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62" r:id="rId3"/>
    <p:sldMasterId id="2147483650" r:id="rId4"/>
  </p:sldMasterIdLst>
  <p:notesMasterIdLst>
    <p:notesMasterId r:id="rId26"/>
  </p:notesMasterIdLst>
  <p:handoutMasterIdLst>
    <p:handoutMasterId r:id="rId27"/>
  </p:handoutMasterIdLst>
  <p:sldIdLst>
    <p:sldId id="256" r:id="rId5"/>
    <p:sldId id="259" r:id="rId6"/>
    <p:sldId id="315" r:id="rId7"/>
    <p:sldId id="576" r:id="rId8"/>
    <p:sldId id="567" r:id="rId9"/>
    <p:sldId id="316" r:id="rId10"/>
    <p:sldId id="572" r:id="rId11"/>
    <p:sldId id="577" r:id="rId12"/>
    <p:sldId id="588" r:id="rId13"/>
    <p:sldId id="590" r:id="rId14"/>
    <p:sldId id="591" r:id="rId15"/>
    <p:sldId id="641" r:id="rId16"/>
    <p:sldId id="642" r:id="rId17"/>
    <p:sldId id="643" r:id="rId18"/>
    <p:sldId id="592" r:id="rId19"/>
    <p:sldId id="569" r:id="rId20"/>
    <p:sldId id="640" r:id="rId21"/>
    <p:sldId id="595" r:id="rId22"/>
    <p:sldId id="597" r:id="rId23"/>
    <p:sldId id="644" r:id="rId24"/>
    <p:sldId id="257"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63" autoAdjust="0"/>
    <p:restoredTop sz="94921" autoAdjust="0"/>
  </p:normalViewPr>
  <p:slideViewPr>
    <p:cSldViewPr>
      <p:cViewPr varScale="1">
        <p:scale>
          <a:sx n="72" d="100"/>
          <a:sy n="72" d="100"/>
        </p:scale>
        <p:origin x="-5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1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0943887-5F11-461A-A8AE-4800B70D9FEF}" type="datetimeFigureOut">
              <a:rPr lang="zh-CN" altLang="en-US"/>
              <a:pPr>
                <a:defRPr/>
              </a:pPr>
              <a:t>2011-11-20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A861E5B-7D2E-42EB-82F0-0C747BB043C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3B281AC-4EAA-43E2-850E-0E192BCA47DC}" type="datetimeFigureOut">
              <a:rPr lang="zh-CN" altLang="en-US"/>
              <a:pPr>
                <a:defRPr/>
              </a:pPr>
              <a:t>2011-11-20</a:t>
            </a:fld>
            <a:endParaRPr lang="zh-CN" altLang="en-US"/>
          </a:p>
        </p:txBody>
      </p:sp>
      <p:sp>
        <p:nvSpPr>
          <p:cNvPr id="4" name="幻灯片图像占位符 3"/>
          <p:cNvSpPr>
            <a:spLocks noGrp="1" noRot="1" noChangeAspect="1"/>
          </p:cNvSpPr>
          <p:nvPr>
            <p:ph type="sldImg" idx="2"/>
          </p:nvPr>
        </p:nvSpPr>
        <p:spPr>
          <a:xfrm>
            <a:off x="1257300" y="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49D741C-1901-49C7-8A6D-06E1E3557F56}" type="slidenum">
              <a:rPr lang="zh-CN" altLang="en-US"/>
              <a:pPr>
                <a:defRPr/>
              </a:pPr>
              <a:t>‹#›</a:t>
            </a:fld>
            <a:endParaRPr lang="zh-CN" altLang="en-US"/>
          </a:p>
        </p:txBody>
      </p:sp>
      <p:pic>
        <p:nvPicPr>
          <p:cNvPr id="92168" name="Picture 8"/>
          <p:cNvPicPr>
            <a:picLocks noChangeAspect="1" noChangeArrowheads="1"/>
          </p:cNvPicPr>
          <p:nvPr/>
        </p:nvPicPr>
        <p:blipFill>
          <a:blip r:embed="rId2"/>
          <a:srcRect/>
          <a:stretch>
            <a:fillRect/>
          </a:stretch>
        </p:blipFill>
        <p:spPr bwMode="auto">
          <a:xfrm>
            <a:off x="2924175" y="3671888"/>
            <a:ext cx="1238250" cy="428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xfrm>
            <a:off x="1257300" y="0"/>
            <a:ext cx="4572000" cy="3429000"/>
          </a:xfrm>
          <a:noFill/>
          <a:ln>
            <a:solidFill>
              <a:srgbClr val="000000"/>
            </a:solidFill>
            <a:miter lim="800000"/>
            <a:headEnd/>
            <a:tailEnd/>
          </a:ln>
        </p:spPr>
      </p:sp>
      <p:sp>
        <p:nvSpPr>
          <p:cNvPr id="9318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业务流程外包重点概念</a:t>
            </a:r>
          </a:p>
        </p:txBody>
      </p:sp>
      <p:sp>
        <p:nvSpPr>
          <p:cNvPr id="4" name="灯片编号占位符 3"/>
          <p:cNvSpPr>
            <a:spLocks noGrp="1"/>
          </p:cNvSpPr>
          <p:nvPr>
            <p:ph type="sldNum" sz="quarter" idx="5"/>
          </p:nvPr>
        </p:nvSpPr>
        <p:spPr/>
        <p:txBody>
          <a:bodyPr/>
          <a:lstStyle/>
          <a:p>
            <a:pPr>
              <a:defRPr/>
            </a:pPr>
            <a:fld id="{AF2AF699-47C5-4262-92EE-FE6305567F4E}" type="slidenum">
              <a:rPr lang="zh-CN" altLang="en-US" smtClean="0"/>
              <a:pPr>
                <a:defRPr/>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25F14E-A4A6-4921-82DE-9B2B14A38DB6}" type="slidenum">
              <a:rPr lang="en-GB" altLang="zh-CN" smtClean="0"/>
              <a:pPr fontAlgn="base">
                <a:spcBef>
                  <a:spcPct val="0"/>
                </a:spcBef>
                <a:spcAft>
                  <a:spcPct val="0"/>
                </a:spcAft>
                <a:defRPr/>
              </a:pPr>
              <a:t>6</a:t>
            </a:fld>
            <a:endParaRPr lang="en-GB" altLang="zh-CN" smtClean="0"/>
          </a:p>
        </p:txBody>
      </p:sp>
      <p:sp>
        <p:nvSpPr>
          <p:cNvPr id="95235" name="Rectangle 2"/>
          <p:cNvSpPr>
            <a:spLocks noGrp="1" noRot="1" noChangeAspect="1" noChangeArrowheads="1" noTextEdit="1"/>
          </p:cNvSpPr>
          <p:nvPr>
            <p:ph type="sldImg"/>
          </p:nvPr>
        </p:nvSpPr>
        <p:spPr bwMode="auto">
          <a:xfrm>
            <a:off x="1143000" y="684213"/>
            <a:ext cx="4573588" cy="3429000"/>
          </a:xfrm>
          <a:noFill/>
          <a:ln>
            <a:solidFill>
              <a:srgbClr val="000000"/>
            </a:solidFill>
            <a:miter lim="800000"/>
            <a:headEnd/>
            <a:tailEnd/>
          </a:ln>
        </p:spPr>
      </p:sp>
      <p:sp>
        <p:nvSpPr>
          <p:cNvPr id="95236" name="Rectangle 3"/>
          <p:cNvSpPr>
            <a:spLocks noGrp="1" noChangeArrowheads="1"/>
          </p:cNvSpPr>
          <p:nvPr>
            <p:ph type="body" idx="1"/>
          </p:nvPr>
        </p:nvSpPr>
        <p:spPr bwMode="auto">
          <a:xfrm>
            <a:off x="915988" y="4343400"/>
            <a:ext cx="5026025" cy="4116388"/>
          </a:xfrm>
          <a:noFill/>
        </p:spPr>
        <p:txBody>
          <a:bodyPr wrap="square" lIns="89695" tIns="44847" rIns="89695" bIns="44847" numCol="1" anchor="t" anchorCtr="0" compatLnSpc="1">
            <a:prstTxWarp prst="textNoShape">
              <a:avLst/>
            </a:prstTxWarp>
          </a:bodyPr>
          <a:lstStyle/>
          <a:p>
            <a:pPr eaLnBrk="1" hangingPunct="1">
              <a:spcBef>
                <a:spcPct val="0"/>
              </a:spcBef>
            </a:pPr>
            <a:r>
              <a:rPr lang="zh-CN" altLang="en-US" smtClean="0"/>
              <a:t>独特业务、专注</a:t>
            </a:r>
            <a:endParaRPr lang="en-GB"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xfrm>
            <a:off x="1257300" y="0"/>
            <a:ext cx="4572000" cy="3429000"/>
          </a:xfrm>
          <a:noFill/>
          <a:ln>
            <a:solidFill>
              <a:srgbClr val="000000"/>
            </a:solidFill>
            <a:miter lim="800000"/>
            <a:headEnd/>
            <a:tailEnd/>
          </a:ln>
        </p:spPr>
      </p:sp>
      <p:sp>
        <p:nvSpPr>
          <p:cNvPr id="9421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新人力资源模型正在发挥重要影响力。该模型减少了花费在次要管理活动上的时间和资源，并且“解放”了员工，使之将注意力集中于完成任务的关键性活动；</a:t>
            </a:r>
            <a:endParaRPr lang="en-US" altLang="zh-CN" smtClean="0"/>
          </a:p>
          <a:p>
            <a:pPr>
              <a:spcBef>
                <a:spcPct val="15000"/>
              </a:spcBef>
              <a:spcAft>
                <a:spcPct val="20000"/>
              </a:spcAft>
              <a:buClr>
                <a:schemeClr val="hlink"/>
              </a:buClr>
              <a:buSzPct val="140000"/>
              <a:buFont typeface="Wingdings" pitchFamily="2" charset="2"/>
              <a:buChar char="§"/>
            </a:pPr>
            <a:r>
              <a:rPr lang="zh-CN" altLang="en-US" smtClean="0"/>
              <a:t>以客户为中心</a:t>
            </a:r>
            <a:endParaRPr lang="en-US" altLang="zh-CN" smtClean="0"/>
          </a:p>
          <a:p>
            <a:pPr>
              <a:spcBef>
                <a:spcPct val="15000"/>
              </a:spcBef>
              <a:spcAft>
                <a:spcPct val="20000"/>
              </a:spcAft>
              <a:buClr>
                <a:schemeClr val="hlink"/>
              </a:buClr>
              <a:buSzPct val="140000"/>
              <a:buFont typeface="Wingdings" pitchFamily="2" charset="2"/>
              <a:buChar char="§"/>
            </a:pPr>
            <a:r>
              <a:rPr lang="zh-CN" altLang="en-US" smtClean="0"/>
              <a:t>战略性，具有坚实业务基础</a:t>
            </a:r>
            <a:endParaRPr lang="en-US" altLang="zh-CN" smtClean="0"/>
          </a:p>
          <a:p>
            <a:pPr>
              <a:spcBef>
                <a:spcPct val="15000"/>
              </a:spcBef>
              <a:spcAft>
                <a:spcPct val="20000"/>
              </a:spcAft>
              <a:buClr>
                <a:schemeClr val="hlink"/>
              </a:buClr>
              <a:buSzPct val="140000"/>
              <a:buFont typeface="Wingdings" pitchFamily="2" charset="2"/>
              <a:buChar char="§"/>
            </a:pPr>
            <a:r>
              <a:rPr lang="zh-CN" altLang="en-US" smtClean="0"/>
              <a:t>咨询性</a:t>
            </a:r>
            <a:endParaRPr lang="en-US" altLang="zh-CN" smtClean="0"/>
          </a:p>
          <a:p>
            <a:pPr>
              <a:spcBef>
                <a:spcPct val="15000"/>
              </a:spcBef>
              <a:spcAft>
                <a:spcPct val="20000"/>
              </a:spcAft>
              <a:buClr>
                <a:schemeClr val="hlink"/>
              </a:buClr>
              <a:buSzPct val="140000"/>
              <a:buFont typeface="Wingdings" pitchFamily="2" charset="2"/>
              <a:buChar char="§"/>
            </a:pPr>
            <a:r>
              <a:rPr lang="zh-CN" altLang="en-US" smtClean="0"/>
              <a:t>经济效率高</a:t>
            </a:r>
            <a:endParaRPr lang="en-US" altLang="zh-CN" smtClean="0"/>
          </a:p>
          <a:p>
            <a:pPr>
              <a:spcBef>
                <a:spcPct val="15000"/>
              </a:spcBef>
              <a:spcAft>
                <a:spcPct val="20000"/>
              </a:spcAft>
              <a:buClr>
                <a:schemeClr val="hlink"/>
              </a:buClr>
              <a:buSzPct val="140000"/>
              <a:buFont typeface="Wingdings" pitchFamily="2" charset="2"/>
              <a:buChar char="§"/>
            </a:pPr>
            <a:r>
              <a:rPr lang="zh-CN" altLang="en-US" smtClean="0"/>
              <a:t>快速、灵活</a:t>
            </a:r>
            <a:endParaRPr lang="en-US" altLang="zh-CN" smtClean="0"/>
          </a:p>
          <a:p>
            <a:pPr>
              <a:spcBef>
                <a:spcPct val="15000"/>
              </a:spcBef>
              <a:spcAft>
                <a:spcPct val="20000"/>
              </a:spcAft>
              <a:buClr>
                <a:schemeClr val="hlink"/>
              </a:buClr>
              <a:buSzPct val="140000"/>
              <a:buFont typeface="Wingdings" pitchFamily="2" charset="2"/>
              <a:buChar char="§"/>
            </a:pPr>
            <a:r>
              <a:rPr lang="zh-CN" altLang="en-US" smtClean="0"/>
              <a:t>在许多情况下联网</a:t>
            </a:r>
            <a:endParaRPr lang="en-US" altLang="zh-CN" smtClean="0"/>
          </a:p>
          <a:p>
            <a:pPr>
              <a:spcBef>
                <a:spcPct val="15000"/>
              </a:spcBef>
              <a:spcAft>
                <a:spcPct val="20000"/>
              </a:spcAft>
              <a:buClr>
                <a:schemeClr val="hlink"/>
              </a:buClr>
              <a:buSzPct val="140000"/>
              <a:buFont typeface="Wingdings" pitchFamily="2" charset="2"/>
              <a:buChar char="§"/>
            </a:pPr>
            <a:r>
              <a:rPr lang="zh-CN" altLang="en-US" smtClean="0"/>
              <a:t>技术辅助式</a:t>
            </a:r>
            <a:endParaRPr lang="en-US" altLang="zh-CN" smtClean="0"/>
          </a:p>
        </p:txBody>
      </p:sp>
      <p:sp>
        <p:nvSpPr>
          <p:cNvPr id="4" name="灯片编号占位符 3"/>
          <p:cNvSpPr>
            <a:spLocks noGrp="1"/>
          </p:cNvSpPr>
          <p:nvPr>
            <p:ph type="sldNum" sz="quarter" idx="5"/>
          </p:nvPr>
        </p:nvSpPr>
        <p:spPr/>
        <p:txBody>
          <a:bodyPr/>
          <a:lstStyle/>
          <a:p>
            <a:pPr>
              <a:defRPr/>
            </a:pPr>
            <a:fld id="{2A3BAA52-0C26-4985-B631-04A063038AAA}" type="slidenum">
              <a:rPr lang="zh-CN" altLang="en-US" smtClean="0"/>
              <a:pPr>
                <a:defRPr/>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0"/>
            <a:ext cx="4572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49D741C-1901-49C7-8A6D-06E1E3557F56}" type="slidenum">
              <a:rPr lang="zh-CN" altLang="en-US" smtClean="0"/>
              <a:pPr>
                <a:defRPr/>
              </a:pPr>
              <a:t>13</a:t>
            </a:fld>
            <a:endParaRPr lang="zh-CN" altLang="en-US"/>
          </a:p>
        </p:txBody>
      </p:sp>
      <p:sp>
        <p:nvSpPr>
          <p:cNvPr id="5" name="日期占位符 4"/>
          <p:cNvSpPr>
            <a:spLocks noGrp="1"/>
          </p:cNvSpPr>
          <p:nvPr>
            <p:ph type="dt" idx="11"/>
          </p:nvPr>
        </p:nvSpPr>
        <p:spPr/>
        <p:txBody>
          <a:bodyPr/>
          <a:lstStyle/>
          <a:p>
            <a:pPr>
              <a:defRPr/>
            </a:pPr>
            <a:fld id="{99048CFF-9271-4185-862B-B0B42A2BCAB2}" type="datetime1">
              <a:rPr lang="zh-CN" altLang="en-US" smtClean="0"/>
              <a:pPr>
                <a:defRPr/>
              </a:pPr>
              <a:t>2011-11-20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57300" y="0"/>
            <a:ext cx="4572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A49D741C-1901-49C7-8A6D-06E1E3557F56}" type="slidenum">
              <a:rPr lang="zh-CN" altLang="en-US" smtClean="0"/>
              <a:pPr>
                <a:defRPr/>
              </a:pPr>
              <a:t>14</a:t>
            </a:fld>
            <a:endParaRPr lang="zh-CN" altLang="en-US"/>
          </a:p>
        </p:txBody>
      </p:sp>
      <p:sp>
        <p:nvSpPr>
          <p:cNvPr id="5" name="日期占位符 4"/>
          <p:cNvSpPr>
            <a:spLocks noGrp="1"/>
          </p:cNvSpPr>
          <p:nvPr>
            <p:ph type="dt" idx="11"/>
          </p:nvPr>
        </p:nvSpPr>
        <p:spPr/>
        <p:txBody>
          <a:bodyPr/>
          <a:lstStyle/>
          <a:p>
            <a:pPr>
              <a:defRPr/>
            </a:pPr>
            <a:fld id="{646404A6-B5CA-4327-99D7-E28348D4DBD2}" type="datetime1">
              <a:rPr lang="zh-CN" altLang="en-US" smtClean="0"/>
              <a:pPr>
                <a:defRPr/>
              </a:pPr>
              <a:t>2011-11-20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714612" y="2928934"/>
            <a:ext cx="5857916" cy="714380"/>
          </a:xfrm>
          <a:prstGeom prst="rect">
            <a:avLst/>
          </a:prstGeom>
        </p:spPr>
        <p:txBody>
          <a:bodyPr/>
          <a:lstStyle>
            <a:lvl1pPr>
              <a:defRPr sz="3600" b="1">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714612" y="3814762"/>
            <a:ext cx="4986350" cy="400056"/>
          </a:xfrm>
          <a:prstGeom prst="rect">
            <a:avLst/>
          </a:prstGeom>
        </p:spPr>
        <p:txBody>
          <a:bodyPr/>
          <a:lstStyle>
            <a:lvl1pPr marL="0" indent="0" algn="ctr">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2714625" y="2286002"/>
            <a:ext cx="2133600" cy="365125"/>
          </a:xfrm>
          <a:prstGeom prst="rect">
            <a:avLst/>
          </a:prstGeom>
        </p:spPr>
        <p:txBody>
          <a:bodyPr/>
          <a:lstStyle>
            <a:lvl1pPr fontAlgn="auto">
              <a:spcBef>
                <a:spcPts val="0"/>
              </a:spcBef>
              <a:spcAft>
                <a:spcPts val="0"/>
              </a:spcAft>
              <a:defRPr sz="1600" b="1">
                <a:solidFill>
                  <a:schemeClr val="bg1"/>
                </a:solidFill>
                <a:latin typeface="+mn-lt"/>
                <a:ea typeface="+mn-ea"/>
              </a:defRPr>
            </a:lvl1pPr>
          </a:lstStyle>
          <a:p>
            <a:pPr>
              <a:defRPr/>
            </a:pPr>
            <a:r>
              <a:rPr lang="zh-CN" altLang="en-US"/>
              <a:t>单击此处编辑时间</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1471" y="650799"/>
            <a:ext cx="7824230" cy="572523"/>
          </a:xfrm>
          <a:prstGeom prst="rect">
            <a:avLst/>
          </a:prstGeom>
        </p:spPr>
        <p:txBody>
          <a:bodyPr/>
          <a:lstStyle>
            <a:lvl1pPr>
              <a:defRPr b="1"/>
            </a:lvl1pPr>
          </a:lstStyle>
          <a:p>
            <a:r>
              <a:rPr lang="zh-CN" altLang="en-US" dirty="0" smtClean="0"/>
              <a:t>单击此处编辑母版标题样式</a:t>
            </a:r>
            <a:endParaRPr lang="zh-CN" alt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E7C510A-580B-4633-B44D-F55D6D76A773}" type="datetimeFigureOut">
              <a:rPr lang="zh-CN" altLang="en-US"/>
              <a:pPr>
                <a:defRPr/>
              </a:pPr>
              <a:t>2011-11-20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5079EE3-AE67-4EAB-8987-34F220927E86}"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F00102C-82F4-48C8-9058-B0D73E57DD24}" type="datetimeFigureOut">
              <a:rPr lang="zh-CN" altLang="en-US"/>
              <a:pPr>
                <a:defRPr/>
              </a:pPr>
              <a:t>2011-11-20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C4CE07B-9168-40AA-A3F1-5CBF319BBD69}"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1472" y="650796"/>
            <a:ext cx="7824230" cy="304800"/>
          </a:xfrm>
        </p:spPr>
        <p:txBody>
          <a:bodyPr/>
          <a:lstStyle>
            <a:lvl1pPr>
              <a:defRPr b="1"/>
            </a:lvl1pPr>
          </a:lstStyle>
          <a:p>
            <a:r>
              <a:rPr lang="zh-CN" altLang="en-US" dirty="0" smtClean="0"/>
              <a:t>单击此处编辑母版标题样式</a:t>
            </a:r>
            <a:endParaRPr lang="zh-CN" alt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71736" y="2630503"/>
            <a:ext cx="6072230" cy="869947"/>
          </a:xfrm>
        </p:spPr>
        <p:txBody>
          <a:body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33492E-ABC2-4828-8C88-69DA887C67E8}"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714612" y="2928934"/>
            <a:ext cx="5857916" cy="714380"/>
          </a:xfrm>
          <a:prstGeom prst="rect">
            <a:avLst/>
          </a:prstGeom>
        </p:spPr>
        <p:txBody>
          <a:bodyPr/>
          <a:lstStyle>
            <a:lvl1pPr>
              <a:defRPr sz="3600" b="1">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714612" y="3814762"/>
            <a:ext cx="4986350" cy="400056"/>
          </a:xfrm>
          <a:prstGeom prst="rect">
            <a:avLst/>
          </a:prstGeom>
        </p:spPr>
        <p:txBody>
          <a:bodyPr/>
          <a:lstStyle>
            <a:lvl1pPr marL="0" indent="0" algn="ctr">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2714625" y="2286002"/>
            <a:ext cx="2133600" cy="365125"/>
          </a:xfrm>
          <a:prstGeom prst="rect">
            <a:avLst/>
          </a:prstGeom>
        </p:spPr>
        <p:txBody>
          <a:bodyPr/>
          <a:lstStyle>
            <a:lvl1pPr fontAlgn="auto">
              <a:spcBef>
                <a:spcPts val="0"/>
              </a:spcBef>
              <a:spcAft>
                <a:spcPts val="0"/>
              </a:spcAft>
              <a:defRPr sz="1600" b="1">
                <a:solidFill>
                  <a:schemeClr val="bg1"/>
                </a:solidFill>
                <a:latin typeface="+mn-lt"/>
                <a:ea typeface="+mn-ea"/>
              </a:defRPr>
            </a:lvl1pPr>
          </a:lstStyle>
          <a:p>
            <a:pPr>
              <a:defRPr/>
            </a:pPr>
            <a:r>
              <a:rPr lang="zh-CN" altLang="en-US"/>
              <a:t>单击此处编辑时间</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714612" y="2928934"/>
            <a:ext cx="5857916" cy="714380"/>
          </a:xfrm>
          <a:prstGeom prst="rect">
            <a:avLst/>
          </a:prstGeom>
        </p:spPr>
        <p:txBody>
          <a:bodyPr/>
          <a:lstStyle>
            <a:lvl1pPr>
              <a:defRPr sz="3600" b="1">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714612" y="3814762"/>
            <a:ext cx="4986350" cy="400056"/>
          </a:xfrm>
          <a:prstGeom prst="rect">
            <a:avLst/>
          </a:prstGeom>
        </p:spPr>
        <p:txBody>
          <a:bodyPr/>
          <a:lstStyle>
            <a:lvl1pPr marL="0" indent="0" algn="ctr">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2714625" y="2286002"/>
            <a:ext cx="2133600" cy="365125"/>
          </a:xfrm>
          <a:prstGeom prst="rect">
            <a:avLst/>
          </a:prstGeom>
        </p:spPr>
        <p:txBody>
          <a:bodyPr/>
          <a:lstStyle>
            <a:lvl1pPr fontAlgn="auto">
              <a:spcBef>
                <a:spcPts val="0"/>
              </a:spcBef>
              <a:spcAft>
                <a:spcPts val="0"/>
              </a:spcAft>
              <a:defRPr sz="1600" b="1">
                <a:solidFill>
                  <a:schemeClr val="bg1"/>
                </a:solidFill>
                <a:latin typeface="+mn-lt"/>
                <a:ea typeface="+mn-ea"/>
              </a:defRPr>
            </a:lvl1pPr>
          </a:lstStyle>
          <a:p>
            <a:pPr>
              <a:defRPr/>
            </a:pPr>
            <a:r>
              <a:rPr lang="zh-CN" altLang="en-US"/>
              <a:t>单击此处编辑时间</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51472" y="650796"/>
            <a:ext cx="7824230" cy="304800"/>
          </a:xfrm>
          <a:prstGeom prst="rect">
            <a:avLst/>
          </a:prstGeom>
        </p:spPr>
        <p:txBody>
          <a:bodyPr/>
          <a:lstStyle>
            <a:lvl1pPr>
              <a:defRPr b="1"/>
            </a:lvl1pPr>
          </a:lstStyle>
          <a:p>
            <a:r>
              <a:rPr lang="zh-CN" altLang="en-US" dirty="0" smtClean="0"/>
              <a:t>单击此处编辑母版标题样式</a:t>
            </a:r>
            <a:endParaRPr lang="zh-CN" alt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0100" y="357166"/>
            <a:ext cx="7686700" cy="500066"/>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457200" y="6448255"/>
            <a:ext cx="2133600" cy="365125"/>
          </a:xfrm>
          <a:prstGeom prst="rect">
            <a:avLst/>
          </a:prstGeom>
        </p:spPr>
        <p:txBody>
          <a:bodyPr/>
          <a:lstStyle>
            <a:lvl1pPr>
              <a:defRPr/>
            </a:lvl1pPr>
          </a:lstStyle>
          <a:p>
            <a:pPr>
              <a:defRPr/>
            </a:pPr>
            <a:fld id="{1E3CFB22-EE3A-43E0-951C-D8561D609CBA}" type="datetime1">
              <a:rPr lang="zh-CN" altLang="en-US" smtClean="0">
                <a:solidFill>
                  <a:prstClr val="black">
                    <a:tint val="75000"/>
                  </a:prstClr>
                </a:solidFill>
              </a:rPr>
              <a:pPr>
                <a:defRPr/>
              </a:pPr>
              <a:t>2011-11-20</a:t>
            </a:fld>
            <a:endParaRPr lang="zh-CN" altLang="en-US">
              <a:solidFill>
                <a:prstClr val="black">
                  <a:tint val="75000"/>
                </a:prstClr>
              </a:solidFill>
            </a:endParaRPr>
          </a:p>
        </p:txBody>
      </p:sp>
      <p:sp>
        <p:nvSpPr>
          <p:cNvPr id="4" name="页脚占位符 4"/>
          <p:cNvSpPr>
            <a:spLocks noGrp="1"/>
          </p:cNvSpPr>
          <p:nvPr>
            <p:ph type="ftr" sz="quarter" idx="11"/>
          </p:nvPr>
        </p:nvSpPr>
        <p:spPr>
          <a:xfrm>
            <a:off x="3124200" y="6448255"/>
            <a:ext cx="2895600" cy="365125"/>
          </a:xfrm>
          <a:prstGeom prst="rect">
            <a:avLst/>
          </a:prstGeom>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a:xfrm>
            <a:off x="6553200" y="6448255"/>
            <a:ext cx="2133600" cy="365125"/>
          </a:xfrm>
          <a:prstGeom prst="rect">
            <a:avLst/>
          </a:prstGeom>
        </p:spPr>
        <p:txBody>
          <a:bodyPr/>
          <a:lstStyle>
            <a:lvl1pPr>
              <a:defRPr/>
            </a:lvl1pPr>
          </a:lstStyle>
          <a:p>
            <a:pPr>
              <a:defRPr/>
            </a:pPr>
            <a:fld id="{4423C8AB-5EDD-4D39-AFC6-B7B8DB3051F8}" type="slidenum">
              <a:rPr lang="zh-CN" altLang="en-US">
                <a:solidFill>
                  <a:prstClr val="black">
                    <a:tint val="75000"/>
                  </a:prstClr>
                </a:solidFill>
              </a:rPr>
              <a:pPr>
                <a:def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27584" y="341784"/>
            <a:ext cx="7859216" cy="422920"/>
          </a:xfrm>
          <a:prstGeom prst="rect">
            <a:avLst/>
          </a:prstGeom>
        </p:spPr>
        <p:txBody>
          <a:bodyPr anchor="t"/>
          <a:lstStyle>
            <a:lvl1pPr algn="l">
              <a:defRPr sz="24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a:xfrm>
            <a:off x="457200" y="6453340"/>
            <a:ext cx="2133600" cy="340147"/>
          </a:xfrm>
          <a:prstGeom prst="rect">
            <a:avLst/>
          </a:prstGeom>
        </p:spPr>
        <p:txBody>
          <a:bodyPr/>
          <a:lstStyle>
            <a:lvl1pPr>
              <a:defRPr sz="1400"/>
            </a:lvl1pPr>
          </a:lstStyle>
          <a:p>
            <a:pPr>
              <a:defRPr/>
            </a:pPr>
            <a:endParaRPr lang="es-ES" altLang="zh-CN"/>
          </a:p>
        </p:txBody>
      </p:sp>
      <p:sp>
        <p:nvSpPr>
          <p:cNvPr id="4" name="页脚占位符 3"/>
          <p:cNvSpPr>
            <a:spLocks noGrp="1"/>
          </p:cNvSpPr>
          <p:nvPr>
            <p:ph type="ftr" sz="quarter" idx="11"/>
          </p:nvPr>
        </p:nvSpPr>
        <p:spPr>
          <a:xfrm>
            <a:off x="3124200" y="6453340"/>
            <a:ext cx="2895600" cy="340147"/>
          </a:xfrm>
          <a:prstGeom prst="rect">
            <a:avLst/>
          </a:prstGeom>
        </p:spPr>
        <p:txBody>
          <a:bodyPr/>
          <a:lstStyle>
            <a:lvl1pPr>
              <a:defRPr sz="1400"/>
            </a:lvl1pPr>
          </a:lstStyle>
          <a:p>
            <a:pPr>
              <a:defRPr/>
            </a:pPr>
            <a:endParaRPr lang="es-ES" altLang="zh-CN"/>
          </a:p>
        </p:txBody>
      </p:sp>
      <p:sp>
        <p:nvSpPr>
          <p:cNvPr id="5" name="灯片编号占位符 4"/>
          <p:cNvSpPr>
            <a:spLocks noGrp="1"/>
          </p:cNvSpPr>
          <p:nvPr>
            <p:ph type="sldNum" sz="quarter" idx="12"/>
          </p:nvPr>
        </p:nvSpPr>
        <p:spPr>
          <a:xfrm>
            <a:off x="6553200" y="6453340"/>
            <a:ext cx="2133600" cy="340147"/>
          </a:xfrm>
          <a:prstGeom prst="rect">
            <a:avLst/>
          </a:prstGeom>
        </p:spPr>
        <p:txBody>
          <a:bodyPr/>
          <a:lstStyle>
            <a:lvl1pPr>
              <a:defRPr sz="1400"/>
            </a:lvl1pPr>
          </a:lstStyle>
          <a:p>
            <a:pPr>
              <a:defRPr/>
            </a:pPr>
            <a:fld id="{17839969-D6B7-4341-91BB-949810F30CBB}" type="slidenum">
              <a:rPr lang="es-ES" altLang="zh-CN" smtClean="0"/>
              <a:pPr>
                <a:defRPr/>
              </a:pPr>
              <a:t>‹#›</a:t>
            </a:fld>
            <a:endParaRPr lang="es-ES" altLang="zh-CN"/>
          </a:p>
        </p:txBody>
      </p:sp>
    </p:spTree>
    <p:extLst>
      <p:ext uri="{BB962C8B-B14F-4D97-AF65-F5344CB8AC3E}">
        <p14:creationId xmlns:p14="http://schemas.microsoft.com/office/powerpoint/2010/main" xmlns="" val="77722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71736" y="2630503"/>
            <a:ext cx="6072230" cy="869947"/>
          </a:xfr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16F257D-9C6B-42D9-A398-5EE2CF2C691C}" type="datetimeFigureOut">
              <a:rPr lang="zh-CN" altLang="en-US"/>
              <a:pPr>
                <a:defRPr/>
              </a:pPr>
              <a:t>2011-11-20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E337775-1F52-4F84-BB5B-27C95F6F1D3C}"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A17DA84-8D71-494A-868F-BADC993142C3}" type="datetimeFigureOut">
              <a:rPr lang="zh-CN" altLang="en-US"/>
              <a:pPr>
                <a:defRPr/>
              </a:pPr>
              <a:t>2011-11-20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423C8AB-5EDD-4D39-AFC6-B7B8DB3051F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13"/>
            <a:ext cx="8229600" cy="1400171"/>
          </a:xfrm>
        </p:spPr>
        <p:txBody>
          <a:bodyPr>
            <a:normAutofit/>
          </a:bodyPr>
          <a:lstStyle>
            <a:lvl1pPr>
              <a:defRPr sz="1400"/>
            </a:lvl1pPr>
            <a:lvl2pPr>
              <a:defRPr sz="1400"/>
            </a:lvl2pPr>
            <a:lvl3pPr>
              <a:defRPr sz="1400"/>
            </a:lvl3pPr>
            <a:lvl4pPr>
              <a:defRPr sz="1400"/>
            </a:lvl4pPr>
            <a:lvl5pPr>
              <a:defRPr sz="1400"/>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93301CD6-B571-4BFC-9B20-0AE53C96F415}" type="datetimeFigureOut">
              <a:rPr lang="zh-CN" altLang="en-US"/>
              <a:pPr>
                <a:defRPr/>
              </a:pPr>
              <a:t>2011-11-20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8D5242-BBAF-44AB-981A-D1ECE7ABC65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hyperlink" Target="http://www.corecapitalchina.com/"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7035800" y="1052513"/>
            <a:ext cx="1928813" cy="285750"/>
          </a:xfrm>
          <a:prstGeom prst="rect">
            <a:avLst/>
          </a:prstGeom>
          <a:noFill/>
        </p:spPr>
        <p:txBody>
          <a:bodyPr>
            <a:spAutoFit/>
          </a:bodyPr>
          <a:lstStyle/>
          <a:p>
            <a:pPr fontAlgn="auto">
              <a:spcBef>
                <a:spcPts val="0"/>
              </a:spcBef>
              <a:spcAft>
                <a:spcPts val="0"/>
              </a:spcAft>
              <a:defRPr/>
            </a:pPr>
            <a:r>
              <a:rPr lang="en-US" altLang="zh-CN" sz="1200" dirty="0">
                <a:solidFill>
                  <a:srgbClr val="003399"/>
                </a:solidFill>
                <a:latin typeface="+mn-lt"/>
                <a:ea typeface="+mn-ea"/>
              </a:rPr>
              <a:t>Consulting  ·  HRIS  · HRBPO</a:t>
            </a:r>
            <a:endParaRPr lang="zh-CN" altLang="en-US" sz="1200" dirty="0">
              <a:solidFill>
                <a:srgbClr val="003399"/>
              </a:solidFill>
              <a:latin typeface="+mn-lt"/>
              <a:ea typeface="+mn-ea"/>
            </a:endParaRPr>
          </a:p>
        </p:txBody>
      </p:sp>
      <p:sp>
        <p:nvSpPr>
          <p:cNvPr id="10" name="矩形 9"/>
          <p:cNvSpPr/>
          <p:nvPr userDrawn="1"/>
        </p:nvSpPr>
        <p:spPr>
          <a:xfrm>
            <a:off x="2357438" y="2143125"/>
            <a:ext cx="6786562" cy="25717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TextBox 10"/>
          <p:cNvSpPr txBox="1"/>
          <p:nvPr userDrawn="1"/>
        </p:nvSpPr>
        <p:spPr>
          <a:xfrm>
            <a:off x="6929439" y="6143625"/>
            <a:ext cx="1928812" cy="285750"/>
          </a:xfrm>
          <a:prstGeom prst="rect">
            <a:avLst/>
          </a:prstGeom>
          <a:noFill/>
        </p:spPr>
        <p:txBody>
          <a:bodyPr>
            <a:spAutoFit/>
          </a:bodyPr>
          <a:lstStyle/>
          <a:p>
            <a:pPr fontAlgn="auto">
              <a:spcBef>
                <a:spcPts val="0"/>
              </a:spcBef>
              <a:spcAft>
                <a:spcPts val="0"/>
              </a:spcAft>
              <a:defRPr/>
            </a:pPr>
            <a:r>
              <a:rPr lang="en-US" altLang="zh-CN" sz="1200" dirty="0">
                <a:solidFill>
                  <a:schemeClr val="bg1">
                    <a:lumMod val="50000"/>
                  </a:schemeClr>
                </a:solidFill>
                <a:latin typeface="+mn-lt"/>
                <a:ea typeface="+mn-ea"/>
              </a:rPr>
              <a:t>www.corecapitalchina.com</a:t>
            </a:r>
            <a:endParaRPr lang="zh-CN" altLang="en-US" sz="1200" dirty="0">
              <a:solidFill>
                <a:schemeClr val="bg1">
                  <a:lumMod val="50000"/>
                </a:schemeClr>
              </a:solidFill>
              <a:latin typeface="+mn-lt"/>
              <a:ea typeface="+mn-ea"/>
            </a:endParaRPr>
          </a:p>
        </p:txBody>
      </p:sp>
      <p:pic>
        <p:nvPicPr>
          <p:cNvPr id="4101" name="Picture 3" descr="E:\Nina\CoreCapital China\logo\蓝色字.jpg"/>
          <p:cNvPicPr>
            <a:picLocks noChangeAspect="1" noChangeArrowheads="1"/>
          </p:cNvPicPr>
          <p:nvPr userDrawn="1"/>
        </p:nvPicPr>
        <p:blipFill>
          <a:blip r:embed="rId8" cstate="print"/>
          <a:srcRect/>
          <a:stretch>
            <a:fillRect/>
          </a:stretch>
        </p:blipFill>
        <p:spPr bwMode="auto">
          <a:xfrm>
            <a:off x="7451725" y="188915"/>
            <a:ext cx="1081088" cy="809625"/>
          </a:xfrm>
          <a:prstGeom prst="rect">
            <a:avLst/>
          </a:prstGeom>
          <a:noFill/>
          <a:ln w="9525">
            <a:noFill/>
            <a:miter lim="800000"/>
            <a:headEnd/>
            <a:tailEnd/>
          </a:ln>
        </p:spPr>
      </p:pic>
      <p:pic>
        <p:nvPicPr>
          <p:cNvPr id="4102" name="Picture 2" descr="E:\Nina\CoreCapital China\template\图片\商务图片1.jpg"/>
          <p:cNvPicPr>
            <a:picLocks noChangeAspect="1" noChangeArrowheads="1"/>
          </p:cNvPicPr>
          <p:nvPr userDrawn="1"/>
        </p:nvPicPr>
        <p:blipFill>
          <a:blip r:embed="rId9" cstate="print"/>
          <a:srcRect/>
          <a:stretch>
            <a:fillRect/>
          </a:stretch>
        </p:blipFill>
        <p:spPr bwMode="auto">
          <a:xfrm>
            <a:off x="1" y="2143125"/>
            <a:ext cx="2239963" cy="2592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92" r:id="rId4"/>
    <p:sldLayoutId id="2147484093" r:id="rId5"/>
    <p:sldLayoutId id="2147484094"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41DAC2B-3082-47CC-80DA-AAEE44987732}" type="datetimeFigureOut">
              <a:rPr lang="zh-CN" altLang="en-US"/>
              <a:pPr>
                <a:defRPr/>
              </a:pPr>
              <a:t>2011-11-20</a:t>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9BAD5BC1-39DB-4CF5-ACDA-741D23F2A60A}" type="slidenum">
              <a:rPr lang="zh-CN" altLang="en-US"/>
              <a:pPr>
                <a:defRPr/>
              </a:pPr>
              <a:t>‹#›</a:t>
            </a:fld>
            <a:endParaRPr lang="zh-CN" altLang="en-US"/>
          </a:p>
        </p:txBody>
      </p:sp>
      <p:sp>
        <p:nvSpPr>
          <p:cNvPr id="8" name="矩形 7"/>
          <p:cNvSpPr/>
          <p:nvPr userDrawn="1"/>
        </p:nvSpPr>
        <p:spPr>
          <a:xfrm>
            <a:off x="2286000" y="2000250"/>
            <a:ext cx="6858000" cy="228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126" name="标题占位符 1"/>
          <p:cNvSpPr>
            <a:spLocks noGrp="1"/>
          </p:cNvSpPr>
          <p:nvPr>
            <p:ph type="title"/>
          </p:nvPr>
        </p:nvSpPr>
        <p:spPr bwMode="auto">
          <a:xfrm>
            <a:off x="2643188" y="2725740"/>
            <a:ext cx="5757862" cy="631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pic>
        <p:nvPicPr>
          <p:cNvPr id="5128" name="Picture 3" descr="E:\Nina\CoreCapital China\template\图片\商务图片3.jpg"/>
          <p:cNvPicPr>
            <a:picLocks noChangeAspect="1" noChangeArrowheads="1"/>
          </p:cNvPicPr>
          <p:nvPr userDrawn="1"/>
        </p:nvPicPr>
        <p:blipFill>
          <a:blip r:embed="rId4" cstate="print"/>
          <a:srcRect/>
          <a:stretch>
            <a:fillRect/>
          </a:stretch>
        </p:blipFill>
        <p:spPr bwMode="auto">
          <a:xfrm>
            <a:off x="1" y="2000252"/>
            <a:ext cx="2143125" cy="2278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4" r:id="rId1"/>
    <p:sldLayoutId id="2147484075" r:id="rId2"/>
  </p:sldLayoutIdLst>
  <p:txStyles>
    <p:titleStyle>
      <a:lvl1pPr algn="ctr" rtl="0" eaLnBrk="0" fontAlgn="base" hangingPunct="0">
        <a:spcBef>
          <a:spcPct val="0"/>
        </a:spcBef>
        <a:spcAft>
          <a:spcPct val="0"/>
        </a:spcAft>
        <a:defRPr sz="3600" b="1" kern="1200">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Calibri" pitchFamily="34" charset="0"/>
          <a:ea typeface="宋体" pitchFamily="2" charset="-122"/>
        </a:defRPr>
      </a:lvl2pPr>
      <a:lvl3pPr algn="ctr" rtl="0" eaLnBrk="0" fontAlgn="base" hangingPunct="0">
        <a:spcBef>
          <a:spcPct val="0"/>
        </a:spcBef>
        <a:spcAft>
          <a:spcPct val="0"/>
        </a:spcAft>
        <a:defRPr sz="3600" b="1">
          <a:solidFill>
            <a:schemeClr val="bg1"/>
          </a:solidFill>
          <a:latin typeface="Calibri" pitchFamily="34" charset="0"/>
          <a:ea typeface="宋体" pitchFamily="2" charset="-122"/>
        </a:defRPr>
      </a:lvl3pPr>
      <a:lvl4pPr algn="ctr" rtl="0" eaLnBrk="0" fontAlgn="base" hangingPunct="0">
        <a:spcBef>
          <a:spcPct val="0"/>
        </a:spcBef>
        <a:spcAft>
          <a:spcPct val="0"/>
        </a:spcAft>
        <a:defRPr sz="3600" b="1">
          <a:solidFill>
            <a:schemeClr val="bg1"/>
          </a:solidFill>
          <a:latin typeface="Calibri" pitchFamily="34" charset="0"/>
          <a:ea typeface="宋体" pitchFamily="2" charset="-122"/>
        </a:defRPr>
      </a:lvl4pPr>
      <a:lvl5pPr algn="ctr" rtl="0" eaLnBrk="0" fontAlgn="base" hangingPunct="0">
        <a:spcBef>
          <a:spcPct val="0"/>
        </a:spcBef>
        <a:spcAft>
          <a:spcPct val="0"/>
        </a:spcAft>
        <a:defRPr sz="3600" b="1">
          <a:solidFill>
            <a:schemeClr val="bg1"/>
          </a:solidFill>
          <a:latin typeface="Calibri" pitchFamily="34" charset="0"/>
          <a:ea typeface="宋体" pitchFamily="2" charset="-122"/>
        </a:defRPr>
      </a:lvl5pPr>
      <a:lvl6pPr marL="457200" algn="ctr" rtl="0" fontAlgn="base">
        <a:spcBef>
          <a:spcPct val="0"/>
        </a:spcBef>
        <a:spcAft>
          <a:spcPct val="0"/>
        </a:spcAft>
        <a:defRPr sz="3600" b="1">
          <a:solidFill>
            <a:schemeClr val="bg1"/>
          </a:solidFill>
          <a:latin typeface="Calibri" pitchFamily="34" charset="0"/>
          <a:ea typeface="宋体" pitchFamily="2" charset="-122"/>
        </a:defRPr>
      </a:lvl6pPr>
      <a:lvl7pPr marL="914400" algn="ctr" rtl="0" fontAlgn="base">
        <a:spcBef>
          <a:spcPct val="0"/>
        </a:spcBef>
        <a:spcAft>
          <a:spcPct val="0"/>
        </a:spcAft>
        <a:defRPr sz="3600" b="1">
          <a:solidFill>
            <a:schemeClr val="bg1"/>
          </a:solidFill>
          <a:latin typeface="Calibri" pitchFamily="34" charset="0"/>
          <a:ea typeface="宋体" pitchFamily="2" charset="-122"/>
        </a:defRPr>
      </a:lvl7pPr>
      <a:lvl8pPr marL="1371600" algn="ctr" rtl="0" fontAlgn="base">
        <a:spcBef>
          <a:spcPct val="0"/>
        </a:spcBef>
        <a:spcAft>
          <a:spcPct val="0"/>
        </a:spcAft>
        <a:defRPr sz="3600" b="1">
          <a:solidFill>
            <a:schemeClr val="bg1"/>
          </a:solidFill>
          <a:latin typeface="Calibri" pitchFamily="34" charset="0"/>
          <a:ea typeface="宋体" pitchFamily="2" charset="-122"/>
        </a:defRPr>
      </a:lvl8pPr>
      <a:lvl9pPr marL="1828800" algn="ctr" rtl="0" fontAlgn="base">
        <a:spcBef>
          <a:spcPct val="0"/>
        </a:spcBef>
        <a:spcAft>
          <a:spcPct val="0"/>
        </a:spcAft>
        <a:defRPr sz="3600" b="1">
          <a:solidFill>
            <a:schemeClr val="bg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标题占位符 1"/>
          <p:cNvSpPr>
            <a:spLocks noGrp="1"/>
          </p:cNvSpPr>
          <p:nvPr>
            <p:ph type="title"/>
          </p:nvPr>
        </p:nvSpPr>
        <p:spPr bwMode="auto">
          <a:xfrm>
            <a:off x="1000126" y="357188"/>
            <a:ext cx="7686675" cy="500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6147" name="文本占位符 2"/>
          <p:cNvSpPr>
            <a:spLocks noGrp="1"/>
          </p:cNvSpPr>
          <p:nvPr>
            <p:ph type="body" idx="1"/>
          </p:nvPr>
        </p:nvSpPr>
        <p:spPr bwMode="auto">
          <a:xfrm>
            <a:off x="457200" y="1600202"/>
            <a:ext cx="822960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C7777129-7BC6-4270-9A4F-C8ED62386DFD}" type="datetimeFigureOut">
              <a:rPr lang="zh-CN" altLang="en-US"/>
              <a:pPr>
                <a:defRPr/>
              </a:pPr>
              <a:t>2011-11-20</a:t>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AE2008C-AABE-41E9-AAC2-E8ADF67A8B1D}" type="slidenum">
              <a:rPr lang="zh-CN" altLang="en-US"/>
              <a:pPr>
                <a:defRPr/>
              </a:pPr>
              <a:t>‹#›</a:t>
            </a:fld>
            <a:endParaRPr lang="zh-CN" altLang="en-US"/>
          </a:p>
        </p:txBody>
      </p:sp>
      <p:sp>
        <p:nvSpPr>
          <p:cNvPr id="7" name="矩形 6"/>
          <p:cNvSpPr/>
          <p:nvPr userDrawn="1"/>
        </p:nvSpPr>
        <p:spPr>
          <a:xfrm>
            <a:off x="1" y="357190"/>
            <a:ext cx="642938" cy="4286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7"/>
          <p:cNvCxnSpPr/>
          <p:nvPr userDrawn="1"/>
        </p:nvCxnSpPr>
        <p:spPr>
          <a:xfrm>
            <a:off x="0" y="6429375"/>
            <a:ext cx="60007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hlinkClick r:id="rId9"/>
          </p:cNvPr>
          <p:cNvSpPr txBox="1"/>
          <p:nvPr userDrawn="1"/>
        </p:nvSpPr>
        <p:spPr>
          <a:xfrm>
            <a:off x="6215063" y="6286502"/>
            <a:ext cx="2214562" cy="277813"/>
          </a:xfrm>
          <a:prstGeom prst="rect">
            <a:avLst/>
          </a:prstGeom>
          <a:noFill/>
        </p:spPr>
        <p:txBody>
          <a:bodyPr>
            <a:spAutoFit/>
          </a:bodyPr>
          <a:lstStyle/>
          <a:p>
            <a:pPr fontAlgn="auto">
              <a:spcBef>
                <a:spcPts val="0"/>
              </a:spcBef>
              <a:spcAft>
                <a:spcPts val="0"/>
              </a:spcAft>
              <a:defRPr/>
            </a:pPr>
            <a:r>
              <a:rPr lang="zh-CN" altLang="en-US" sz="1200" dirty="0">
                <a:solidFill>
                  <a:schemeClr val="bg1">
                    <a:lumMod val="50000"/>
                  </a:schemeClr>
                </a:solidFill>
                <a:latin typeface="+mn-lt"/>
                <a:ea typeface="+mn-ea"/>
              </a:rPr>
              <a:t>和致</a:t>
            </a:r>
            <a:r>
              <a:rPr lang="zh-CN" altLang="en-US" sz="1200" b="1" dirty="0">
                <a:solidFill>
                  <a:schemeClr val="bg1">
                    <a:lumMod val="50000"/>
                  </a:schemeClr>
                </a:solidFill>
                <a:latin typeface="+mn-lt"/>
                <a:ea typeface="+mn-ea"/>
              </a:rPr>
              <a:t>  </a:t>
            </a:r>
            <a:r>
              <a:rPr lang="en-US" altLang="zh-CN" sz="1200" b="1" dirty="0">
                <a:solidFill>
                  <a:schemeClr val="bg1">
                    <a:lumMod val="50000"/>
                  </a:schemeClr>
                </a:solidFill>
                <a:latin typeface="+mn-lt"/>
                <a:ea typeface="+mn-ea"/>
              </a:rPr>
              <a:t>·</a:t>
            </a:r>
            <a:r>
              <a:rPr lang="en-US" altLang="zh-CN" sz="1200" dirty="0">
                <a:solidFill>
                  <a:schemeClr val="bg1">
                    <a:lumMod val="50000"/>
                  </a:schemeClr>
                </a:solidFill>
                <a:latin typeface="+mn-lt"/>
                <a:ea typeface="+mn-ea"/>
              </a:rPr>
              <a:t>  </a:t>
            </a:r>
            <a:r>
              <a:rPr lang="en-US" altLang="zh-CN" sz="1200" dirty="0" err="1">
                <a:solidFill>
                  <a:schemeClr val="bg1">
                    <a:lumMod val="50000"/>
                  </a:schemeClr>
                </a:solidFill>
                <a:latin typeface="+mn-lt"/>
                <a:ea typeface="+mn-ea"/>
              </a:rPr>
              <a:t>CoreCapital</a:t>
            </a:r>
            <a:r>
              <a:rPr lang="en-US" altLang="zh-CN" sz="1200" dirty="0">
                <a:solidFill>
                  <a:schemeClr val="bg1">
                    <a:lumMod val="50000"/>
                  </a:schemeClr>
                </a:solidFill>
                <a:latin typeface="+mn-lt"/>
                <a:ea typeface="+mn-ea"/>
              </a:rPr>
              <a:t> China </a:t>
            </a:r>
            <a:endParaRPr lang="zh-CN" altLang="en-US" sz="1200" dirty="0">
              <a:solidFill>
                <a:schemeClr val="bg1">
                  <a:lumMod val="50000"/>
                </a:schemeClr>
              </a:solidFill>
              <a:latin typeface="+mn-lt"/>
              <a:ea typeface="+mn-ea"/>
            </a:endParaRPr>
          </a:p>
        </p:txBody>
      </p:sp>
      <p:cxnSp>
        <p:nvCxnSpPr>
          <p:cNvPr id="10" name="直接连接符 9"/>
          <p:cNvCxnSpPr/>
          <p:nvPr userDrawn="1"/>
        </p:nvCxnSpPr>
        <p:spPr>
          <a:xfrm>
            <a:off x="8143876" y="6429375"/>
            <a:ext cx="1000125" cy="158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76" r:id="rId1"/>
    <p:sldLayoutId id="2147484085" r:id="rId2"/>
    <p:sldLayoutId id="2147484086" r:id="rId3"/>
    <p:sldLayoutId id="2147484077" r:id="rId4"/>
    <p:sldLayoutId id="2147484079" r:id="rId5"/>
    <p:sldLayoutId id="2147484090" r:id="rId6"/>
    <p:sldLayoutId id="2147484091" r:id="rId7"/>
  </p:sldLayoutIdLst>
  <p:timing>
    <p:tnLst>
      <p:par>
        <p:cTn id="1" dur="indefinite" restart="never" nodeType="tmRoot"/>
      </p:par>
    </p:tnLst>
  </p:timing>
  <p:txStyles>
    <p:titleStyle>
      <a:lvl1pPr algn="l" rtl="0" eaLnBrk="0" fontAlgn="base" hangingPunct="0">
        <a:spcBef>
          <a:spcPct val="0"/>
        </a:spcBef>
        <a:spcAft>
          <a:spcPct val="0"/>
        </a:spcAft>
        <a:defRPr sz="2400" b="1" kern="1200">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Calibri" pitchFamily="34" charset="0"/>
          <a:ea typeface="宋体" pitchFamily="2" charset="-122"/>
        </a:defRPr>
      </a:lvl2pPr>
      <a:lvl3pPr algn="l" rtl="0" eaLnBrk="0" fontAlgn="base" hangingPunct="0">
        <a:spcBef>
          <a:spcPct val="0"/>
        </a:spcBef>
        <a:spcAft>
          <a:spcPct val="0"/>
        </a:spcAft>
        <a:defRPr sz="2400" b="1">
          <a:solidFill>
            <a:schemeClr val="tx1"/>
          </a:solidFill>
          <a:latin typeface="Calibri" pitchFamily="34" charset="0"/>
          <a:ea typeface="宋体" pitchFamily="2" charset="-122"/>
        </a:defRPr>
      </a:lvl3pPr>
      <a:lvl4pPr algn="l" rtl="0" eaLnBrk="0" fontAlgn="base" hangingPunct="0">
        <a:spcBef>
          <a:spcPct val="0"/>
        </a:spcBef>
        <a:spcAft>
          <a:spcPct val="0"/>
        </a:spcAft>
        <a:defRPr sz="2400" b="1">
          <a:solidFill>
            <a:schemeClr val="tx1"/>
          </a:solidFill>
          <a:latin typeface="Calibri" pitchFamily="34" charset="0"/>
          <a:ea typeface="宋体" pitchFamily="2" charset="-122"/>
        </a:defRPr>
      </a:lvl4pPr>
      <a:lvl5pPr algn="l" rtl="0" eaLnBrk="0" fontAlgn="base" hangingPunct="0">
        <a:spcBef>
          <a:spcPct val="0"/>
        </a:spcBef>
        <a:spcAft>
          <a:spcPct val="0"/>
        </a:spcAft>
        <a:defRPr sz="2400" b="1">
          <a:solidFill>
            <a:schemeClr val="tx1"/>
          </a:solidFill>
          <a:latin typeface="Calibri" pitchFamily="34" charset="0"/>
          <a:ea typeface="宋体" pitchFamily="2" charset="-122"/>
        </a:defRPr>
      </a:lvl5pPr>
      <a:lvl6pPr marL="457200" algn="l" rtl="0" fontAlgn="base">
        <a:spcBef>
          <a:spcPct val="0"/>
        </a:spcBef>
        <a:spcAft>
          <a:spcPct val="0"/>
        </a:spcAft>
        <a:defRPr sz="2400" b="1">
          <a:solidFill>
            <a:schemeClr val="tx1"/>
          </a:solidFill>
          <a:latin typeface="Calibri" pitchFamily="34" charset="0"/>
          <a:ea typeface="宋体" pitchFamily="2" charset="-122"/>
        </a:defRPr>
      </a:lvl6pPr>
      <a:lvl7pPr marL="914400" algn="l" rtl="0" fontAlgn="base">
        <a:spcBef>
          <a:spcPct val="0"/>
        </a:spcBef>
        <a:spcAft>
          <a:spcPct val="0"/>
        </a:spcAft>
        <a:defRPr sz="2400" b="1">
          <a:solidFill>
            <a:schemeClr val="tx1"/>
          </a:solidFill>
          <a:latin typeface="Calibri" pitchFamily="34" charset="0"/>
          <a:ea typeface="宋体" pitchFamily="2" charset="-122"/>
        </a:defRPr>
      </a:lvl7pPr>
      <a:lvl8pPr marL="1371600" algn="l" rtl="0" fontAlgn="base">
        <a:spcBef>
          <a:spcPct val="0"/>
        </a:spcBef>
        <a:spcAft>
          <a:spcPct val="0"/>
        </a:spcAft>
        <a:defRPr sz="2400" b="1">
          <a:solidFill>
            <a:schemeClr val="tx1"/>
          </a:solidFill>
          <a:latin typeface="Calibri" pitchFamily="34" charset="0"/>
          <a:ea typeface="宋体" pitchFamily="2" charset="-122"/>
        </a:defRPr>
      </a:lvl8pPr>
      <a:lvl9pPr marL="1828800" algn="l" rtl="0" fontAlgn="base">
        <a:spcBef>
          <a:spcPct val="0"/>
        </a:spcBef>
        <a:spcAft>
          <a:spcPct val="0"/>
        </a:spcAft>
        <a:defRPr sz="2400" b="1">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descr="E:\Nina\CoreCapital China\template\图片\末页-蓝色.jpg"/>
          <p:cNvPicPr>
            <a:picLocks noChangeAspect="1" noChangeArrowheads="1"/>
          </p:cNvPicPr>
          <p:nvPr userDrawn="1"/>
        </p:nvPicPr>
        <p:blipFill>
          <a:blip r:embed="rId3" cstate="print"/>
          <a:srcRect/>
          <a:stretch>
            <a:fillRect/>
          </a:stretch>
        </p:blipFill>
        <p:spPr bwMode="auto">
          <a:xfrm>
            <a:off x="-6350" y="1914527"/>
            <a:ext cx="9156700" cy="265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1" r:id="rId1"/>
  </p:sldLayoutIdLst>
  <p:txStyles>
    <p:titleStyle>
      <a:lvl1pPr algn="ctr" rtl="0" eaLnBrk="0" fontAlgn="base" hangingPunct="0">
        <a:spcBef>
          <a:spcPct val="0"/>
        </a:spcBef>
        <a:spcAft>
          <a:spcPct val="0"/>
        </a:spcAft>
        <a:defRPr sz="3600" kern="12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Calibri" pitchFamily="34" charset="0"/>
          <a:ea typeface="宋体" pitchFamily="2" charset="-122"/>
        </a:defRPr>
      </a:lvl2pPr>
      <a:lvl3pPr algn="ctr" rtl="0" eaLnBrk="0" fontAlgn="base" hangingPunct="0">
        <a:spcBef>
          <a:spcPct val="0"/>
        </a:spcBef>
        <a:spcAft>
          <a:spcPct val="0"/>
        </a:spcAft>
        <a:defRPr sz="3600">
          <a:solidFill>
            <a:schemeClr val="bg1"/>
          </a:solidFill>
          <a:latin typeface="Calibri" pitchFamily="34" charset="0"/>
          <a:ea typeface="宋体" pitchFamily="2" charset="-122"/>
        </a:defRPr>
      </a:lvl3pPr>
      <a:lvl4pPr algn="ctr" rtl="0" eaLnBrk="0" fontAlgn="base" hangingPunct="0">
        <a:spcBef>
          <a:spcPct val="0"/>
        </a:spcBef>
        <a:spcAft>
          <a:spcPct val="0"/>
        </a:spcAft>
        <a:defRPr sz="3600">
          <a:solidFill>
            <a:schemeClr val="bg1"/>
          </a:solidFill>
          <a:latin typeface="Calibri" pitchFamily="34" charset="0"/>
          <a:ea typeface="宋体" pitchFamily="2" charset="-122"/>
        </a:defRPr>
      </a:lvl4pPr>
      <a:lvl5pPr algn="ctr" rtl="0" eaLnBrk="0" fontAlgn="base" hangingPunct="0">
        <a:spcBef>
          <a:spcPct val="0"/>
        </a:spcBef>
        <a:spcAft>
          <a:spcPct val="0"/>
        </a:spcAft>
        <a:defRPr sz="3600">
          <a:solidFill>
            <a:schemeClr val="bg1"/>
          </a:solidFill>
          <a:latin typeface="Calibri" pitchFamily="34" charset="0"/>
          <a:ea typeface="宋体" pitchFamily="2" charset="-122"/>
        </a:defRPr>
      </a:lvl5pPr>
      <a:lvl6pPr marL="457200" algn="ctr" rtl="0" fontAlgn="base">
        <a:spcBef>
          <a:spcPct val="0"/>
        </a:spcBef>
        <a:spcAft>
          <a:spcPct val="0"/>
        </a:spcAft>
        <a:defRPr sz="3600">
          <a:solidFill>
            <a:schemeClr val="bg1"/>
          </a:solidFill>
          <a:latin typeface="Calibri" pitchFamily="34" charset="0"/>
          <a:ea typeface="宋体" pitchFamily="2" charset="-122"/>
        </a:defRPr>
      </a:lvl6pPr>
      <a:lvl7pPr marL="914400" algn="ctr" rtl="0" fontAlgn="base">
        <a:spcBef>
          <a:spcPct val="0"/>
        </a:spcBef>
        <a:spcAft>
          <a:spcPct val="0"/>
        </a:spcAft>
        <a:defRPr sz="3600">
          <a:solidFill>
            <a:schemeClr val="bg1"/>
          </a:solidFill>
          <a:latin typeface="Calibri" pitchFamily="34" charset="0"/>
          <a:ea typeface="宋体" pitchFamily="2" charset="-122"/>
        </a:defRPr>
      </a:lvl7pPr>
      <a:lvl8pPr marL="1371600" algn="ctr" rtl="0" fontAlgn="base">
        <a:spcBef>
          <a:spcPct val="0"/>
        </a:spcBef>
        <a:spcAft>
          <a:spcPct val="0"/>
        </a:spcAft>
        <a:defRPr sz="3600">
          <a:solidFill>
            <a:schemeClr val="bg1"/>
          </a:solidFill>
          <a:latin typeface="Calibri" pitchFamily="34" charset="0"/>
          <a:ea typeface="宋体" pitchFamily="2" charset="-122"/>
        </a:defRPr>
      </a:lvl8pPr>
      <a:lvl9pPr marL="1828800" algn="ctr" rtl="0" fontAlgn="base">
        <a:spcBef>
          <a:spcPct val="0"/>
        </a:spcBef>
        <a:spcAft>
          <a:spcPct val="0"/>
        </a:spcAft>
        <a:defRPr sz="3600">
          <a:solidFill>
            <a:schemeClr val="bg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2000" b="1"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4.xml"/><Relationship Id="rId7" Type="http://schemas.openxmlformats.org/officeDocument/2006/relationships/image" Target="../media/image30.png"/><Relationship Id="rId12"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1.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slideLayout" Target="../slideLayouts/slideLayout10.xml"/><Relationship Id="rId16" Type="http://schemas.openxmlformats.org/officeDocument/2006/relationships/image" Target="../media/image53.png"/><Relationship Id="rId1" Type="http://schemas.openxmlformats.org/officeDocument/2006/relationships/vmlDrawing" Target="../drawings/vmlDrawing2.v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oleObject" Target="../embeddings/oleObject2.bin"/><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2.jpeg"/><Relationship Id="rId9" Type="http://schemas.openxmlformats.org/officeDocument/2006/relationships/image" Target="../media/image46.png"/><Relationship Id="rId1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hongtao.zhang@corecapitalchina.com"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ctrTitle"/>
          </p:nvPr>
        </p:nvSpPr>
        <p:spPr bwMode="auto">
          <a:xfrm>
            <a:off x="2714626" y="2928940"/>
            <a:ext cx="5857875" cy="714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3200" dirty="0" smtClean="0">
                <a:latin typeface="微软雅黑" pitchFamily="34" charset="-122"/>
                <a:ea typeface="微软雅黑" pitchFamily="34" charset="-122"/>
              </a:rPr>
              <a:t>和致</a:t>
            </a:r>
            <a:r>
              <a:rPr lang="en-US" altLang="zh-CN" sz="3200" dirty="0" smtClean="0">
                <a:latin typeface="微软雅黑" pitchFamily="34" charset="-122"/>
                <a:ea typeface="微软雅黑" pitchFamily="34" charset="-122"/>
              </a:rPr>
              <a:t>—</a:t>
            </a:r>
            <a:r>
              <a:rPr lang="zh-CN" altLang="en-US" sz="3200" dirty="0" smtClean="0">
                <a:latin typeface="微软雅黑" pitchFamily="34" charset="-122"/>
                <a:ea typeface="微软雅黑" pitchFamily="34" charset="-122"/>
              </a:rPr>
              <a:t>雄鹰计划</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和致顾问在中国大型企业的部分相关项目经验</a:t>
            </a:r>
            <a:endParaRPr lang="zh-CN" altLang="en-US" dirty="0">
              <a:latin typeface="微软雅黑" pitchFamily="34" charset="-122"/>
              <a:ea typeface="微软雅黑" pitchFamily="34" charset="-122"/>
            </a:endParaRPr>
          </a:p>
        </p:txBody>
      </p:sp>
      <p:sp>
        <p:nvSpPr>
          <p:cNvPr id="4" name="灯片编号占位符 3"/>
          <p:cNvSpPr>
            <a:spLocks noGrp="1"/>
          </p:cNvSpPr>
          <p:nvPr>
            <p:ph type="sldNum" sz="quarter" idx="4294967295"/>
          </p:nvPr>
        </p:nvSpPr>
        <p:spPr>
          <a:xfrm>
            <a:off x="6553200" y="6453340"/>
            <a:ext cx="2133600" cy="340147"/>
          </a:xfrm>
          <a:prstGeom prst="rect">
            <a:avLst/>
          </a:prstGeom>
        </p:spPr>
        <p:txBody>
          <a:bodyPr/>
          <a:lstStyle/>
          <a:p>
            <a:fld id="{18321AB1-37EA-49E5-A64C-1AFDD30BB080}" type="slidenum">
              <a:rPr lang="zh-CN" altLang="en-US" smtClean="0"/>
              <a:pPr/>
              <a:t>10</a:t>
            </a:fld>
            <a:endParaRPr lang="zh-CN" altLang="en-US"/>
          </a:p>
        </p:txBody>
      </p:sp>
      <p:graphicFrame>
        <p:nvGraphicFramePr>
          <p:cNvPr id="6" name="Group 3"/>
          <p:cNvGraphicFramePr>
            <a:graphicFrameLocks noGrp="1"/>
          </p:cNvGraphicFramePr>
          <p:nvPr>
            <p:ph idx="4294967295"/>
          </p:nvPr>
        </p:nvGraphicFramePr>
        <p:xfrm>
          <a:off x="539552" y="1125538"/>
          <a:ext cx="8150629" cy="4820062"/>
        </p:xfrm>
        <a:graphic>
          <a:graphicData uri="http://schemas.openxmlformats.org/drawingml/2006/table">
            <a:tbl>
              <a:tblPr/>
              <a:tblGrid>
                <a:gridCol w="1500891"/>
                <a:gridCol w="6649738"/>
              </a:tblGrid>
              <a:tr h="255954">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GB" sz="1600" b="1" i="0" u="none" strike="noStrike" cap="none" normalizeH="0" baseline="0" dirty="0" smtClean="0">
                          <a:ln>
                            <a:noFill/>
                          </a:ln>
                          <a:solidFill>
                            <a:schemeClr val="bg1"/>
                          </a:solidFill>
                          <a:effectLst/>
                          <a:latin typeface="微软雅黑" pitchFamily="34" charset="-122"/>
                          <a:ea typeface="微软雅黑" pitchFamily="34" charset="-122"/>
                        </a:rPr>
                        <a:t>客户名称</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GB" sz="1600" b="1" i="0" u="none" strike="noStrike" cap="none" normalizeH="0" baseline="0" dirty="0" smtClean="0">
                          <a:ln>
                            <a:noFill/>
                          </a:ln>
                          <a:solidFill>
                            <a:schemeClr val="bg1"/>
                          </a:solidFill>
                          <a:effectLst/>
                          <a:latin typeface="微软雅黑" pitchFamily="34" charset="-122"/>
                          <a:ea typeface="微软雅黑" pitchFamily="34" charset="-122"/>
                        </a:rPr>
                        <a:t>项目主要内容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中国国际航空股份有限公司</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defRPr/>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分析诊断人力资源管理现状，进行人力资源管理系统的供应商选型，根据诊断的结果梳理并优化现有的人力资源业务流程，设计</a:t>
                      </a:r>
                      <a:r>
                        <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rPr>
                        <a:t>人力资源</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共享</a:t>
                      </a:r>
                      <a:r>
                        <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rPr>
                        <a:t>服务中心</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(HRSSC)</a:t>
                      </a:r>
                      <a:r>
                        <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rPr>
                        <a:t>的系统实施</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并确定实施模块功能的优先级</a:t>
                      </a:r>
                      <a:r>
                        <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238">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defRPr/>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华润集团</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实施组织诊断审计，对集团的人力资本战略以及人力资源职能有效性进行分析，为集团的人力资源优化指明方向；对集团各个事业部的人力资源高层实施四期人力资源体系，其中两期专注绩效管理的资格认证培训</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中国海洋石油总公司</a:t>
                      </a:r>
                      <a:endParaRPr kumimoji="0" lang="en-GB"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对整个集团及其二级单位实施绩效管理的咨询培训，并为其提供建设性的解决思路及管理系统的需求分析</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华润常熟电力</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构建公司的组织体系， 实施岗位分析、岗位评估、任职资格梳理以及薪酬方案优化建议， 并通过咨询系统平台将岗位分析、工作说明书、职位评估结果落地并优化</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国华电力研究院</a:t>
                      </a:r>
                      <a:endParaRPr kumimoji="0" lang="en-GB"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构建其核心能力以及领导力素质模型， 对各部门经理实施</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360</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度的反馈， 并提供能力提升的一对一的反馈</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万科地产</a:t>
                      </a:r>
                      <a:endParaRPr kumimoji="0" lang="en-GB"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绩效管理的咨询及系统落地项目</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珠江投资</a:t>
                      </a:r>
                      <a:endParaRPr kumimoji="0" lang="en-GB"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人力资源管理体系咨询，职位分析、职位评估、薪酬管理等体系制度，及人力资源职能建设、信息系统建设建议</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鑫苑地产</a:t>
                      </a:r>
                      <a:endParaRPr kumimoji="0" lang="en-GB"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人力资源管理体系咨询，职位分析、职位评估、薪酬管理等体系制度，及人力资源职能建设、信息系统建设建议</a:t>
                      </a:r>
                      <a:endParaRPr kumimoji="0" lang="zh-CN" altLang="en-GB"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和致顾问在中国大型企业的部分相关项目经验</a:t>
            </a:r>
            <a:endParaRPr lang="zh-CN" altLang="en-US" dirty="0">
              <a:latin typeface="微软雅黑" pitchFamily="34" charset="-122"/>
              <a:ea typeface="微软雅黑" pitchFamily="34" charset="-122"/>
            </a:endParaRPr>
          </a:p>
        </p:txBody>
      </p:sp>
      <p:sp>
        <p:nvSpPr>
          <p:cNvPr id="4" name="灯片编号占位符 3"/>
          <p:cNvSpPr>
            <a:spLocks noGrp="1"/>
          </p:cNvSpPr>
          <p:nvPr>
            <p:ph type="sldNum" sz="quarter" idx="4294967295"/>
          </p:nvPr>
        </p:nvSpPr>
        <p:spPr>
          <a:xfrm>
            <a:off x="6553200" y="6453340"/>
            <a:ext cx="2133600" cy="340147"/>
          </a:xfrm>
          <a:prstGeom prst="rect">
            <a:avLst/>
          </a:prstGeom>
        </p:spPr>
        <p:txBody>
          <a:bodyPr/>
          <a:lstStyle/>
          <a:p>
            <a:fld id="{18321AB1-37EA-49E5-A64C-1AFDD30BB080}" type="slidenum">
              <a:rPr lang="zh-CN" altLang="en-US" smtClean="0"/>
              <a:pPr/>
              <a:t>11</a:t>
            </a:fld>
            <a:endParaRPr lang="zh-CN" altLang="en-US"/>
          </a:p>
        </p:txBody>
      </p:sp>
      <p:graphicFrame>
        <p:nvGraphicFramePr>
          <p:cNvPr id="6" name="Group 3"/>
          <p:cNvGraphicFramePr>
            <a:graphicFrameLocks noGrp="1"/>
          </p:cNvGraphicFramePr>
          <p:nvPr>
            <p:ph idx="4294967295"/>
          </p:nvPr>
        </p:nvGraphicFramePr>
        <p:xfrm>
          <a:off x="539552" y="1125538"/>
          <a:ext cx="8150629" cy="5029200"/>
        </p:xfrm>
        <a:graphic>
          <a:graphicData uri="http://schemas.openxmlformats.org/drawingml/2006/table">
            <a:tbl>
              <a:tblPr/>
              <a:tblGrid>
                <a:gridCol w="1500891"/>
                <a:gridCol w="6649738"/>
              </a:tblGrid>
              <a:tr h="255954">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GB" sz="1600" b="1" i="0" u="none" strike="noStrike" cap="none" normalizeH="0" baseline="0" dirty="0" smtClean="0">
                          <a:ln>
                            <a:noFill/>
                          </a:ln>
                          <a:solidFill>
                            <a:schemeClr val="bg1"/>
                          </a:solidFill>
                          <a:effectLst/>
                          <a:latin typeface="微软雅黑" pitchFamily="34" charset="-122"/>
                          <a:ea typeface="微软雅黑" pitchFamily="34" charset="-122"/>
                        </a:rPr>
                        <a:t>客户名称</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GB" sz="1600" b="1" i="0" u="none" strike="noStrike" cap="none" normalizeH="0" baseline="0" dirty="0" smtClean="0">
                          <a:ln>
                            <a:noFill/>
                          </a:ln>
                          <a:solidFill>
                            <a:schemeClr val="bg1"/>
                          </a:solidFill>
                          <a:effectLst/>
                          <a:latin typeface="微软雅黑" pitchFamily="34" charset="-122"/>
                          <a:ea typeface="微软雅黑" pitchFamily="34" charset="-122"/>
                        </a:rPr>
                        <a:t>项目主要内容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吉利汽车集团</a:t>
                      </a:r>
                      <a:endPar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defRPr/>
                      </a:pP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进行人力资源管理系统（</a:t>
                      </a:r>
                      <a:r>
                        <a:rPr kumimoji="0" lang="en-GB" altLang="zh-CN" sz="1600" b="0" i="0" u="none" strike="noStrike" cap="none" normalizeH="0" baseline="0" dirty="0" smtClean="0">
                          <a:ln>
                            <a:noFill/>
                          </a:ln>
                          <a:solidFill>
                            <a:schemeClr val="tx1"/>
                          </a:solidFill>
                          <a:effectLst/>
                          <a:latin typeface="微软雅黑" pitchFamily="34" charset="-122"/>
                          <a:ea typeface="微软雅黑" pitchFamily="34" charset="-122"/>
                        </a:rPr>
                        <a:t>HR</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rPr>
                        <a:t>IS</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）的供应商的选型</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，分析</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将人力资源管理系统与现有</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财务系统等进行对接的工作；实施组织分析，优化业务流程，对整个集团实施</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rPr>
                        <a:t>HRIS</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优化提升</a:t>
                      </a:r>
                      <a:endPar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中国神华集团神东煤炭集团公司</a:t>
                      </a:r>
                      <a:endParaRPr kumimoji="0" lang="en-GB" altLang="zh-CN"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诊断并梳理优化现有的人力资源业务流程，统计核算人力资源管理信息的投资回报率，设计</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人力资源</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共享</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服务中心</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，确定实施模块功能的优先级并进行人力资源系统（</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rPr>
                        <a:t>HRIS</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）的</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实施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欣和集团</a:t>
                      </a:r>
                      <a:endPar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构建企业的人力资源共享服务运营模式（</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rPr>
                        <a:t>HRSSC</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进行人力资源管理系统（</a:t>
                      </a:r>
                      <a:r>
                        <a:rPr kumimoji="0" lang="en-GB" altLang="zh-CN" sz="1600" b="0" i="0" u="none" strike="noStrike" cap="none" normalizeH="0" baseline="0" dirty="0" smtClean="0">
                          <a:ln>
                            <a:noFill/>
                          </a:ln>
                          <a:solidFill>
                            <a:schemeClr val="tx1"/>
                          </a:solidFill>
                          <a:effectLst/>
                          <a:latin typeface="微软雅黑" pitchFamily="34" charset="-122"/>
                          <a:ea typeface="微软雅黑" pitchFamily="34" charset="-122"/>
                        </a:rPr>
                        <a:t>HRIS</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）的技术需求分析</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并实施，</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对人力资源信息系统的整合以及费用预算进行指导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海航集团</a:t>
                      </a:r>
                      <a:endPar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梳理集团总部以及海航旅业各个业态的岗位体系，构建标准化的岗位体系， 同时对人力资源业务流程提出优化建议，并与后期的人力资源系统（</a:t>
                      </a:r>
                      <a:r>
                        <a:rPr kumimoji="0" lang="en-US" altLang="zh-CN" sz="1600" b="0" i="0" u="none" strike="noStrike" cap="none" normalizeH="0" baseline="0" dirty="0" smtClean="0">
                          <a:ln>
                            <a:noFill/>
                          </a:ln>
                          <a:solidFill>
                            <a:schemeClr val="tx1"/>
                          </a:solidFill>
                          <a:effectLst/>
                          <a:latin typeface="微软雅黑" pitchFamily="34" charset="-122"/>
                          <a:ea typeface="微软雅黑" pitchFamily="34" charset="-122"/>
                        </a:rPr>
                        <a:t>HRIS</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）实施对接，提升业务与系统的整合度</a:t>
                      </a:r>
                      <a:endPar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中金国际</a:t>
                      </a:r>
                      <a:endPar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在原有的人力资源管理的基础上，帮助</a:t>
                      </a: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选定</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一套人力资源信息系统（</a:t>
                      </a:r>
                      <a:r>
                        <a:rPr kumimoji="0" lang="en-GB" altLang="zh-CN" sz="1600" b="0" i="0" u="none" strike="noStrike" cap="none" normalizeH="0" baseline="0" dirty="0" smtClean="0">
                          <a:ln>
                            <a:noFill/>
                          </a:ln>
                          <a:solidFill>
                            <a:schemeClr val="tx1"/>
                          </a:solidFill>
                          <a:effectLst/>
                          <a:latin typeface="微软雅黑" pitchFamily="34" charset="-122"/>
                          <a:ea typeface="微软雅黑" pitchFamily="34" charset="-122"/>
                        </a:rPr>
                        <a:t>HRIS</a:t>
                      </a:r>
                      <a:r>
                        <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rPr>
                        <a:t>），该系统具备强大且灵活的报表功能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942">
                <a:tc>
                  <a:txBody>
                    <a:bodyPr/>
                    <a:lstStyle/>
                    <a:p>
                      <a:pPr marL="0" marR="0" lvl="0" indent="0" algn="ctr"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中国移动福建公司</a:t>
                      </a:r>
                      <a:endPar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39800" rtl="0" eaLnBrk="1" fontAlgn="base" latinLnBrk="0" hangingPunct="1">
                        <a:lnSpc>
                          <a:spcPct val="100000"/>
                        </a:lnSpc>
                        <a:spcBef>
                          <a:spcPct val="60000"/>
                        </a:spcBef>
                        <a:spcAft>
                          <a:spcPct val="0"/>
                        </a:spcAft>
                        <a:buClr>
                          <a:schemeClr val="tx1"/>
                        </a:buClr>
                        <a:buSzPct val="90000"/>
                        <a:buFont typeface="Wingdings" pitchFamily="2" charset="2"/>
                        <a:buNone/>
                        <a:tabLst/>
                      </a:pPr>
                      <a:r>
                        <a:rPr kumimoji="0" lang="zh-CN" altLang="en-US" sz="1600" b="0" i="0" u="none" strike="noStrike" cap="none" normalizeH="0" baseline="0" dirty="0" smtClean="0">
                          <a:ln>
                            <a:noFill/>
                          </a:ln>
                          <a:solidFill>
                            <a:schemeClr val="tx1"/>
                          </a:solidFill>
                          <a:effectLst/>
                          <a:latin typeface="微软雅黑" pitchFamily="34" charset="-122"/>
                          <a:ea typeface="微软雅黑" pitchFamily="34" charset="-122"/>
                        </a:rPr>
                        <a:t>分析人力资源定岗定编工作，对人力资源薪酬工时系统进行需求规划与分析，准备详细需求文档，为薪酬工时模块的开发准备招投标文档，提供招投标服务，并提供项目管理服务</a:t>
                      </a:r>
                      <a:endParaRPr kumimoji="0" lang="zh-CN" altLang="en-GB" sz="16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3570" y="357188"/>
            <a:ext cx="8003235" cy="500062"/>
          </a:xfrm>
        </p:spPr>
        <p:txBody>
          <a:bodyPr/>
          <a:lstStyle/>
          <a:p>
            <a:r>
              <a:rPr lang="zh-CN" altLang="en-US" dirty="0" smtClean="0">
                <a:latin typeface="微软雅黑" pitchFamily="34" charset="-122"/>
                <a:ea typeface="微软雅黑" pitchFamily="34" charset="-122"/>
              </a:rPr>
              <a:t>和致制造行业部分客户</a:t>
            </a:r>
            <a:endParaRPr lang="zh-CN" altLang="en-US" dirty="0">
              <a:latin typeface="微软雅黑" pitchFamily="34" charset="-122"/>
              <a:ea typeface="微软雅黑" pitchFamily="34" charset="-122"/>
            </a:endParaRPr>
          </a:p>
        </p:txBody>
      </p:sp>
      <p:sp>
        <p:nvSpPr>
          <p:cNvPr id="5" name="内容占位符 4"/>
          <p:cNvSpPr>
            <a:spLocks noGrp="1"/>
          </p:cNvSpPr>
          <p:nvPr>
            <p:ph idx="1"/>
          </p:nvPr>
        </p:nvSpPr>
        <p:spPr>
          <a:xfrm>
            <a:off x="457200" y="836716"/>
            <a:ext cx="3754760" cy="5400601"/>
          </a:xfrm>
        </p:spPr>
        <p:txBody>
          <a:bodyPr>
            <a:noAutofit/>
          </a:bodyPr>
          <a:lstStyle/>
          <a:p>
            <a:r>
              <a:rPr lang="zh-CN" altLang="zh-CN" dirty="0" smtClean="0">
                <a:latin typeface="微软雅黑" pitchFamily="34" charset="-122"/>
                <a:ea typeface="微软雅黑" pitchFamily="34" charset="-122"/>
              </a:rPr>
              <a:t>伊莱克斯</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美国劲量</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天津力神</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南孚电池</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索尼公司</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康佳电器</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英博雪津啤酒有限公司</a:t>
            </a:r>
          </a:p>
          <a:p>
            <a:r>
              <a:rPr lang="zh-CN" altLang="zh-CN" dirty="0" smtClean="0">
                <a:latin typeface="微软雅黑" pitchFamily="34" charset="-122"/>
                <a:ea typeface="微软雅黑" pitchFamily="34" charset="-122"/>
              </a:rPr>
              <a:t>郑州思念食品有限公司</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索尼爱立信</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美的制冷集团</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欣和食品</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广西柳工</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韩国斗山机械制造有限公司</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广州欧美大地仪器设备有限公司</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鞍钢集团</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吉利集团有限公司</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福田汽车</a:t>
            </a:r>
            <a:endParaRPr lang="en-US" altLang="zh-CN" dirty="0" smtClean="0">
              <a:latin typeface="微软雅黑" pitchFamily="34" charset="-122"/>
              <a:ea typeface="微软雅黑" pitchFamily="34" charset="-122"/>
            </a:endParaRPr>
          </a:p>
        </p:txBody>
      </p:sp>
      <p:pic>
        <p:nvPicPr>
          <p:cNvPr id="31746" name="Picture 2"/>
          <p:cNvPicPr>
            <a:picLocks noChangeAspect="1" noChangeArrowheads="1"/>
          </p:cNvPicPr>
          <p:nvPr/>
        </p:nvPicPr>
        <p:blipFill>
          <a:blip r:embed="rId2" cstate="print"/>
          <a:srcRect/>
          <a:stretch>
            <a:fillRect/>
          </a:stretch>
        </p:blipFill>
        <p:spPr bwMode="auto">
          <a:xfrm>
            <a:off x="4139954" y="836712"/>
            <a:ext cx="2019300" cy="36004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6660234" y="836712"/>
            <a:ext cx="1656184" cy="360040"/>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4211962" y="1340768"/>
            <a:ext cx="1600189" cy="288032"/>
          </a:xfrm>
          <a:prstGeom prst="rect">
            <a:avLst/>
          </a:prstGeom>
          <a:noFill/>
          <a:ln w="9525">
            <a:noFill/>
            <a:miter lim="800000"/>
            <a:headEnd/>
            <a:tailEnd/>
          </a:ln>
        </p:spPr>
      </p:pic>
      <p:pic>
        <p:nvPicPr>
          <p:cNvPr id="31749" name="Picture 5"/>
          <p:cNvPicPr>
            <a:picLocks noChangeAspect="1" noChangeArrowheads="1"/>
          </p:cNvPicPr>
          <p:nvPr/>
        </p:nvPicPr>
        <p:blipFill>
          <a:blip r:embed="rId5" cstate="print"/>
          <a:srcRect/>
          <a:stretch>
            <a:fillRect/>
          </a:stretch>
        </p:blipFill>
        <p:spPr bwMode="auto">
          <a:xfrm>
            <a:off x="4211960" y="1700808"/>
            <a:ext cx="1512168" cy="432048"/>
          </a:xfrm>
          <a:prstGeom prst="rect">
            <a:avLst/>
          </a:prstGeom>
          <a:noFill/>
          <a:ln w="9525">
            <a:noFill/>
            <a:miter lim="800000"/>
            <a:headEnd/>
            <a:tailEnd/>
          </a:ln>
        </p:spPr>
      </p:pic>
      <p:pic>
        <p:nvPicPr>
          <p:cNvPr id="31750" name="Picture 6"/>
          <p:cNvPicPr>
            <a:picLocks noChangeAspect="1" noChangeArrowheads="1"/>
          </p:cNvPicPr>
          <p:nvPr/>
        </p:nvPicPr>
        <p:blipFill>
          <a:blip r:embed="rId6" cstate="print"/>
          <a:srcRect/>
          <a:stretch>
            <a:fillRect/>
          </a:stretch>
        </p:blipFill>
        <p:spPr bwMode="auto">
          <a:xfrm>
            <a:off x="6516216" y="1268760"/>
            <a:ext cx="1872208" cy="290332"/>
          </a:xfrm>
          <a:prstGeom prst="rect">
            <a:avLst/>
          </a:prstGeom>
          <a:noFill/>
          <a:ln w="9525">
            <a:noFill/>
            <a:miter lim="800000"/>
            <a:headEnd/>
            <a:tailEnd/>
          </a:ln>
        </p:spPr>
      </p:pic>
      <p:pic>
        <p:nvPicPr>
          <p:cNvPr id="31751" name="Picture 7"/>
          <p:cNvPicPr>
            <a:picLocks noChangeAspect="1" noChangeArrowheads="1"/>
          </p:cNvPicPr>
          <p:nvPr/>
        </p:nvPicPr>
        <p:blipFill>
          <a:blip r:embed="rId7" cstate="print"/>
          <a:srcRect/>
          <a:stretch>
            <a:fillRect/>
          </a:stretch>
        </p:blipFill>
        <p:spPr bwMode="auto">
          <a:xfrm>
            <a:off x="6614864" y="1772816"/>
            <a:ext cx="2133600" cy="288032"/>
          </a:xfrm>
          <a:prstGeom prst="rect">
            <a:avLst/>
          </a:prstGeom>
          <a:noFill/>
          <a:ln w="9525">
            <a:noFill/>
            <a:miter lim="800000"/>
            <a:headEnd/>
            <a:tailEnd/>
          </a:ln>
        </p:spPr>
      </p:pic>
      <p:pic>
        <p:nvPicPr>
          <p:cNvPr id="31752" name="Picture 8"/>
          <p:cNvPicPr>
            <a:picLocks noChangeAspect="1" noChangeArrowheads="1"/>
          </p:cNvPicPr>
          <p:nvPr/>
        </p:nvPicPr>
        <p:blipFill>
          <a:blip r:embed="rId8" cstate="print"/>
          <a:srcRect/>
          <a:stretch>
            <a:fillRect/>
          </a:stretch>
        </p:blipFill>
        <p:spPr bwMode="auto">
          <a:xfrm>
            <a:off x="6660234" y="4797152"/>
            <a:ext cx="1656184" cy="504056"/>
          </a:xfrm>
          <a:prstGeom prst="rect">
            <a:avLst/>
          </a:prstGeom>
          <a:noFill/>
          <a:ln w="9525">
            <a:noFill/>
            <a:miter lim="800000"/>
            <a:headEnd/>
            <a:tailEnd/>
          </a:ln>
        </p:spPr>
      </p:pic>
      <p:pic>
        <p:nvPicPr>
          <p:cNvPr id="31753" name="Picture 9"/>
          <p:cNvPicPr>
            <a:picLocks noChangeAspect="1" noChangeArrowheads="1"/>
          </p:cNvPicPr>
          <p:nvPr/>
        </p:nvPicPr>
        <p:blipFill>
          <a:blip r:embed="rId9" cstate="print"/>
          <a:srcRect/>
          <a:stretch>
            <a:fillRect/>
          </a:stretch>
        </p:blipFill>
        <p:spPr bwMode="auto">
          <a:xfrm>
            <a:off x="6372200" y="2924944"/>
            <a:ext cx="1800200" cy="432048"/>
          </a:xfrm>
          <a:prstGeom prst="rect">
            <a:avLst/>
          </a:prstGeom>
          <a:noFill/>
          <a:ln w="9525">
            <a:noFill/>
            <a:miter lim="800000"/>
            <a:headEnd/>
            <a:tailEnd/>
          </a:ln>
        </p:spPr>
      </p:pic>
      <p:pic>
        <p:nvPicPr>
          <p:cNvPr id="31755" name="Picture 11"/>
          <p:cNvPicPr>
            <a:picLocks noChangeAspect="1" noChangeArrowheads="1"/>
          </p:cNvPicPr>
          <p:nvPr/>
        </p:nvPicPr>
        <p:blipFill>
          <a:blip r:embed="rId10" cstate="print"/>
          <a:srcRect/>
          <a:stretch>
            <a:fillRect/>
          </a:stretch>
        </p:blipFill>
        <p:spPr bwMode="auto">
          <a:xfrm>
            <a:off x="4211960" y="4797152"/>
            <a:ext cx="1517526" cy="432048"/>
          </a:xfrm>
          <a:prstGeom prst="rect">
            <a:avLst/>
          </a:prstGeom>
          <a:noFill/>
          <a:ln w="9525">
            <a:noFill/>
            <a:miter lim="800000"/>
            <a:headEnd/>
            <a:tailEnd/>
          </a:ln>
        </p:spPr>
      </p:pic>
      <p:pic>
        <p:nvPicPr>
          <p:cNvPr id="31756" name="Picture 12"/>
          <p:cNvPicPr>
            <a:picLocks noChangeAspect="1" noChangeArrowheads="1"/>
          </p:cNvPicPr>
          <p:nvPr/>
        </p:nvPicPr>
        <p:blipFill>
          <a:blip r:embed="rId11" cstate="print"/>
          <a:srcRect/>
          <a:stretch>
            <a:fillRect/>
          </a:stretch>
        </p:blipFill>
        <p:spPr bwMode="auto">
          <a:xfrm>
            <a:off x="4283968" y="2204864"/>
            <a:ext cx="1584176" cy="576064"/>
          </a:xfrm>
          <a:prstGeom prst="rect">
            <a:avLst/>
          </a:prstGeom>
          <a:noFill/>
          <a:ln w="9525">
            <a:noFill/>
            <a:miter lim="800000"/>
            <a:headEnd/>
            <a:tailEnd/>
          </a:ln>
        </p:spPr>
      </p:pic>
      <p:pic>
        <p:nvPicPr>
          <p:cNvPr id="31757" name="Picture 13"/>
          <p:cNvPicPr>
            <a:picLocks noChangeAspect="1" noChangeArrowheads="1"/>
          </p:cNvPicPr>
          <p:nvPr/>
        </p:nvPicPr>
        <p:blipFill>
          <a:blip r:embed="rId12" cstate="print"/>
          <a:srcRect/>
          <a:stretch>
            <a:fillRect/>
          </a:stretch>
        </p:blipFill>
        <p:spPr bwMode="auto">
          <a:xfrm>
            <a:off x="4211962" y="5373216"/>
            <a:ext cx="1716410" cy="504056"/>
          </a:xfrm>
          <a:prstGeom prst="rect">
            <a:avLst/>
          </a:prstGeom>
          <a:noFill/>
          <a:ln w="9525">
            <a:noFill/>
            <a:miter lim="800000"/>
            <a:headEnd/>
            <a:tailEnd/>
          </a:ln>
        </p:spPr>
      </p:pic>
      <p:pic>
        <p:nvPicPr>
          <p:cNvPr id="31758" name="Picture 14"/>
          <p:cNvPicPr>
            <a:picLocks noChangeAspect="1" noChangeArrowheads="1"/>
          </p:cNvPicPr>
          <p:nvPr/>
        </p:nvPicPr>
        <p:blipFill>
          <a:blip r:embed="rId13" cstate="print"/>
          <a:srcRect/>
          <a:stretch>
            <a:fillRect/>
          </a:stretch>
        </p:blipFill>
        <p:spPr bwMode="auto">
          <a:xfrm>
            <a:off x="6660234" y="4005064"/>
            <a:ext cx="1944216" cy="576064"/>
          </a:xfrm>
          <a:prstGeom prst="rect">
            <a:avLst/>
          </a:prstGeom>
          <a:noFill/>
          <a:ln w="9525">
            <a:noFill/>
            <a:miter lim="800000"/>
            <a:headEnd/>
            <a:tailEnd/>
          </a:ln>
        </p:spPr>
      </p:pic>
      <p:pic>
        <p:nvPicPr>
          <p:cNvPr id="31759" name="Picture 15"/>
          <p:cNvPicPr>
            <a:picLocks noChangeAspect="1" noChangeArrowheads="1"/>
          </p:cNvPicPr>
          <p:nvPr/>
        </p:nvPicPr>
        <p:blipFill>
          <a:blip r:embed="rId14" cstate="print"/>
          <a:srcRect/>
          <a:stretch>
            <a:fillRect/>
          </a:stretch>
        </p:blipFill>
        <p:spPr bwMode="auto">
          <a:xfrm>
            <a:off x="4211960" y="3284984"/>
            <a:ext cx="1512168" cy="504056"/>
          </a:xfrm>
          <a:prstGeom prst="rect">
            <a:avLst/>
          </a:prstGeom>
          <a:noFill/>
          <a:ln w="9525">
            <a:noFill/>
            <a:miter lim="800000"/>
            <a:headEnd/>
            <a:tailEnd/>
          </a:ln>
        </p:spPr>
      </p:pic>
      <p:pic>
        <p:nvPicPr>
          <p:cNvPr id="31760" name="Picture 16"/>
          <p:cNvPicPr>
            <a:picLocks noChangeAspect="1" noChangeArrowheads="1"/>
          </p:cNvPicPr>
          <p:nvPr/>
        </p:nvPicPr>
        <p:blipFill>
          <a:blip r:embed="rId15" cstate="print"/>
          <a:srcRect/>
          <a:stretch>
            <a:fillRect/>
          </a:stretch>
        </p:blipFill>
        <p:spPr bwMode="auto">
          <a:xfrm>
            <a:off x="6804248" y="3501008"/>
            <a:ext cx="1584176" cy="504056"/>
          </a:xfrm>
          <a:prstGeom prst="rect">
            <a:avLst/>
          </a:prstGeom>
          <a:noFill/>
          <a:ln w="9525">
            <a:noFill/>
            <a:miter lim="800000"/>
            <a:headEnd/>
            <a:tailEnd/>
          </a:ln>
        </p:spPr>
      </p:pic>
      <p:pic>
        <p:nvPicPr>
          <p:cNvPr id="31762" name="Picture 18"/>
          <p:cNvPicPr>
            <a:picLocks noChangeAspect="1" noChangeArrowheads="1"/>
          </p:cNvPicPr>
          <p:nvPr/>
        </p:nvPicPr>
        <p:blipFill>
          <a:blip r:embed="rId16" cstate="print"/>
          <a:srcRect/>
          <a:stretch>
            <a:fillRect/>
          </a:stretch>
        </p:blipFill>
        <p:spPr bwMode="auto">
          <a:xfrm>
            <a:off x="6372202" y="2204864"/>
            <a:ext cx="2219325" cy="504056"/>
          </a:xfrm>
          <a:prstGeom prst="rect">
            <a:avLst/>
          </a:prstGeom>
          <a:noFill/>
          <a:ln w="9525">
            <a:noFill/>
            <a:miter lim="800000"/>
            <a:headEnd/>
            <a:tailEnd/>
          </a:ln>
        </p:spPr>
      </p:pic>
      <p:pic>
        <p:nvPicPr>
          <p:cNvPr id="31763" name="Picture 19"/>
          <p:cNvPicPr>
            <a:picLocks noChangeAspect="1" noChangeArrowheads="1"/>
          </p:cNvPicPr>
          <p:nvPr/>
        </p:nvPicPr>
        <p:blipFill>
          <a:blip r:embed="rId17" cstate="print"/>
          <a:srcRect/>
          <a:stretch>
            <a:fillRect/>
          </a:stretch>
        </p:blipFill>
        <p:spPr bwMode="auto">
          <a:xfrm>
            <a:off x="4067944" y="3933056"/>
            <a:ext cx="1800200" cy="648072"/>
          </a:xfrm>
          <a:prstGeom prst="rect">
            <a:avLst/>
          </a:prstGeom>
          <a:noFill/>
          <a:ln w="9525">
            <a:noFill/>
            <a:miter lim="800000"/>
            <a:headEnd/>
            <a:tailEnd/>
          </a:ln>
        </p:spPr>
      </p:pic>
      <p:pic>
        <p:nvPicPr>
          <p:cNvPr id="21" name="Picture 2" descr="C:\Users\hongnan\Desktop\3640130_101123001075_2.jpg"/>
          <p:cNvPicPr>
            <a:picLocks noChangeAspect="1" noChangeArrowheads="1"/>
          </p:cNvPicPr>
          <p:nvPr/>
        </p:nvPicPr>
        <p:blipFill>
          <a:blip r:embed="rId18" cstate="print"/>
          <a:srcRect l="9158" t="38861" r="31436" b="35149"/>
          <a:stretch>
            <a:fillRect/>
          </a:stretch>
        </p:blipFill>
        <p:spPr bwMode="auto">
          <a:xfrm>
            <a:off x="4283968" y="2852936"/>
            <a:ext cx="1531938" cy="504056"/>
          </a:xfrm>
          <a:prstGeom prst="rect">
            <a:avLst/>
          </a:prstGeom>
          <a:noFill/>
          <a:ln w="9525">
            <a:noFill/>
            <a:miter lim="800000"/>
            <a:headEnd/>
            <a:tailEnd/>
          </a:ln>
        </p:spPr>
      </p:pic>
      <p:sp>
        <p:nvSpPr>
          <p:cNvPr id="23" name="灯片编号占位符 22"/>
          <p:cNvSpPr>
            <a:spLocks noGrp="1"/>
          </p:cNvSpPr>
          <p:nvPr>
            <p:ph type="sldNum" sz="quarter" idx="12"/>
          </p:nvPr>
        </p:nvSpPr>
        <p:spPr/>
        <p:txBody>
          <a:bodyPr/>
          <a:lstStyle/>
          <a:p>
            <a:pPr>
              <a:defRPr/>
            </a:pPr>
            <a:fld id="{FA8D5242-BBAF-44AB-981A-D1ECE7ABC657}" type="slidenum">
              <a:rPr lang="zh-CN" altLang="en-US" smtClean="0"/>
              <a:pPr>
                <a:defRPr/>
              </a:pPr>
              <a:t>12</a:t>
            </a:fld>
            <a:endParaRPr lang="zh-CN"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par>
                                <p:cTn id="8" presetID="3" presetClass="entr" presetSubtype="10" fill="hold"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transition="in" filter="blinds(horizontal)">
                                      <p:cBhvr>
                                        <p:cTn id="10" dur="500"/>
                                        <p:tgtEl>
                                          <p:spTgt spid="31747"/>
                                        </p:tgtEl>
                                      </p:cBhvr>
                                    </p:animEffect>
                                  </p:childTnLst>
                                </p:cTn>
                              </p:par>
                              <p:par>
                                <p:cTn id="11" presetID="3" presetClass="entr" presetSubtype="10" fill="hold" nodeType="with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blinds(horizontal)">
                                      <p:cBhvr>
                                        <p:cTn id="13" dur="500"/>
                                        <p:tgtEl>
                                          <p:spTgt spid="31748"/>
                                        </p:tgtEl>
                                      </p:cBhvr>
                                    </p:animEffect>
                                  </p:childTnLst>
                                </p:cTn>
                              </p:par>
                              <p:par>
                                <p:cTn id="14" presetID="3" presetClass="entr" presetSubtype="10" fill="hold" nodeType="withEffect">
                                  <p:stCondLst>
                                    <p:cond delay="0"/>
                                  </p:stCondLst>
                                  <p:childTnLst>
                                    <p:set>
                                      <p:cBhvr>
                                        <p:cTn id="15" dur="1" fill="hold">
                                          <p:stCondLst>
                                            <p:cond delay="0"/>
                                          </p:stCondLst>
                                        </p:cTn>
                                        <p:tgtEl>
                                          <p:spTgt spid="31749"/>
                                        </p:tgtEl>
                                        <p:attrNameLst>
                                          <p:attrName>style.visibility</p:attrName>
                                        </p:attrNameLst>
                                      </p:cBhvr>
                                      <p:to>
                                        <p:strVal val="visible"/>
                                      </p:to>
                                    </p:set>
                                    <p:animEffect transition="in" filter="blinds(horizontal)">
                                      <p:cBhvr>
                                        <p:cTn id="16" dur="500"/>
                                        <p:tgtEl>
                                          <p:spTgt spid="31749"/>
                                        </p:tgtEl>
                                      </p:cBhvr>
                                    </p:animEffect>
                                  </p:childTnLst>
                                </p:cTn>
                              </p:par>
                              <p:par>
                                <p:cTn id="17" presetID="3" presetClass="entr" presetSubtype="10" fill="hold" nodeType="withEffect">
                                  <p:stCondLst>
                                    <p:cond delay="0"/>
                                  </p:stCondLst>
                                  <p:childTnLst>
                                    <p:set>
                                      <p:cBhvr>
                                        <p:cTn id="18" dur="1" fill="hold">
                                          <p:stCondLst>
                                            <p:cond delay="0"/>
                                          </p:stCondLst>
                                        </p:cTn>
                                        <p:tgtEl>
                                          <p:spTgt spid="31750"/>
                                        </p:tgtEl>
                                        <p:attrNameLst>
                                          <p:attrName>style.visibility</p:attrName>
                                        </p:attrNameLst>
                                      </p:cBhvr>
                                      <p:to>
                                        <p:strVal val="visible"/>
                                      </p:to>
                                    </p:set>
                                    <p:animEffect transition="in" filter="blinds(horizontal)">
                                      <p:cBhvr>
                                        <p:cTn id="19" dur="500"/>
                                        <p:tgtEl>
                                          <p:spTgt spid="31750"/>
                                        </p:tgtEl>
                                      </p:cBhvr>
                                    </p:animEffect>
                                  </p:childTnLst>
                                </p:cTn>
                              </p:par>
                              <p:par>
                                <p:cTn id="20" presetID="3" presetClass="entr" presetSubtype="10" fill="hold" nodeType="withEffect">
                                  <p:stCondLst>
                                    <p:cond delay="0"/>
                                  </p:stCondLst>
                                  <p:childTnLst>
                                    <p:set>
                                      <p:cBhvr>
                                        <p:cTn id="21" dur="1" fill="hold">
                                          <p:stCondLst>
                                            <p:cond delay="0"/>
                                          </p:stCondLst>
                                        </p:cTn>
                                        <p:tgtEl>
                                          <p:spTgt spid="31751"/>
                                        </p:tgtEl>
                                        <p:attrNameLst>
                                          <p:attrName>style.visibility</p:attrName>
                                        </p:attrNameLst>
                                      </p:cBhvr>
                                      <p:to>
                                        <p:strVal val="visible"/>
                                      </p:to>
                                    </p:set>
                                    <p:animEffect transition="in" filter="blinds(horizontal)">
                                      <p:cBhvr>
                                        <p:cTn id="22" dur="500"/>
                                        <p:tgtEl>
                                          <p:spTgt spid="31751"/>
                                        </p:tgtEl>
                                      </p:cBhvr>
                                    </p:animEffect>
                                  </p:childTnLst>
                                </p:cTn>
                              </p:par>
                              <p:par>
                                <p:cTn id="23" presetID="3" presetClass="entr" presetSubtype="10" fill="hold" nodeType="withEffect">
                                  <p:stCondLst>
                                    <p:cond delay="0"/>
                                  </p:stCondLst>
                                  <p:childTnLst>
                                    <p:set>
                                      <p:cBhvr>
                                        <p:cTn id="24" dur="1" fill="hold">
                                          <p:stCondLst>
                                            <p:cond delay="0"/>
                                          </p:stCondLst>
                                        </p:cTn>
                                        <p:tgtEl>
                                          <p:spTgt spid="31752"/>
                                        </p:tgtEl>
                                        <p:attrNameLst>
                                          <p:attrName>style.visibility</p:attrName>
                                        </p:attrNameLst>
                                      </p:cBhvr>
                                      <p:to>
                                        <p:strVal val="visible"/>
                                      </p:to>
                                    </p:set>
                                    <p:animEffect transition="in" filter="blinds(horizontal)">
                                      <p:cBhvr>
                                        <p:cTn id="25" dur="500"/>
                                        <p:tgtEl>
                                          <p:spTgt spid="31752"/>
                                        </p:tgtEl>
                                      </p:cBhvr>
                                    </p:animEffect>
                                  </p:childTnLst>
                                </p:cTn>
                              </p:par>
                              <p:par>
                                <p:cTn id="26" presetID="3" presetClass="entr" presetSubtype="10" fill="hold" nodeType="withEffect">
                                  <p:stCondLst>
                                    <p:cond delay="0"/>
                                  </p:stCondLst>
                                  <p:childTnLst>
                                    <p:set>
                                      <p:cBhvr>
                                        <p:cTn id="27" dur="1" fill="hold">
                                          <p:stCondLst>
                                            <p:cond delay="0"/>
                                          </p:stCondLst>
                                        </p:cTn>
                                        <p:tgtEl>
                                          <p:spTgt spid="31753"/>
                                        </p:tgtEl>
                                        <p:attrNameLst>
                                          <p:attrName>style.visibility</p:attrName>
                                        </p:attrNameLst>
                                      </p:cBhvr>
                                      <p:to>
                                        <p:strVal val="visible"/>
                                      </p:to>
                                    </p:set>
                                    <p:animEffect transition="in" filter="blinds(horizontal)">
                                      <p:cBhvr>
                                        <p:cTn id="28" dur="500"/>
                                        <p:tgtEl>
                                          <p:spTgt spid="31753"/>
                                        </p:tgtEl>
                                      </p:cBhvr>
                                    </p:animEffect>
                                  </p:childTnLst>
                                </p:cTn>
                              </p:par>
                              <p:par>
                                <p:cTn id="29" presetID="3" presetClass="entr" presetSubtype="10" fill="hold" nodeType="withEffect">
                                  <p:stCondLst>
                                    <p:cond delay="0"/>
                                  </p:stCondLst>
                                  <p:childTnLst>
                                    <p:set>
                                      <p:cBhvr>
                                        <p:cTn id="30" dur="1" fill="hold">
                                          <p:stCondLst>
                                            <p:cond delay="0"/>
                                          </p:stCondLst>
                                        </p:cTn>
                                        <p:tgtEl>
                                          <p:spTgt spid="31755"/>
                                        </p:tgtEl>
                                        <p:attrNameLst>
                                          <p:attrName>style.visibility</p:attrName>
                                        </p:attrNameLst>
                                      </p:cBhvr>
                                      <p:to>
                                        <p:strVal val="visible"/>
                                      </p:to>
                                    </p:set>
                                    <p:animEffect transition="in" filter="blinds(horizontal)">
                                      <p:cBhvr>
                                        <p:cTn id="31" dur="500"/>
                                        <p:tgtEl>
                                          <p:spTgt spid="31755"/>
                                        </p:tgtEl>
                                      </p:cBhvr>
                                    </p:animEffect>
                                  </p:childTnLst>
                                </p:cTn>
                              </p:par>
                              <p:par>
                                <p:cTn id="32" presetID="3" presetClass="entr" presetSubtype="10" fill="hold" nodeType="withEffect">
                                  <p:stCondLst>
                                    <p:cond delay="0"/>
                                  </p:stCondLst>
                                  <p:childTnLst>
                                    <p:set>
                                      <p:cBhvr>
                                        <p:cTn id="33" dur="1" fill="hold">
                                          <p:stCondLst>
                                            <p:cond delay="0"/>
                                          </p:stCondLst>
                                        </p:cTn>
                                        <p:tgtEl>
                                          <p:spTgt spid="31756"/>
                                        </p:tgtEl>
                                        <p:attrNameLst>
                                          <p:attrName>style.visibility</p:attrName>
                                        </p:attrNameLst>
                                      </p:cBhvr>
                                      <p:to>
                                        <p:strVal val="visible"/>
                                      </p:to>
                                    </p:set>
                                    <p:animEffect transition="in" filter="blinds(horizontal)">
                                      <p:cBhvr>
                                        <p:cTn id="34" dur="500"/>
                                        <p:tgtEl>
                                          <p:spTgt spid="31756"/>
                                        </p:tgtEl>
                                      </p:cBhvr>
                                    </p:animEffect>
                                  </p:childTnLst>
                                </p:cTn>
                              </p:par>
                              <p:par>
                                <p:cTn id="35" presetID="3" presetClass="entr" presetSubtype="10" fill="hold" nodeType="withEffect">
                                  <p:stCondLst>
                                    <p:cond delay="0"/>
                                  </p:stCondLst>
                                  <p:childTnLst>
                                    <p:set>
                                      <p:cBhvr>
                                        <p:cTn id="36" dur="1" fill="hold">
                                          <p:stCondLst>
                                            <p:cond delay="0"/>
                                          </p:stCondLst>
                                        </p:cTn>
                                        <p:tgtEl>
                                          <p:spTgt spid="31757"/>
                                        </p:tgtEl>
                                        <p:attrNameLst>
                                          <p:attrName>style.visibility</p:attrName>
                                        </p:attrNameLst>
                                      </p:cBhvr>
                                      <p:to>
                                        <p:strVal val="visible"/>
                                      </p:to>
                                    </p:set>
                                    <p:animEffect transition="in" filter="blinds(horizontal)">
                                      <p:cBhvr>
                                        <p:cTn id="37" dur="500"/>
                                        <p:tgtEl>
                                          <p:spTgt spid="31757"/>
                                        </p:tgtEl>
                                      </p:cBhvr>
                                    </p:animEffect>
                                  </p:childTnLst>
                                </p:cTn>
                              </p:par>
                              <p:par>
                                <p:cTn id="38" presetID="3" presetClass="entr" presetSubtype="10" fill="hold" nodeType="withEffect">
                                  <p:stCondLst>
                                    <p:cond delay="0"/>
                                  </p:stCondLst>
                                  <p:childTnLst>
                                    <p:set>
                                      <p:cBhvr>
                                        <p:cTn id="39" dur="1" fill="hold">
                                          <p:stCondLst>
                                            <p:cond delay="0"/>
                                          </p:stCondLst>
                                        </p:cTn>
                                        <p:tgtEl>
                                          <p:spTgt spid="31758"/>
                                        </p:tgtEl>
                                        <p:attrNameLst>
                                          <p:attrName>style.visibility</p:attrName>
                                        </p:attrNameLst>
                                      </p:cBhvr>
                                      <p:to>
                                        <p:strVal val="visible"/>
                                      </p:to>
                                    </p:set>
                                    <p:animEffect transition="in" filter="blinds(horizontal)">
                                      <p:cBhvr>
                                        <p:cTn id="40" dur="500"/>
                                        <p:tgtEl>
                                          <p:spTgt spid="31758"/>
                                        </p:tgtEl>
                                      </p:cBhvr>
                                    </p:animEffect>
                                  </p:childTnLst>
                                </p:cTn>
                              </p:par>
                              <p:par>
                                <p:cTn id="41" presetID="3" presetClass="entr" presetSubtype="10" fill="hold" nodeType="withEffect">
                                  <p:stCondLst>
                                    <p:cond delay="0"/>
                                  </p:stCondLst>
                                  <p:childTnLst>
                                    <p:set>
                                      <p:cBhvr>
                                        <p:cTn id="42" dur="1" fill="hold">
                                          <p:stCondLst>
                                            <p:cond delay="0"/>
                                          </p:stCondLst>
                                        </p:cTn>
                                        <p:tgtEl>
                                          <p:spTgt spid="31759"/>
                                        </p:tgtEl>
                                        <p:attrNameLst>
                                          <p:attrName>style.visibility</p:attrName>
                                        </p:attrNameLst>
                                      </p:cBhvr>
                                      <p:to>
                                        <p:strVal val="visible"/>
                                      </p:to>
                                    </p:set>
                                    <p:animEffect transition="in" filter="blinds(horizontal)">
                                      <p:cBhvr>
                                        <p:cTn id="43" dur="500"/>
                                        <p:tgtEl>
                                          <p:spTgt spid="31759"/>
                                        </p:tgtEl>
                                      </p:cBhvr>
                                    </p:animEffect>
                                  </p:childTnLst>
                                </p:cTn>
                              </p:par>
                              <p:par>
                                <p:cTn id="44" presetID="3" presetClass="entr" presetSubtype="10" fill="hold" nodeType="withEffect">
                                  <p:stCondLst>
                                    <p:cond delay="0"/>
                                  </p:stCondLst>
                                  <p:childTnLst>
                                    <p:set>
                                      <p:cBhvr>
                                        <p:cTn id="45" dur="1" fill="hold">
                                          <p:stCondLst>
                                            <p:cond delay="0"/>
                                          </p:stCondLst>
                                        </p:cTn>
                                        <p:tgtEl>
                                          <p:spTgt spid="31760"/>
                                        </p:tgtEl>
                                        <p:attrNameLst>
                                          <p:attrName>style.visibility</p:attrName>
                                        </p:attrNameLst>
                                      </p:cBhvr>
                                      <p:to>
                                        <p:strVal val="visible"/>
                                      </p:to>
                                    </p:set>
                                    <p:animEffect transition="in" filter="blinds(horizontal)">
                                      <p:cBhvr>
                                        <p:cTn id="46" dur="500"/>
                                        <p:tgtEl>
                                          <p:spTgt spid="31760"/>
                                        </p:tgtEl>
                                      </p:cBhvr>
                                    </p:animEffect>
                                  </p:childTnLst>
                                </p:cTn>
                              </p:par>
                              <p:par>
                                <p:cTn id="47" presetID="3" presetClass="entr" presetSubtype="10" fill="hold" nodeType="withEffect">
                                  <p:stCondLst>
                                    <p:cond delay="0"/>
                                  </p:stCondLst>
                                  <p:childTnLst>
                                    <p:set>
                                      <p:cBhvr>
                                        <p:cTn id="48" dur="1" fill="hold">
                                          <p:stCondLst>
                                            <p:cond delay="0"/>
                                          </p:stCondLst>
                                        </p:cTn>
                                        <p:tgtEl>
                                          <p:spTgt spid="31762"/>
                                        </p:tgtEl>
                                        <p:attrNameLst>
                                          <p:attrName>style.visibility</p:attrName>
                                        </p:attrNameLst>
                                      </p:cBhvr>
                                      <p:to>
                                        <p:strVal val="visible"/>
                                      </p:to>
                                    </p:set>
                                    <p:animEffect transition="in" filter="blinds(horizontal)">
                                      <p:cBhvr>
                                        <p:cTn id="49" dur="500"/>
                                        <p:tgtEl>
                                          <p:spTgt spid="31762"/>
                                        </p:tgtEl>
                                      </p:cBhvr>
                                    </p:animEffect>
                                  </p:childTnLst>
                                </p:cTn>
                              </p:par>
                              <p:par>
                                <p:cTn id="50" presetID="3" presetClass="entr" presetSubtype="10" fill="hold" nodeType="withEffect">
                                  <p:stCondLst>
                                    <p:cond delay="0"/>
                                  </p:stCondLst>
                                  <p:childTnLst>
                                    <p:set>
                                      <p:cBhvr>
                                        <p:cTn id="51" dur="1" fill="hold">
                                          <p:stCondLst>
                                            <p:cond delay="0"/>
                                          </p:stCondLst>
                                        </p:cTn>
                                        <p:tgtEl>
                                          <p:spTgt spid="31763"/>
                                        </p:tgtEl>
                                        <p:attrNameLst>
                                          <p:attrName>style.visibility</p:attrName>
                                        </p:attrNameLst>
                                      </p:cBhvr>
                                      <p:to>
                                        <p:strVal val="visible"/>
                                      </p:to>
                                    </p:set>
                                    <p:animEffect transition="in" filter="blinds(horizontal)">
                                      <p:cBhvr>
                                        <p:cTn id="52" dur="500"/>
                                        <p:tgtEl>
                                          <p:spTgt spid="31763"/>
                                        </p:tgtEl>
                                      </p:cBhvr>
                                    </p:animEffect>
                                  </p:childTnLst>
                                </p:cTn>
                              </p:par>
                              <p:par>
                                <p:cTn id="53" presetID="3" presetClass="entr" presetSubtype="1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11562" y="260648"/>
            <a:ext cx="8003235" cy="500062"/>
          </a:xfrm>
        </p:spPr>
        <p:txBody>
          <a:bodyPr/>
          <a:lstStyle/>
          <a:p>
            <a:r>
              <a:rPr lang="zh-CN" altLang="en-US" dirty="0" smtClean="0">
                <a:latin typeface="微软雅黑" pitchFamily="34" charset="-122"/>
                <a:ea typeface="微软雅黑" pitchFamily="34" charset="-122"/>
              </a:rPr>
              <a:t>和致流通和交通行业部分客户</a:t>
            </a:r>
            <a:endParaRPr lang="zh-CN" altLang="en-US" dirty="0">
              <a:latin typeface="微软雅黑" pitchFamily="34" charset="-122"/>
              <a:ea typeface="微软雅黑" pitchFamily="34" charset="-122"/>
            </a:endParaRPr>
          </a:p>
        </p:txBody>
      </p:sp>
      <p:sp>
        <p:nvSpPr>
          <p:cNvPr id="5" name="内容占位符 4"/>
          <p:cNvSpPr>
            <a:spLocks noGrp="1"/>
          </p:cNvSpPr>
          <p:nvPr>
            <p:ph idx="1"/>
          </p:nvPr>
        </p:nvSpPr>
        <p:spPr>
          <a:xfrm>
            <a:off x="467544" y="908720"/>
            <a:ext cx="3754760" cy="5328597"/>
          </a:xfrm>
        </p:spPr>
        <p:txBody>
          <a:bodyPr>
            <a:noAutofit/>
          </a:bodyPr>
          <a:lstStyle/>
          <a:p>
            <a:r>
              <a:rPr lang="zh-CN" altLang="zh-CN" dirty="0" smtClean="0">
                <a:latin typeface="微软雅黑" pitchFamily="34" charset="-122"/>
                <a:ea typeface="微软雅黑" pitchFamily="34" charset="-122"/>
              </a:rPr>
              <a:t>中国国际航空公司</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厦门航空</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海南航空</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中航集团</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中外运集团</a:t>
            </a:r>
          </a:p>
          <a:p>
            <a:r>
              <a:rPr lang="zh-CN" altLang="zh-CN" dirty="0" smtClean="0">
                <a:latin typeface="微软雅黑" pitchFamily="34" charset="-122"/>
                <a:ea typeface="微软雅黑" pitchFamily="34" charset="-122"/>
              </a:rPr>
              <a:t>民航快递</a:t>
            </a:r>
          </a:p>
          <a:p>
            <a:r>
              <a:rPr lang="zh-CN" altLang="zh-CN" dirty="0" smtClean="0">
                <a:latin typeface="微软雅黑" pitchFamily="34" charset="-122"/>
                <a:ea typeface="微软雅黑" pitchFamily="34" charset="-122"/>
              </a:rPr>
              <a:t>中国邮政</a:t>
            </a:r>
          </a:p>
          <a:p>
            <a:r>
              <a:rPr lang="zh-CN" altLang="zh-CN" dirty="0" smtClean="0">
                <a:latin typeface="微软雅黑" pitchFamily="34" charset="-122"/>
                <a:ea typeface="微软雅黑" pitchFamily="34" charset="-122"/>
              </a:rPr>
              <a:t>中国远洋集团</a:t>
            </a:r>
          </a:p>
          <a:p>
            <a:r>
              <a:rPr lang="zh-CN" altLang="zh-CN" dirty="0" smtClean="0">
                <a:latin typeface="微软雅黑" pitchFamily="34" charset="-122"/>
                <a:ea typeface="微软雅黑" pitchFamily="34" charset="-122"/>
              </a:rPr>
              <a:t>阿里巴巴</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p:txBody>
      </p:sp>
      <p:pic>
        <p:nvPicPr>
          <p:cNvPr id="33795" name="Picture 3"/>
          <p:cNvPicPr>
            <a:picLocks noChangeAspect="1" noChangeArrowheads="1"/>
          </p:cNvPicPr>
          <p:nvPr/>
        </p:nvPicPr>
        <p:blipFill>
          <a:blip r:embed="rId4" cstate="print"/>
          <a:srcRect/>
          <a:stretch>
            <a:fillRect/>
          </a:stretch>
        </p:blipFill>
        <p:spPr bwMode="auto">
          <a:xfrm>
            <a:off x="6732240" y="2708920"/>
            <a:ext cx="2114550" cy="647700"/>
          </a:xfrm>
          <a:prstGeom prst="rect">
            <a:avLst/>
          </a:prstGeom>
          <a:noFill/>
          <a:ln w="9525">
            <a:noFill/>
            <a:miter lim="800000"/>
            <a:headEnd/>
            <a:tailEnd/>
          </a:ln>
        </p:spPr>
      </p:pic>
      <p:pic>
        <p:nvPicPr>
          <p:cNvPr id="33796" name="Picture 4"/>
          <p:cNvPicPr>
            <a:picLocks noChangeAspect="1" noChangeArrowheads="1"/>
          </p:cNvPicPr>
          <p:nvPr/>
        </p:nvPicPr>
        <p:blipFill>
          <a:blip r:embed="rId5" cstate="print"/>
          <a:srcRect/>
          <a:stretch>
            <a:fillRect/>
          </a:stretch>
        </p:blipFill>
        <p:spPr bwMode="auto">
          <a:xfrm>
            <a:off x="4139952" y="2780928"/>
            <a:ext cx="1872208" cy="576064"/>
          </a:xfrm>
          <a:prstGeom prst="rect">
            <a:avLst/>
          </a:prstGeom>
          <a:noFill/>
          <a:ln w="9525">
            <a:noFill/>
            <a:miter lim="800000"/>
            <a:headEnd/>
            <a:tailEnd/>
          </a:ln>
        </p:spPr>
      </p:pic>
      <p:pic>
        <p:nvPicPr>
          <p:cNvPr id="33797" name="Picture 5"/>
          <p:cNvPicPr>
            <a:picLocks noChangeAspect="1" noChangeArrowheads="1"/>
          </p:cNvPicPr>
          <p:nvPr/>
        </p:nvPicPr>
        <p:blipFill>
          <a:blip r:embed="rId6" cstate="print"/>
          <a:srcRect/>
          <a:stretch>
            <a:fillRect/>
          </a:stretch>
        </p:blipFill>
        <p:spPr bwMode="auto">
          <a:xfrm>
            <a:off x="6519986" y="2012454"/>
            <a:ext cx="2516510" cy="552450"/>
          </a:xfrm>
          <a:prstGeom prst="rect">
            <a:avLst/>
          </a:prstGeom>
          <a:noFill/>
          <a:ln w="9525">
            <a:noFill/>
            <a:miter lim="800000"/>
            <a:headEnd/>
            <a:tailEnd/>
          </a:ln>
        </p:spPr>
      </p:pic>
      <p:pic>
        <p:nvPicPr>
          <p:cNvPr id="33799" name="Picture 7"/>
          <p:cNvPicPr>
            <a:picLocks noChangeAspect="1" noChangeArrowheads="1"/>
          </p:cNvPicPr>
          <p:nvPr/>
        </p:nvPicPr>
        <p:blipFill>
          <a:blip r:embed="rId7" cstate="print"/>
          <a:srcRect/>
          <a:stretch>
            <a:fillRect/>
          </a:stretch>
        </p:blipFill>
        <p:spPr bwMode="auto">
          <a:xfrm>
            <a:off x="4283968" y="3573016"/>
            <a:ext cx="2016224" cy="504056"/>
          </a:xfrm>
          <a:prstGeom prst="rect">
            <a:avLst/>
          </a:prstGeom>
          <a:noFill/>
          <a:ln w="9525">
            <a:noFill/>
            <a:miter lim="800000"/>
            <a:headEnd/>
            <a:tailEnd/>
          </a:ln>
        </p:spPr>
      </p:pic>
      <p:pic>
        <p:nvPicPr>
          <p:cNvPr id="18" name="Picture 10"/>
          <p:cNvPicPr>
            <a:picLocks noChangeAspect="1" noChangeArrowheads="1"/>
          </p:cNvPicPr>
          <p:nvPr/>
        </p:nvPicPr>
        <p:blipFill>
          <a:blip r:embed="rId8" cstate="print"/>
          <a:srcRect/>
          <a:stretch>
            <a:fillRect/>
          </a:stretch>
        </p:blipFill>
        <p:spPr bwMode="auto">
          <a:xfrm>
            <a:off x="4283968" y="764704"/>
            <a:ext cx="1872208" cy="432048"/>
          </a:xfrm>
          <a:prstGeom prst="rect">
            <a:avLst/>
          </a:prstGeom>
          <a:noFill/>
          <a:ln w="9525">
            <a:noFill/>
            <a:miter lim="800000"/>
            <a:headEnd/>
            <a:tailEnd/>
          </a:ln>
        </p:spPr>
      </p:pic>
      <p:pic>
        <p:nvPicPr>
          <p:cNvPr id="19" name="Picture 12"/>
          <p:cNvPicPr>
            <a:picLocks noChangeAspect="1" noChangeArrowheads="1"/>
          </p:cNvPicPr>
          <p:nvPr/>
        </p:nvPicPr>
        <p:blipFill>
          <a:blip r:embed="rId9" cstate="print"/>
          <a:srcRect/>
          <a:stretch>
            <a:fillRect/>
          </a:stretch>
        </p:blipFill>
        <p:spPr bwMode="auto">
          <a:xfrm>
            <a:off x="6588224" y="764704"/>
            <a:ext cx="1940594" cy="432048"/>
          </a:xfrm>
          <a:prstGeom prst="rect">
            <a:avLst/>
          </a:prstGeom>
          <a:noFill/>
          <a:ln w="9525">
            <a:noFill/>
            <a:miter lim="800000"/>
            <a:headEnd/>
            <a:tailEnd/>
          </a:ln>
        </p:spPr>
      </p:pic>
      <p:pic>
        <p:nvPicPr>
          <p:cNvPr id="20" name="Picture 13"/>
          <p:cNvPicPr>
            <a:picLocks noChangeAspect="1" noChangeArrowheads="1"/>
          </p:cNvPicPr>
          <p:nvPr/>
        </p:nvPicPr>
        <p:blipFill>
          <a:blip r:embed="rId10" cstate="print"/>
          <a:srcRect/>
          <a:stretch>
            <a:fillRect/>
          </a:stretch>
        </p:blipFill>
        <p:spPr bwMode="auto">
          <a:xfrm>
            <a:off x="4355976" y="1340772"/>
            <a:ext cx="1728192" cy="428625"/>
          </a:xfrm>
          <a:prstGeom prst="rect">
            <a:avLst/>
          </a:prstGeom>
          <a:noFill/>
          <a:ln w="9525">
            <a:noFill/>
            <a:miter lim="800000"/>
            <a:headEnd/>
            <a:tailEnd/>
          </a:ln>
        </p:spPr>
      </p:pic>
      <p:pic>
        <p:nvPicPr>
          <p:cNvPr id="21" name="Picture 14"/>
          <p:cNvPicPr>
            <a:picLocks noChangeAspect="1" noChangeArrowheads="1"/>
          </p:cNvPicPr>
          <p:nvPr/>
        </p:nvPicPr>
        <p:blipFill>
          <a:blip r:embed="rId11" cstate="print"/>
          <a:srcRect/>
          <a:stretch>
            <a:fillRect/>
          </a:stretch>
        </p:blipFill>
        <p:spPr bwMode="auto">
          <a:xfrm>
            <a:off x="6660232" y="1268760"/>
            <a:ext cx="2044452" cy="504056"/>
          </a:xfrm>
          <a:prstGeom prst="rect">
            <a:avLst/>
          </a:prstGeom>
          <a:noFill/>
          <a:ln w="9525">
            <a:noFill/>
            <a:miter lim="800000"/>
            <a:headEnd/>
            <a:tailEnd/>
          </a:ln>
        </p:spPr>
      </p:pic>
      <p:graphicFrame>
        <p:nvGraphicFramePr>
          <p:cNvPr id="6145" name="Object 43"/>
          <p:cNvGraphicFramePr>
            <a:graphicFrameLocks noChangeAspect="1"/>
          </p:cNvGraphicFramePr>
          <p:nvPr/>
        </p:nvGraphicFramePr>
        <p:xfrm>
          <a:off x="4355978" y="1988840"/>
          <a:ext cx="1645915" cy="571500"/>
        </p:xfrm>
        <a:graphic>
          <a:graphicData uri="http://schemas.openxmlformats.org/presentationml/2006/ole">
            <p:oleObj spid="_x0000_s131074" name="ビットマップ イメージ" r:id="rId12" imgW="2266667" imgH="542857" progId="PBrush">
              <p:embed/>
            </p:oleObj>
          </a:graphicData>
        </a:graphic>
      </p:graphicFrame>
      <p:sp>
        <p:nvSpPr>
          <p:cNvPr id="23" name="灯片编号占位符 22"/>
          <p:cNvSpPr>
            <a:spLocks noGrp="1"/>
          </p:cNvSpPr>
          <p:nvPr>
            <p:ph type="sldNum" sz="quarter" idx="12"/>
          </p:nvPr>
        </p:nvSpPr>
        <p:spPr/>
        <p:txBody>
          <a:bodyPr/>
          <a:lstStyle/>
          <a:p>
            <a:pPr>
              <a:defRPr/>
            </a:pPr>
            <a:fld id="{FA8D5242-BBAF-44AB-981A-D1ECE7ABC657}" type="slidenum">
              <a:rPr lang="zh-CN" altLang="en-US" smtClean="0"/>
              <a:pPr>
                <a:defRPr/>
              </a:pPr>
              <a:t>13</a:t>
            </a:fld>
            <a:endParaRPr lang="zh-CN"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par>
                                <p:cTn id="8" presetID="3" presetClass="entr" presetSubtype="10"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blinds(horizontal)">
                                      <p:cBhvr>
                                        <p:cTn id="10" dur="500"/>
                                        <p:tgtEl>
                                          <p:spTgt spid="33796"/>
                                        </p:tgtEl>
                                      </p:cBhvr>
                                    </p:animEffect>
                                  </p:childTnLst>
                                </p:cTn>
                              </p:par>
                              <p:par>
                                <p:cTn id="11" presetID="3" presetClass="entr" presetSubtype="10" fill="hold" nodeType="withEffect">
                                  <p:stCondLst>
                                    <p:cond delay="0"/>
                                  </p:stCondLst>
                                  <p:childTnLst>
                                    <p:set>
                                      <p:cBhvr>
                                        <p:cTn id="12" dur="1" fill="hold">
                                          <p:stCondLst>
                                            <p:cond delay="0"/>
                                          </p:stCondLst>
                                        </p:cTn>
                                        <p:tgtEl>
                                          <p:spTgt spid="33797"/>
                                        </p:tgtEl>
                                        <p:attrNameLst>
                                          <p:attrName>style.visibility</p:attrName>
                                        </p:attrNameLst>
                                      </p:cBhvr>
                                      <p:to>
                                        <p:strVal val="visible"/>
                                      </p:to>
                                    </p:set>
                                    <p:animEffect transition="in" filter="blinds(horizontal)">
                                      <p:cBhvr>
                                        <p:cTn id="13" dur="500"/>
                                        <p:tgtEl>
                                          <p:spTgt spid="33797"/>
                                        </p:tgtEl>
                                      </p:cBhvr>
                                    </p:animEffect>
                                  </p:childTnLst>
                                </p:cTn>
                              </p:par>
                              <p:par>
                                <p:cTn id="14" presetID="3" presetClass="entr" presetSubtype="10" fill="hold" nodeType="withEffect">
                                  <p:stCondLst>
                                    <p:cond delay="0"/>
                                  </p:stCondLst>
                                  <p:childTnLst>
                                    <p:set>
                                      <p:cBhvr>
                                        <p:cTn id="15" dur="1" fill="hold">
                                          <p:stCondLst>
                                            <p:cond delay="0"/>
                                          </p:stCondLst>
                                        </p:cTn>
                                        <p:tgtEl>
                                          <p:spTgt spid="33799"/>
                                        </p:tgtEl>
                                        <p:attrNameLst>
                                          <p:attrName>style.visibility</p:attrName>
                                        </p:attrNameLst>
                                      </p:cBhvr>
                                      <p:to>
                                        <p:strVal val="visible"/>
                                      </p:to>
                                    </p:set>
                                    <p:animEffect transition="in" filter="blinds(horizontal)">
                                      <p:cBhvr>
                                        <p:cTn id="16" dur="500"/>
                                        <p:tgtEl>
                                          <p:spTgt spid="33799"/>
                                        </p:tgtEl>
                                      </p:cBhvr>
                                    </p:animEffect>
                                  </p:childTnLst>
                                </p:cTn>
                              </p:par>
                              <p:par>
                                <p:cTn id="17" presetID="3"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nodeType="withEffect">
                                  <p:stCondLst>
                                    <p:cond delay="0"/>
                                  </p:stCondLst>
                                  <p:childTnLst>
                                    <p:set>
                                      <p:cBhvr>
                                        <p:cTn id="30" dur="1" fill="hold">
                                          <p:stCondLst>
                                            <p:cond delay="0"/>
                                          </p:stCondLst>
                                        </p:cTn>
                                        <p:tgtEl>
                                          <p:spTgt spid="6145"/>
                                        </p:tgtEl>
                                        <p:attrNameLst>
                                          <p:attrName>style.visibility</p:attrName>
                                        </p:attrNameLst>
                                      </p:cBhvr>
                                      <p:to>
                                        <p:strVal val="visible"/>
                                      </p:to>
                                    </p:set>
                                    <p:animEffect transition="in" filter="blinds(horizontal)">
                                      <p:cBhvr>
                                        <p:cTn id="31"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11562" y="260648"/>
            <a:ext cx="8003235" cy="500062"/>
          </a:xfrm>
        </p:spPr>
        <p:txBody>
          <a:bodyPr/>
          <a:lstStyle/>
          <a:p>
            <a:r>
              <a:rPr lang="zh-CN" altLang="en-US" dirty="0" smtClean="0">
                <a:latin typeface="微软雅黑" pitchFamily="34" charset="-122"/>
                <a:ea typeface="微软雅黑" pitchFamily="34" charset="-122"/>
              </a:rPr>
              <a:t>和致服务行业部分客户</a:t>
            </a:r>
            <a:endParaRPr lang="zh-CN" altLang="en-US" dirty="0">
              <a:latin typeface="微软雅黑" pitchFamily="34" charset="-122"/>
              <a:ea typeface="微软雅黑" pitchFamily="34" charset="-122"/>
            </a:endParaRPr>
          </a:p>
        </p:txBody>
      </p:sp>
      <p:sp>
        <p:nvSpPr>
          <p:cNvPr id="5" name="内容占位符 4"/>
          <p:cNvSpPr>
            <a:spLocks noGrp="1"/>
          </p:cNvSpPr>
          <p:nvPr>
            <p:ph idx="1"/>
          </p:nvPr>
        </p:nvSpPr>
        <p:spPr>
          <a:xfrm>
            <a:off x="467544" y="1052736"/>
            <a:ext cx="3754760" cy="5184581"/>
          </a:xfrm>
        </p:spPr>
        <p:txBody>
          <a:bodyPr>
            <a:noAutofit/>
          </a:bodyPr>
          <a:lstStyle/>
          <a:p>
            <a:r>
              <a:rPr lang="zh-CN" altLang="zh-CN" dirty="0" smtClean="0">
                <a:latin typeface="微软雅黑" pitchFamily="34" charset="-122"/>
                <a:ea typeface="微软雅黑" pitchFamily="34" charset="-122"/>
              </a:rPr>
              <a:t>广州地铁</a:t>
            </a:r>
          </a:p>
          <a:p>
            <a:r>
              <a:rPr lang="zh-CN" altLang="zh-CN" dirty="0" smtClean="0">
                <a:latin typeface="微软雅黑" pitchFamily="34" charset="-122"/>
                <a:ea typeface="微软雅黑" pitchFamily="34" charset="-122"/>
              </a:rPr>
              <a:t>中信国际合作公司</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哈尔滨哈药集团</a:t>
            </a:r>
          </a:p>
          <a:p>
            <a:r>
              <a:rPr lang="zh-CN" altLang="zh-CN" dirty="0" smtClean="0">
                <a:latin typeface="微软雅黑" pitchFamily="34" charset="-122"/>
                <a:ea typeface="微软雅黑" pitchFamily="34" charset="-122"/>
              </a:rPr>
              <a:t>双鹤药业</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福建移动</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爱立信（中国）通信有限公司</a:t>
            </a:r>
            <a:endParaRPr lang="en-US" altLang="zh-CN" dirty="0" smtClean="0">
              <a:latin typeface="微软雅黑" pitchFamily="34" charset="-122"/>
              <a:ea typeface="微软雅黑" pitchFamily="34" charset="-122"/>
            </a:endParaRPr>
          </a:p>
          <a:p>
            <a:pPr>
              <a:buNone/>
            </a:pPr>
            <a:endParaRPr lang="en-US" altLang="zh-CN" dirty="0" smtClean="0">
              <a:latin typeface="微软雅黑" pitchFamily="34" charset="-122"/>
              <a:ea typeface="微软雅黑" pitchFamily="34" charset="-122"/>
            </a:endParaRPr>
          </a:p>
        </p:txBody>
      </p:sp>
      <p:pic>
        <p:nvPicPr>
          <p:cNvPr id="32774" name="Picture 6"/>
          <p:cNvPicPr>
            <a:picLocks noChangeAspect="1" noChangeArrowheads="1"/>
          </p:cNvPicPr>
          <p:nvPr/>
        </p:nvPicPr>
        <p:blipFill>
          <a:blip r:embed="rId3" cstate="print"/>
          <a:srcRect/>
          <a:stretch>
            <a:fillRect/>
          </a:stretch>
        </p:blipFill>
        <p:spPr bwMode="auto">
          <a:xfrm>
            <a:off x="4572000" y="1196752"/>
            <a:ext cx="1872208" cy="360040"/>
          </a:xfrm>
          <a:prstGeom prst="rect">
            <a:avLst/>
          </a:prstGeom>
          <a:noFill/>
          <a:ln w="9525">
            <a:noFill/>
            <a:miter lim="800000"/>
            <a:headEnd/>
            <a:tailEnd/>
          </a:ln>
        </p:spPr>
      </p:pic>
      <p:pic>
        <p:nvPicPr>
          <p:cNvPr id="32775" name="Picture 7"/>
          <p:cNvPicPr>
            <a:picLocks noChangeAspect="1" noChangeArrowheads="1"/>
          </p:cNvPicPr>
          <p:nvPr/>
        </p:nvPicPr>
        <p:blipFill>
          <a:blip r:embed="rId4" cstate="print"/>
          <a:srcRect/>
          <a:stretch>
            <a:fillRect/>
          </a:stretch>
        </p:blipFill>
        <p:spPr bwMode="auto">
          <a:xfrm>
            <a:off x="6876256" y="1196752"/>
            <a:ext cx="1368152" cy="504056"/>
          </a:xfrm>
          <a:prstGeom prst="rect">
            <a:avLst/>
          </a:prstGeom>
          <a:noFill/>
          <a:ln w="9525">
            <a:noFill/>
            <a:miter lim="800000"/>
            <a:headEnd/>
            <a:tailEnd/>
          </a:ln>
        </p:spPr>
      </p:pic>
      <p:pic>
        <p:nvPicPr>
          <p:cNvPr id="32776" name="Picture 8"/>
          <p:cNvPicPr>
            <a:picLocks noChangeAspect="1" noChangeArrowheads="1"/>
          </p:cNvPicPr>
          <p:nvPr/>
        </p:nvPicPr>
        <p:blipFill>
          <a:blip r:embed="rId5" cstate="print"/>
          <a:srcRect/>
          <a:stretch>
            <a:fillRect/>
          </a:stretch>
        </p:blipFill>
        <p:spPr bwMode="auto">
          <a:xfrm>
            <a:off x="4572000" y="1844824"/>
            <a:ext cx="1800200" cy="720080"/>
          </a:xfrm>
          <a:prstGeom prst="rect">
            <a:avLst/>
          </a:prstGeom>
          <a:noFill/>
          <a:ln w="9525">
            <a:noFill/>
            <a:miter lim="800000"/>
            <a:headEnd/>
            <a:tailEnd/>
          </a:ln>
        </p:spPr>
      </p:pic>
      <p:pic>
        <p:nvPicPr>
          <p:cNvPr id="32777" name="Picture 9"/>
          <p:cNvPicPr>
            <a:picLocks noChangeAspect="1" noChangeArrowheads="1"/>
          </p:cNvPicPr>
          <p:nvPr/>
        </p:nvPicPr>
        <p:blipFill>
          <a:blip r:embed="rId6" cstate="print"/>
          <a:srcRect/>
          <a:stretch>
            <a:fillRect/>
          </a:stretch>
        </p:blipFill>
        <p:spPr bwMode="auto">
          <a:xfrm>
            <a:off x="4572000" y="2636912"/>
            <a:ext cx="1714500" cy="576064"/>
          </a:xfrm>
          <a:prstGeom prst="rect">
            <a:avLst/>
          </a:prstGeom>
          <a:noFill/>
          <a:ln w="9525">
            <a:noFill/>
            <a:miter lim="800000"/>
            <a:headEnd/>
            <a:tailEnd/>
          </a:ln>
        </p:spPr>
      </p:pic>
      <p:pic>
        <p:nvPicPr>
          <p:cNvPr id="32783" name="Picture 15"/>
          <p:cNvPicPr>
            <a:picLocks noChangeAspect="1" noChangeArrowheads="1"/>
          </p:cNvPicPr>
          <p:nvPr/>
        </p:nvPicPr>
        <p:blipFill>
          <a:blip r:embed="rId7" cstate="print"/>
          <a:srcRect/>
          <a:stretch>
            <a:fillRect/>
          </a:stretch>
        </p:blipFill>
        <p:spPr bwMode="auto">
          <a:xfrm>
            <a:off x="6732240" y="1844824"/>
            <a:ext cx="1821557" cy="432048"/>
          </a:xfrm>
          <a:prstGeom prst="rect">
            <a:avLst/>
          </a:prstGeom>
          <a:noFill/>
          <a:ln w="9525">
            <a:noFill/>
            <a:miter lim="800000"/>
            <a:headEnd/>
            <a:tailEnd/>
          </a:ln>
        </p:spPr>
      </p:pic>
      <p:pic>
        <p:nvPicPr>
          <p:cNvPr id="32784" name="Picture 16"/>
          <p:cNvPicPr>
            <a:picLocks noChangeAspect="1" noChangeArrowheads="1"/>
          </p:cNvPicPr>
          <p:nvPr/>
        </p:nvPicPr>
        <p:blipFill>
          <a:blip r:embed="rId8" cstate="print"/>
          <a:srcRect/>
          <a:stretch>
            <a:fillRect/>
          </a:stretch>
        </p:blipFill>
        <p:spPr bwMode="auto">
          <a:xfrm>
            <a:off x="6732240" y="2492896"/>
            <a:ext cx="1609725" cy="576064"/>
          </a:xfrm>
          <a:prstGeom prst="rect">
            <a:avLst/>
          </a:prstGeom>
          <a:noFill/>
          <a:ln w="9525">
            <a:noFill/>
            <a:miter lim="800000"/>
            <a:headEnd/>
            <a:tailEnd/>
          </a:ln>
        </p:spPr>
      </p:pic>
      <p:sp>
        <p:nvSpPr>
          <p:cNvPr id="15" name="灯片编号占位符 14"/>
          <p:cNvSpPr>
            <a:spLocks noGrp="1"/>
          </p:cNvSpPr>
          <p:nvPr>
            <p:ph type="sldNum" sz="quarter" idx="12"/>
          </p:nvPr>
        </p:nvSpPr>
        <p:spPr/>
        <p:txBody>
          <a:bodyPr/>
          <a:lstStyle/>
          <a:p>
            <a:pPr>
              <a:defRPr/>
            </a:pPr>
            <a:fld id="{FA8D5242-BBAF-44AB-981A-D1ECE7ABC657}" type="slidenum">
              <a:rPr lang="zh-CN" altLang="en-US" smtClean="0"/>
              <a:pPr>
                <a:defRPr/>
              </a:pPr>
              <a:t>14</a:t>
            </a:fld>
            <a:endParaRPr lang="zh-CN"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par>
                                <p:cTn id="8" presetID="3" presetClass="entr" presetSubtype="10" fill="hold" nodeType="withEffect">
                                  <p:stCondLst>
                                    <p:cond delay="0"/>
                                  </p:stCondLst>
                                  <p:childTnLst>
                                    <p:set>
                                      <p:cBhvr>
                                        <p:cTn id="9" dur="1" fill="hold">
                                          <p:stCondLst>
                                            <p:cond delay="0"/>
                                          </p:stCondLst>
                                        </p:cTn>
                                        <p:tgtEl>
                                          <p:spTgt spid="32775"/>
                                        </p:tgtEl>
                                        <p:attrNameLst>
                                          <p:attrName>style.visibility</p:attrName>
                                        </p:attrNameLst>
                                      </p:cBhvr>
                                      <p:to>
                                        <p:strVal val="visible"/>
                                      </p:to>
                                    </p:set>
                                    <p:animEffect transition="in" filter="blinds(horizontal)">
                                      <p:cBhvr>
                                        <p:cTn id="10" dur="500"/>
                                        <p:tgtEl>
                                          <p:spTgt spid="32775"/>
                                        </p:tgtEl>
                                      </p:cBhvr>
                                    </p:animEffect>
                                  </p:childTnLst>
                                </p:cTn>
                              </p:par>
                              <p:par>
                                <p:cTn id="11" presetID="3" presetClass="entr" presetSubtype="10" fill="hold" nodeType="withEffect">
                                  <p:stCondLst>
                                    <p:cond delay="0"/>
                                  </p:stCondLst>
                                  <p:childTnLst>
                                    <p:set>
                                      <p:cBhvr>
                                        <p:cTn id="12" dur="1" fill="hold">
                                          <p:stCondLst>
                                            <p:cond delay="0"/>
                                          </p:stCondLst>
                                        </p:cTn>
                                        <p:tgtEl>
                                          <p:spTgt spid="32776"/>
                                        </p:tgtEl>
                                        <p:attrNameLst>
                                          <p:attrName>style.visibility</p:attrName>
                                        </p:attrNameLst>
                                      </p:cBhvr>
                                      <p:to>
                                        <p:strVal val="visible"/>
                                      </p:to>
                                    </p:set>
                                    <p:animEffect transition="in" filter="blinds(horizontal)">
                                      <p:cBhvr>
                                        <p:cTn id="13" dur="500"/>
                                        <p:tgtEl>
                                          <p:spTgt spid="32776"/>
                                        </p:tgtEl>
                                      </p:cBhvr>
                                    </p:animEffect>
                                  </p:childTnLst>
                                </p:cTn>
                              </p:par>
                              <p:par>
                                <p:cTn id="14" presetID="3" presetClass="entr" presetSubtype="10" fill="hold" nodeType="withEffect">
                                  <p:stCondLst>
                                    <p:cond delay="0"/>
                                  </p:stCondLst>
                                  <p:childTnLst>
                                    <p:set>
                                      <p:cBhvr>
                                        <p:cTn id="15" dur="1" fill="hold">
                                          <p:stCondLst>
                                            <p:cond delay="0"/>
                                          </p:stCondLst>
                                        </p:cTn>
                                        <p:tgtEl>
                                          <p:spTgt spid="32777"/>
                                        </p:tgtEl>
                                        <p:attrNameLst>
                                          <p:attrName>style.visibility</p:attrName>
                                        </p:attrNameLst>
                                      </p:cBhvr>
                                      <p:to>
                                        <p:strVal val="visible"/>
                                      </p:to>
                                    </p:set>
                                    <p:animEffect transition="in" filter="blinds(horizontal)">
                                      <p:cBhvr>
                                        <p:cTn id="16" dur="500"/>
                                        <p:tgtEl>
                                          <p:spTgt spid="32777"/>
                                        </p:tgtEl>
                                      </p:cBhvr>
                                    </p:animEffect>
                                  </p:childTnLst>
                                </p:cTn>
                              </p:par>
                              <p:par>
                                <p:cTn id="17" presetID="3" presetClass="entr" presetSubtype="10" fill="hold" nodeType="withEffect">
                                  <p:stCondLst>
                                    <p:cond delay="0"/>
                                  </p:stCondLst>
                                  <p:childTnLst>
                                    <p:set>
                                      <p:cBhvr>
                                        <p:cTn id="18" dur="1" fill="hold">
                                          <p:stCondLst>
                                            <p:cond delay="0"/>
                                          </p:stCondLst>
                                        </p:cTn>
                                        <p:tgtEl>
                                          <p:spTgt spid="32783"/>
                                        </p:tgtEl>
                                        <p:attrNameLst>
                                          <p:attrName>style.visibility</p:attrName>
                                        </p:attrNameLst>
                                      </p:cBhvr>
                                      <p:to>
                                        <p:strVal val="visible"/>
                                      </p:to>
                                    </p:set>
                                    <p:animEffect transition="in" filter="blinds(horizontal)">
                                      <p:cBhvr>
                                        <p:cTn id="19" dur="500"/>
                                        <p:tgtEl>
                                          <p:spTgt spid="32783"/>
                                        </p:tgtEl>
                                      </p:cBhvr>
                                    </p:animEffect>
                                  </p:childTnLst>
                                </p:cTn>
                              </p:par>
                              <p:par>
                                <p:cTn id="20" presetID="3" presetClass="entr" presetSubtype="10" fill="hold" nodeType="withEffect">
                                  <p:stCondLst>
                                    <p:cond delay="0"/>
                                  </p:stCondLst>
                                  <p:childTnLst>
                                    <p:set>
                                      <p:cBhvr>
                                        <p:cTn id="21" dur="1" fill="hold">
                                          <p:stCondLst>
                                            <p:cond delay="0"/>
                                          </p:stCondLst>
                                        </p:cTn>
                                        <p:tgtEl>
                                          <p:spTgt spid="32784"/>
                                        </p:tgtEl>
                                        <p:attrNameLst>
                                          <p:attrName>style.visibility</p:attrName>
                                        </p:attrNameLst>
                                      </p:cBhvr>
                                      <p:to>
                                        <p:strVal val="visible"/>
                                      </p:to>
                                    </p:set>
                                    <p:animEffect transition="in" filter="blinds(horizontal)">
                                      <p:cBhvr>
                                        <p:cTn id="22" dur="5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a:blip r:embed="rId3" cstate="print"/>
          <a:srcRect/>
          <a:stretch>
            <a:fillRect/>
          </a:stretch>
        </p:blipFill>
        <p:spPr bwMode="auto">
          <a:xfrm>
            <a:off x="2786050" y="4500570"/>
            <a:ext cx="1349015" cy="571504"/>
          </a:xfrm>
          <a:prstGeom prst="rect">
            <a:avLst/>
          </a:prstGeom>
          <a:noFill/>
          <a:ln w="9525">
            <a:noFill/>
            <a:miter lim="800000"/>
            <a:headEnd/>
            <a:tailEnd/>
          </a:ln>
          <a:effectLst/>
        </p:spPr>
      </p:pic>
      <p:pic>
        <p:nvPicPr>
          <p:cNvPr id="1029" name="Picture 12" descr="2"/>
          <p:cNvPicPr>
            <a:picLocks noChangeAspect="1" noChangeArrowheads="1"/>
          </p:cNvPicPr>
          <p:nvPr/>
        </p:nvPicPr>
        <p:blipFill>
          <a:blip r:embed="rId4" cstate="print"/>
          <a:srcRect/>
          <a:stretch>
            <a:fillRect/>
          </a:stretch>
        </p:blipFill>
        <p:spPr bwMode="auto">
          <a:xfrm>
            <a:off x="683567" y="5511254"/>
            <a:ext cx="7933385" cy="654050"/>
          </a:xfrm>
          <a:prstGeom prst="rect">
            <a:avLst/>
          </a:prstGeom>
          <a:noFill/>
          <a:ln w="9525">
            <a:noFill/>
            <a:miter lim="800000"/>
            <a:headEnd/>
            <a:tailEnd/>
          </a:ln>
        </p:spPr>
      </p:pic>
      <p:graphicFrame>
        <p:nvGraphicFramePr>
          <p:cNvPr id="1026" name="Object 43"/>
          <p:cNvGraphicFramePr>
            <a:graphicFrameLocks noChangeAspect="1"/>
          </p:cNvGraphicFramePr>
          <p:nvPr/>
        </p:nvGraphicFramePr>
        <p:xfrm>
          <a:off x="912143" y="3378575"/>
          <a:ext cx="1571627" cy="698501"/>
        </p:xfrm>
        <a:graphic>
          <a:graphicData uri="http://schemas.openxmlformats.org/presentationml/2006/ole">
            <p:oleObj spid="_x0000_s32770" name="ビットマップ イメージ" r:id="rId5" imgW="2266667" imgH="542857" progId="PBrush">
              <p:embed/>
            </p:oleObj>
          </a:graphicData>
        </a:graphic>
      </p:graphicFrame>
      <p:pic>
        <p:nvPicPr>
          <p:cNvPr id="1031" name="Picture 17"/>
          <p:cNvPicPr>
            <a:picLocks noChangeAspect="1" noChangeArrowheads="1"/>
          </p:cNvPicPr>
          <p:nvPr/>
        </p:nvPicPr>
        <p:blipFill>
          <a:blip r:embed="rId6" cstate="print"/>
          <a:srcRect/>
          <a:stretch>
            <a:fillRect/>
          </a:stretch>
        </p:blipFill>
        <p:spPr bwMode="auto">
          <a:xfrm>
            <a:off x="3500430" y="2214554"/>
            <a:ext cx="1714512" cy="939777"/>
          </a:xfrm>
          <a:prstGeom prst="rect">
            <a:avLst/>
          </a:prstGeom>
          <a:noFill/>
          <a:ln w="9525">
            <a:noFill/>
            <a:miter lim="800000"/>
            <a:headEnd/>
            <a:tailEnd/>
          </a:ln>
        </p:spPr>
      </p:pic>
      <p:pic>
        <p:nvPicPr>
          <p:cNvPr id="1034" name="Picture 52"/>
          <p:cNvPicPr>
            <a:picLocks noChangeAspect="1" noChangeArrowheads="1"/>
          </p:cNvPicPr>
          <p:nvPr/>
        </p:nvPicPr>
        <p:blipFill>
          <a:blip r:embed="rId7" cstate="print"/>
          <a:srcRect/>
          <a:stretch>
            <a:fillRect/>
          </a:stretch>
        </p:blipFill>
        <p:spPr bwMode="auto">
          <a:xfrm>
            <a:off x="6643702" y="3500438"/>
            <a:ext cx="1730375" cy="571500"/>
          </a:xfrm>
          <a:prstGeom prst="rect">
            <a:avLst/>
          </a:prstGeom>
          <a:noFill/>
          <a:ln w="9525">
            <a:noFill/>
            <a:miter lim="800000"/>
            <a:headEnd/>
            <a:tailEnd/>
          </a:ln>
        </p:spPr>
      </p:pic>
      <p:pic>
        <p:nvPicPr>
          <p:cNvPr id="1035" name="Picture 4" descr="http://www.corecapitalchina.com:8081/images/footer/shenhuagroup.jpg"/>
          <p:cNvPicPr>
            <a:picLocks noChangeAspect="1" noChangeArrowheads="1"/>
          </p:cNvPicPr>
          <p:nvPr/>
        </p:nvPicPr>
        <p:blipFill>
          <a:blip r:embed="rId8" cstate="print"/>
          <a:srcRect/>
          <a:stretch>
            <a:fillRect/>
          </a:stretch>
        </p:blipFill>
        <p:spPr bwMode="auto">
          <a:xfrm>
            <a:off x="935137" y="2132860"/>
            <a:ext cx="1044575" cy="928687"/>
          </a:xfrm>
          <a:prstGeom prst="rect">
            <a:avLst/>
          </a:prstGeom>
          <a:noFill/>
          <a:ln w="9525">
            <a:noFill/>
            <a:miter lim="800000"/>
            <a:headEnd/>
            <a:tailEnd/>
          </a:ln>
        </p:spPr>
      </p:pic>
      <p:sp>
        <p:nvSpPr>
          <p:cNvPr id="1037" name="Rectangle 4"/>
          <p:cNvSpPr>
            <a:spLocks noGrp="1" noChangeArrowheads="1"/>
          </p:cNvSpPr>
          <p:nvPr>
            <p:ph type="title"/>
          </p:nvPr>
        </p:nvSpPr>
        <p:spPr/>
        <p:txBody>
          <a:bodyPr/>
          <a:lstStyle/>
          <a:p>
            <a:pPr eaLnBrk="1" hangingPunct="1"/>
            <a:r>
              <a:rPr lang="zh-CN" altLang="en-US" dirty="0" smtClean="0">
                <a:latin typeface="微软雅黑" pitchFamily="34" charset="-122"/>
                <a:ea typeface="微软雅黑" pitchFamily="34" charset="-122"/>
              </a:rPr>
              <a:t>我们服务过的部分客户</a:t>
            </a:r>
          </a:p>
        </p:txBody>
      </p:sp>
      <p:sp>
        <p:nvSpPr>
          <p:cNvPr id="16" name="灯片编号占位符 3"/>
          <p:cNvSpPr>
            <a:spLocks noGrp="1"/>
          </p:cNvSpPr>
          <p:nvPr>
            <p:ph type="sldNum" sz="quarter" idx="4294967295"/>
          </p:nvPr>
        </p:nvSpPr>
        <p:spPr>
          <a:xfrm>
            <a:off x="6553200" y="6453340"/>
            <a:ext cx="2133600" cy="340147"/>
          </a:xfrm>
          <a:prstGeom prst="rect">
            <a:avLst/>
          </a:prstGeom>
        </p:spPr>
        <p:txBody>
          <a:bodyPr/>
          <a:lstStyle/>
          <a:p>
            <a:fld id="{18321AB1-37EA-49E5-A64C-1AFDD30BB080}" type="slidenum">
              <a:rPr lang="zh-CN" altLang="en-US" smtClean="0"/>
              <a:pPr/>
              <a:t>15</a:t>
            </a:fld>
            <a:endParaRPr lang="zh-CN" altLang="en-US"/>
          </a:p>
        </p:txBody>
      </p:sp>
      <p:pic>
        <p:nvPicPr>
          <p:cNvPr id="1040" name="Picture 8"/>
          <p:cNvPicPr>
            <a:picLocks noChangeAspect="1" noChangeArrowheads="1"/>
          </p:cNvPicPr>
          <p:nvPr/>
        </p:nvPicPr>
        <p:blipFill>
          <a:blip r:embed="rId9" cstate="print"/>
          <a:srcRect/>
          <a:stretch>
            <a:fillRect/>
          </a:stretch>
        </p:blipFill>
        <p:spPr bwMode="auto">
          <a:xfrm>
            <a:off x="7092280" y="1124744"/>
            <a:ext cx="1325563" cy="1143000"/>
          </a:xfrm>
          <a:prstGeom prst="rect">
            <a:avLst/>
          </a:prstGeom>
          <a:noFill/>
          <a:ln w="9525">
            <a:noFill/>
            <a:miter lim="800000"/>
            <a:headEnd/>
            <a:tailEnd/>
          </a:ln>
        </p:spPr>
      </p:pic>
      <p:pic>
        <p:nvPicPr>
          <p:cNvPr id="1041" name="Picture 15"/>
          <p:cNvPicPr>
            <a:picLocks noChangeAspect="1" noChangeArrowheads="1"/>
          </p:cNvPicPr>
          <p:nvPr/>
        </p:nvPicPr>
        <p:blipFill>
          <a:blip r:embed="rId10" cstate="print"/>
          <a:srcRect/>
          <a:stretch>
            <a:fillRect/>
          </a:stretch>
        </p:blipFill>
        <p:spPr bwMode="auto">
          <a:xfrm>
            <a:off x="7072330" y="4500570"/>
            <a:ext cx="1695450" cy="638175"/>
          </a:xfrm>
          <a:prstGeom prst="rect">
            <a:avLst/>
          </a:prstGeom>
          <a:noFill/>
          <a:ln w="9525">
            <a:noFill/>
            <a:miter lim="800000"/>
            <a:headEnd/>
            <a:tailEnd/>
          </a:ln>
        </p:spPr>
      </p:pic>
      <p:pic>
        <p:nvPicPr>
          <p:cNvPr id="17" name="Picture 195"/>
          <p:cNvPicPr>
            <a:picLocks noChangeAspect="1" noChangeArrowheads="1"/>
          </p:cNvPicPr>
          <p:nvPr/>
        </p:nvPicPr>
        <p:blipFill>
          <a:blip r:embed="rId11" cstate="print"/>
          <a:srcRect/>
          <a:stretch>
            <a:fillRect/>
          </a:stretch>
        </p:blipFill>
        <p:spPr bwMode="auto">
          <a:xfrm>
            <a:off x="5929322" y="2428868"/>
            <a:ext cx="2505075" cy="571500"/>
          </a:xfrm>
          <a:prstGeom prst="rect">
            <a:avLst/>
          </a:prstGeom>
          <a:noFill/>
          <a:ln w="9525">
            <a:noFill/>
            <a:miter lim="800000"/>
            <a:headEnd/>
            <a:tailEnd/>
          </a:ln>
          <a:effectLst/>
        </p:spPr>
      </p:pic>
      <p:grpSp>
        <p:nvGrpSpPr>
          <p:cNvPr id="2" name="组合 91"/>
          <p:cNvGrpSpPr>
            <a:grpSpLocks/>
          </p:cNvGrpSpPr>
          <p:nvPr/>
        </p:nvGrpSpPr>
        <p:grpSpPr bwMode="auto">
          <a:xfrm>
            <a:off x="3643306" y="3357562"/>
            <a:ext cx="1944216" cy="792088"/>
            <a:chOff x="3030469" y="3661879"/>
            <a:chExt cx="5848350" cy="1647825"/>
          </a:xfrm>
        </p:grpSpPr>
        <p:sp>
          <p:nvSpPr>
            <p:cNvPr id="21" name="Freeform 68"/>
            <p:cNvSpPr>
              <a:spLocks noEditPoints="1"/>
            </p:cNvSpPr>
            <p:nvPr/>
          </p:nvSpPr>
          <p:spPr bwMode="auto">
            <a:xfrm>
              <a:off x="3030469" y="4798529"/>
              <a:ext cx="371475" cy="368300"/>
            </a:xfrm>
            <a:custGeom>
              <a:avLst/>
              <a:gdLst>
                <a:gd name="T0" fmla="*/ 150091 w 99"/>
                <a:gd name="T1" fmla="*/ 278104 h 98"/>
                <a:gd name="T2" fmla="*/ 195118 w 99"/>
                <a:gd name="T3" fmla="*/ 293137 h 98"/>
                <a:gd name="T4" fmla="*/ 300182 w 99"/>
                <a:gd name="T5" fmla="*/ 278104 h 98"/>
                <a:gd name="T6" fmla="*/ 127577 w 99"/>
                <a:gd name="T7" fmla="*/ 195424 h 98"/>
                <a:gd name="T8" fmla="*/ 135082 w 99"/>
                <a:gd name="T9" fmla="*/ 210457 h 98"/>
                <a:gd name="T10" fmla="*/ 307686 w 99"/>
                <a:gd name="T11" fmla="*/ 202941 h 98"/>
                <a:gd name="T12" fmla="*/ 307686 w 99"/>
                <a:gd name="T13" fmla="*/ 154085 h 98"/>
                <a:gd name="T14" fmla="*/ 127577 w 99"/>
                <a:gd name="T15" fmla="*/ 169117 h 98"/>
                <a:gd name="T16" fmla="*/ 307686 w 99"/>
                <a:gd name="T17" fmla="*/ 154085 h 98"/>
                <a:gd name="T18" fmla="*/ 127577 w 99"/>
                <a:gd name="T19" fmla="*/ 127778 h 98"/>
                <a:gd name="T20" fmla="*/ 307686 w 99"/>
                <a:gd name="T21" fmla="*/ 120261 h 98"/>
                <a:gd name="T22" fmla="*/ 135082 w 99"/>
                <a:gd name="T23" fmla="*/ 112745 h 98"/>
                <a:gd name="T24" fmla="*/ 67541 w 99"/>
                <a:gd name="T25" fmla="*/ 45098 h 98"/>
                <a:gd name="T26" fmla="*/ 367723 w 99"/>
                <a:gd name="T27" fmla="*/ 71405 h 98"/>
                <a:gd name="T28" fmla="*/ 236393 w 99"/>
                <a:gd name="T29" fmla="*/ 86438 h 98"/>
                <a:gd name="T30" fmla="*/ 345209 w 99"/>
                <a:gd name="T31" fmla="*/ 127778 h 98"/>
                <a:gd name="T32" fmla="*/ 303934 w 99"/>
                <a:gd name="T33" fmla="*/ 236764 h 98"/>
                <a:gd name="T34" fmla="*/ 172605 w 99"/>
                <a:gd name="T35" fmla="*/ 251797 h 98"/>
                <a:gd name="T36" fmla="*/ 348961 w 99"/>
                <a:gd name="T37" fmla="*/ 270588 h 98"/>
                <a:gd name="T38" fmla="*/ 333952 w 99"/>
                <a:gd name="T39" fmla="*/ 300653 h 98"/>
                <a:gd name="T40" fmla="*/ 311439 w 99"/>
                <a:gd name="T41" fmla="*/ 345751 h 98"/>
                <a:gd name="T42" fmla="*/ 277668 w 99"/>
                <a:gd name="T43" fmla="*/ 368300 h 98"/>
                <a:gd name="T44" fmla="*/ 210127 w 99"/>
                <a:gd name="T45" fmla="*/ 349509 h 98"/>
                <a:gd name="T46" fmla="*/ 60036 w 99"/>
                <a:gd name="T47" fmla="*/ 368300 h 98"/>
                <a:gd name="T48" fmla="*/ 146339 w 99"/>
                <a:gd name="T49" fmla="*/ 308169 h 98"/>
                <a:gd name="T50" fmla="*/ 112568 w 99"/>
                <a:gd name="T51" fmla="*/ 311928 h 98"/>
                <a:gd name="T52" fmla="*/ 138834 w 99"/>
                <a:gd name="T53" fmla="*/ 236764 h 98"/>
                <a:gd name="T54" fmla="*/ 90055 w 99"/>
                <a:gd name="T55" fmla="*/ 195424 h 98"/>
                <a:gd name="T56" fmla="*/ 127577 w 99"/>
                <a:gd name="T57" fmla="*/ 86438 h 98"/>
                <a:gd name="T58" fmla="*/ 202623 w 99"/>
                <a:gd name="T59" fmla="*/ 71405 h 98"/>
                <a:gd name="T60" fmla="*/ 67541 w 99"/>
                <a:gd name="T61" fmla="*/ 45098 h 98"/>
                <a:gd name="T62" fmla="*/ 367723 w 99"/>
                <a:gd name="T63" fmla="*/ 0 h 98"/>
                <a:gd name="T64" fmla="*/ 63789 w 99"/>
                <a:gd name="T65" fmla="*/ 30065 h 98"/>
                <a:gd name="T66" fmla="*/ 52532 w 99"/>
                <a:gd name="T67" fmla="*/ 244281 h 98"/>
                <a:gd name="T68" fmla="*/ 0 w 99"/>
                <a:gd name="T69" fmla="*/ 368300 h 98"/>
                <a:gd name="T70" fmla="*/ 15009 w 99"/>
                <a:gd name="T71" fmla="*/ 41340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9" h="98">
                  <a:moveTo>
                    <a:pt x="80" y="74"/>
                  </a:moveTo>
                  <a:cubicBezTo>
                    <a:pt x="40" y="74"/>
                    <a:pt x="40" y="74"/>
                    <a:pt x="40" y="74"/>
                  </a:cubicBezTo>
                  <a:cubicBezTo>
                    <a:pt x="36" y="78"/>
                    <a:pt x="36" y="78"/>
                    <a:pt x="36" y="78"/>
                  </a:cubicBezTo>
                  <a:cubicBezTo>
                    <a:pt x="52" y="78"/>
                    <a:pt x="52" y="78"/>
                    <a:pt x="52" y="78"/>
                  </a:cubicBezTo>
                  <a:cubicBezTo>
                    <a:pt x="52" y="78"/>
                    <a:pt x="59" y="81"/>
                    <a:pt x="60" y="82"/>
                  </a:cubicBezTo>
                  <a:cubicBezTo>
                    <a:pt x="67" y="80"/>
                    <a:pt x="73" y="77"/>
                    <a:pt x="80" y="74"/>
                  </a:cubicBezTo>
                  <a:close/>
                  <a:moveTo>
                    <a:pt x="82" y="52"/>
                  </a:moveTo>
                  <a:cubicBezTo>
                    <a:pt x="34" y="52"/>
                    <a:pt x="34" y="52"/>
                    <a:pt x="34" y="52"/>
                  </a:cubicBezTo>
                  <a:cubicBezTo>
                    <a:pt x="34" y="54"/>
                    <a:pt x="34" y="54"/>
                    <a:pt x="34" y="54"/>
                  </a:cubicBezTo>
                  <a:cubicBezTo>
                    <a:pt x="34" y="56"/>
                    <a:pt x="35" y="56"/>
                    <a:pt x="36" y="56"/>
                  </a:cubicBezTo>
                  <a:cubicBezTo>
                    <a:pt x="80" y="56"/>
                    <a:pt x="80" y="56"/>
                    <a:pt x="80" y="56"/>
                  </a:cubicBezTo>
                  <a:cubicBezTo>
                    <a:pt x="81" y="56"/>
                    <a:pt x="82" y="55"/>
                    <a:pt x="82" y="54"/>
                  </a:cubicBezTo>
                  <a:lnTo>
                    <a:pt x="82" y="52"/>
                  </a:lnTo>
                  <a:close/>
                  <a:moveTo>
                    <a:pt x="82" y="41"/>
                  </a:moveTo>
                  <a:cubicBezTo>
                    <a:pt x="34" y="41"/>
                    <a:pt x="34" y="41"/>
                    <a:pt x="34" y="41"/>
                  </a:cubicBezTo>
                  <a:cubicBezTo>
                    <a:pt x="34" y="45"/>
                    <a:pt x="34" y="45"/>
                    <a:pt x="34" y="45"/>
                  </a:cubicBezTo>
                  <a:cubicBezTo>
                    <a:pt x="82" y="45"/>
                    <a:pt x="82" y="45"/>
                    <a:pt x="82" y="45"/>
                  </a:cubicBezTo>
                  <a:lnTo>
                    <a:pt x="82" y="41"/>
                  </a:lnTo>
                  <a:close/>
                  <a:moveTo>
                    <a:pt x="34" y="32"/>
                  </a:moveTo>
                  <a:cubicBezTo>
                    <a:pt x="34" y="34"/>
                    <a:pt x="34" y="34"/>
                    <a:pt x="34" y="34"/>
                  </a:cubicBezTo>
                  <a:cubicBezTo>
                    <a:pt x="82" y="34"/>
                    <a:pt x="82" y="34"/>
                    <a:pt x="82" y="34"/>
                  </a:cubicBezTo>
                  <a:cubicBezTo>
                    <a:pt x="82" y="32"/>
                    <a:pt x="82" y="32"/>
                    <a:pt x="82" y="32"/>
                  </a:cubicBezTo>
                  <a:cubicBezTo>
                    <a:pt x="82" y="30"/>
                    <a:pt x="81" y="30"/>
                    <a:pt x="80" y="30"/>
                  </a:cubicBezTo>
                  <a:cubicBezTo>
                    <a:pt x="36" y="30"/>
                    <a:pt x="36" y="30"/>
                    <a:pt x="36" y="30"/>
                  </a:cubicBezTo>
                  <a:cubicBezTo>
                    <a:pt x="35" y="30"/>
                    <a:pt x="34" y="30"/>
                    <a:pt x="34" y="32"/>
                  </a:cubicBezTo>
                  <a:close/>
                  <a:moveTo>
                    <a:pt x="18" y="12"/>
                  </a:moveTo>
                  <a:cubicBezTo>
                    <a:pt x="98" y="12"/>
                    <a:pt x="98" y="12"/>
                    <a:pt x="98" y="12"/>
                  </a:cubicBezTo>
                  <a:cubicBezTo>
                    <a:pt x="98" y="19"/>
                    <a:pt x="98" y="19"/>
                    <a:pt x="98" y="19"/>
                  </a:cubicBezTo>
                  <a:cubicBezTo>
                    <a:pt x="65" y="19"/>
                    <a:pt x="65" y="19"/>
                    <a:pt x="65" y="19"/>
                  </a:cubicBezTo>
                  <a:cubicBezTo>
                    <a:pt x="65" y="20"/>
                    <a:pt x="64" y="21"/>
                    <a:pt x="63" y="23"/>
                  </a:cubicBezTo>
                  <a:cubicBezTo>
                    <a:pt x="81" y="23"/>
                    <a:pt x="81" y="23"/>
                    <a:pt x="81" y="23"/>
                  </a:cubicBezTo>
                  <a:cubicBezTo>
                    <a:pt x="91" y="23"/>
                    <a:pt x="92" y="29"/>
                    <a:pt x="92" y="34"/>
                  </a:cubicBezTo>
                  <a:cubicBezTo>
                    <a:pt x="92" y="52"/>
                    <a:pt x="92" y="52"/>
                    <a:pt x="92" y="52"/>
                  </a:cubicBezTo>
                  <a:cubicBezTo>
                    <a:pt x="92" y="59"/>
                    <a:pt x="88" y="63"/>
                    <a:pt x="81" y="63"/>
                  </a:cubicBezTo>
                  <a:cubicBezTo>
                    <a:pt x="50" y="63"/>
                    <a:pt x="50" y="63"/>
                    <a:pt x="50" y="63"/>
                  </a:cubicBezTo>
                  <a:cubicBezTo>
                    <a:pt x="49" y="64"/>
                    <a:pt x="48" y="65"/>
                    <a:pt x="46" y="67"/>
                  </a:cubicBezTo>
                  <a:cubicBezTo>
                    <a:pt x="87" y="67"/>
                    <a:pt x="87" y="67"/>
                    <a:pt x="87" y="67"/>
                  </a:cubicBezTo>
                  <a:cubicBezTo>
                    <a:pt x="90" y="67"/>
                    <a:pt x="93" y="69"/>
                    <a:pt x="93" y="72"/>
                  </a:cubicBezTo>
                  <a:cubicBezTo>
                    <a:pt x="94" y="72"/>
                    <a:pt x="94" y="73"/>
                    <a:pt x="94" y="73"/>
                  </a:cubicBezTo>
                  <a:cubicBezTo>
                    <a:pt x="94" y="76"/>
                    <a:pt x="92" y="78"/>
                    <a:pt x="89" y="80"/>
                  </a:cubicBezTo>
                  <a:cubicBezTo>
                    <a:pt x="86" y="81"/>
                    <a:pt x="75" y="86"/>
                    <a:pt x="71" y="87"/>
                  </a:cubicBezTo>
                  <a:cubicBezTo>
                    <a:pt x="83" y="92"/>
                    <a:pt x="83" y="92"/>
                    <a:pt x="83" y="92"/>
                  </a:cubicBezTo>
                  <a:cubicBezTo>
                    <a:pt x="90" y="96"/>
                    <a:pt x="96" y="97"/>
                    <a:pt x="99" y="98"/>
                  </a:cubicBezTo>
                  <a:cubicBezTo>
                    <a:pt x="74" y="98"/>
                    <a:pt x="74" y="98"/>
                    <a:pt x="74" y="98"/>
                  </a:cubicBezTo>
                  <a:cubicBezTo>
                    <a:pt x="71" y="97"/>
                    <a:pt x="59" y="92"/>
                    <a:pt x="59" y="92"/>
                  </a:cubicBezTo>
                  <a:cubicBezTo>
                    <a:pt x="56" y="93"/>
                    <a:pt x="56" y="93"/>
                    <a:pt x="56" y="93"/>
                  </a:cubicBezTo>
                  <a:cubicBezTo>
                    <a:pt x="52" y="95"/>
                    <a:pt x="47" y="97"/>
                    <a:pt x="44" y="98"/>
                  </a:cubicBezTo>
                  <a:cubicBezTo>
                    <a:pt x="44" y="98"/>
                    <a:pt x="44" y="98"/>
                    <a:pt x="16" y="98"/>
                  </a:cubicBezTo>
                  <a:cubicBezTo>
                    <a:pt x="24" y="96"/>
                    <a:pt x="49" y="86"/>
                    <a:pt x="49" y="86"/>
                  </a:cubicBezTo>
                  <a:cubicBezTo>
                    <a:pt x="46" y="85"/>
                    <a:pt x="42" y="83"/>
                    <a:pt x="39" y="82"/>
                  </a:cubicBezTo>
                  <a:cubicBezTo>
                    <a:pt x="35" y="79"/>
                    <a:pt x="35" y="79"/>
                    <a:pt x="35" y="79"/>
                  </a:cubicBezTo>
                  <a:cubicBezTo>
                    <a:pt x="30" y="83"/>
                    <a:pt x="30" y="83"/>
                    <a:pt x="30" y="83"/>
                  </a:cubicBezTo>
                  <a:cubicBezTo>
                    <a:pt x="16" y="83"/>
                    <a:pt x="16" y="83"/>
                    <a:pt x="16" y="83"/>
                  </a:cubicBezTo>
                  <a:cubicBezTo>
                    <a:pt x="25" y="77"/>
                    <a:pt x="34" y="67"/>
                    <a:pt x="37" y="63"/>
                  </a:cubicBezTo>
                  <a:cubicBezTo>
                    <a:pt x="34" y="63"/>
                    <a:pt x="34" y="63"/>
                    <a:pt x="34" y="63"/>
                  </a:cubicBezTo>
                  <a:cubicBezTo>
                    <a:pt x="28" y="63"/>
                    <a:pt x="24" y="59"/>
                    <a:pt x="24" y="52"/>
                  </a:cubicBezTo>
                  <a:cubicBezTo>
                    <a:pt x="24" y="34"/>
                    <a:pt x="24" y="34"/>
                    <a:pt x="24" y="34"/>
                  </a:cubicBezTo>
                  <a:cubicBezTo>
                    <a:pt x="24" y="27"/>
                    <a:pt x="27" y="23"/>
                    <a:pt x="34" y="23"/>
                  </a:cubicBezTo>
                  <a:cubicBezTo>
                    <a:pt x="52" y="23"/>
                    <a:pt x="52" y="23"/>
                    <a:pt x="52" y="23"/>
                  </a:cubicBezTo>
                  <a:cubicBezTo>
                    <a:pt x="53" y="22"/>
                    <a:pt x="54" y="20"/>
                    <a:pt x="54" y="19"/>
                  </a:cubicBezTo>
                  <a:cubicBezTo>
                    <a:pt x="18" y="19"/>
                    <a:pt x="18" y="19"/>
                    <a:pt x="18" y="19"/>
                  </a:cubicBezTo>
                  <a:lnTo>
                    <a:pt x="18" y="12"/>
                  </a:lnTo>
                  <a:close/>
                  <a:moveTo>
                    <a:pt x="15" y="0"/>
                  </a:moveTo>
                  <a:cubicBezTo>
                    <a:pt x="98" y="0"/>
                    <a:pt x="98" y="0"/>
                    <a:pt x="98" y="0"/>
                  </a:cubicBezTo>
                  <a:cubicBezTo>
                    <a:pt x="98" y="8"/>
                    <a:pt x="98" y="8"/>
                    <a:pt x="98" y="8"/>
                  </a:cubicBezTo>
                  <a:cubicBezTo>
                    <a:pt x="17" y="8"/>
                    <a:pt x="17" y="8"/>
                    <a:pt x="17" y="8"/>
                  </a:cubicBezTo>
                  <a:cubicBezTo>
                    <a:pt x="15" y="8"/>
                    <a:pt x="14" y="9"/>
                    <a:pt x="14" y="10"/>
                  </a:cubicBezTo>
                  <a:cubicBezTo>
                    <a:pt x="14" y="65"/>
                    <a:pt x="14" y="65"/>
                    <a:pt x="14" y="65"/>
                  </a:cubicBezTo>
                  <a:cubicBezTo>
                    <a:pt x="14" y="76"/>
                    <a:pt x="13" y="88"/>
                    <a:pt x="11" y="98"/>
                  </a:cubicBezTo>
                  <a:cubicBezTo>
                    <a:pt x="0" y="98"/>
                    <a:pt x="0" y="98"/>
                    <a:pt x="0" y="98"/>
                  </a:cubicBezTo>
                  <a:cubicBezTo>
                    <a:pt x="3" y="84"/>
                    <a:pt x="4" y="73"/>
                    <a:pt x="4" y="59"/>
                  </a:cubicBezTo>
                  <a:cubicBezTo>
                    <a:pt x="4" y="11"/>
                    <a:pt x="4" y="11"/>
                    <a:pt x="4" y="11"/>
                  </a:cubicBezTo>
                  <a:cubicBezTo>
                    <a:pt x="4" y="4"/>
                    <a:pt x="8" y="0"/>
                    <a:pt x="15" y="0"/>
                  </a:cubicBezTo>
                  <a:close/>
                </a:path>
              </a:pathLst>
            </a:custGeom>
            <a:solidFill>
              <a:srgbClr val="004385"/>
            </a:solidFill>
            <a:ln w="9525">
              <a:noFill/>
              <a:round/>
              <a:headEnd/>
              <a:tailEnd/>
            </a:ln>
          </p:spPr>
          <p:txBody>
            <a:bodyPr/>
            <a:lstStyle/>
            <a:p>
              <a:endParaRPr lang="zh-CN" altLang="en-US"/>
            </a:p>
          </p:txBody>
        </p:sp>
        <p:sp>
          <p:nvSpPr>
            <p:cNvPr id="22" name="Freeform 69"/>
            <p:cNvSpPr>
              <a:spLocks noEditPoints="1"/>
            </p:cNvSpPr>
            <p:nvPr/>
          </p:nvSpPr>
          <p:spPr bwMode="auto">
            <a:xfrm>
              <a:off x="3552757" y="4790592"/>
              <a:ext cx="363538" cy="376238"/>
            </a:xfrm>
            <a:custGeom>
              <a:avLst/>
              <a:gdLst>
                <a:gd name="T0" fmla="*/ 0 w 97"/>
                <a:gd name="T1" fmla="*/ 0 h 100"/>
                <a:gd name="T2" fmla="*/ 41226 w 97"/>
                <a:gd name="T3" fmla="*/ 0 h 100"/>
                <a:gd name="T4" fmla="*/ 41226 w 97"/>
                <a:gd name="T5" fmla="*/ 22574 h 100"/>
                <a:gd name="T6" fmla="*/ 52469 w 97"/>
                <a:gd name="T7" fmla="*/ 30099 h 100"/>
                <a:gd name="T8" fmla="*/ 131174 w 97"/>
                <a:gd name="T9" fmla="*/ 30099 h 100"/>
                <a:gd name="T10" fmla="*/ 131174 w 97"/>
                <a:gd name="T11" fmla="*/ 60198 h 100"/>
                <a:gd name="T12" fmla="*/ 41226 w 97"/>
                <a:gd name="T13" fmla="*/ 60198 h 100"/>
                <a:gd name="T14" fmla="*/ 0 w 97"/>
                <a:gd name="T15" fmla="*/ 22574 h 100"/>
                <a:gd name="T16" fmla="*/ 0 w 97"/>
                <a:gd name="T17" fmla="*/ 0 h 100"/>
                <a:gd name="T18" fmla="*/ 157408 w 97"/>
                <a:gd name="T19" fmla="*/ 0 h 100"/>
                <a:gd name="T20" fmla="*/ 326060 w 97"/>
                <a:gd name="T21" fmla="*/ 0 h 100"/>
                <a:gd name="T22" fmla="*/ 352295 w 97"/>
                <a:gd name="T23" fmla="*/ 7525 h 100"/>
                <a:gd name="T24" fmla="*/ 363538 w 97"/>
                <a:gd name="T25" fmla="*/ 37624 h 100"/>
                <a:gd name="T26" fmla="*/ 363538 w 97"/>
                <a:gd name="T27" fmla="*/ 342377 h 100"/>
                <a:gd name="T28" fmla="*/ 326060 w 97"/>
                <a:gd name="T29" fmla="*/ 376238 h 100"/>
                <a:gd name="T30" fmla="*/ 277338 w 97"/>
                <a:gd name="T31" fmla="*/ 376238 h 100"/>
                <a:gd name="T32" fmla="*/ 262347 w 97"/>
                <a:gd name="T33" fmla="*/ 346139 h 100"/>
                <a:gd name="T34" fmla="*/ 318564 w 97"/>
                <a:gd name="T35" fmla="*/ 346139 h 100"/>
                <a:gd name="T36" fmla="*/ 326060 w 97"/>
                <a:gd name="T37" fmla="*/ 334852 h 100"/>
                <a:gd name="T38" fmla="*/ 326060 w 97"/>
                <a:gd name="T39" fmla="*/ 41386 h 100"/>
                <a:gd name="T40" fmla="*/ 314816 w 97"/>
                <a:gd name="T41" fmla="*/ 30099 h 100"/>
                <a:gd name="T42" fmla="*/ 157408 w 97"/>
                <a:gd name="T43" fmla="*/ 30099 h 100"/>
                <a:gd name="T44" fmla="*/ 157408 w 97"/>
                <a:gd name="T45" fmla="*/ 0 h 100"/>
                <a:gd name="T46" fmla="*/ 0 w 97"/>
                <a:gd name="T47" fmla="*/ 79010 h 100"/>
                <a:gd name="T48" fmla="*/ 41226 w 97"/>
                <a:gd name="T49" fmla="*/ 79010 h 100"/>
                <a:gd name="T50" fmla="*/ 41226 w 97"/>
                <a:gd name="T51" fmla="*/ 376238 h 100"/>
                <a:gd name="T52" fmla="*/ 0 w 97"/>
                <a:gd name="T53" fmla="*/ 376238 h 100"/>
                <a:gd name="T54" fmla="*/ 0 w 97"/>
                <a:gd name="T55" fmla="*/ 79010 h 1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7" h="100">
                  <a:moveTo>
                    <a:pt x="0" y="0"/>
                  </a:moveTo>
                  <a:cubicBezTo>
                    <a:pt x="11" y="0"/>
                    <a:pt x="11" y="0"/>
                    <a:pt x="11" y="0"/>
                  </a:cubicBezTo>
                  <a:cubicBezTo>
                    <a:pt x="11" y="6"/>
                    <a:pt x="11" y="6"/>
                    <a:pt x="11" y="6"/>
                  </a:cubicBezTo>
                  <a:cubicBezTo>
                    <a:pt x="11" y="7"/>
                    <a:pt x="12" y="8"/>
                    <a:pt x="14" y="8"/>
                  </a:cubicBezTo>
                  <a:cubicBezTo>
                    <a:pt x="35" y="8"/>
                    <a:pt x="35" y="8"/>
                    <a:pt x="35" y="8"/>
                  </a:cubicBezTo>
                  <a:cubicBezTo>
                    <a:pt x="35" y="16"/>
                    <a:pt x="35" y="16"/>
                    <a:pt x="35" y="16"/>
                  </a:cubicBezTo>
                  <a:cubicBezTo>
                    <a:pt x="11" y="16"/>
                    <a:pt x="11" y="16"/>
                    <a:pt x="11" y="16"/>
                  </a:cubicBezTo>
                  <a:cubicBezTo>
                    <a:pt x="3" y="16"/>
                    <a:pt x="0" y="11"/>
                    <a:pt x="0" y="6"/>
                  </a:cubicBezTo>
                  <a:lnTo>
                    <a:pt x="0" y="0"/>
                  </a:lnTo>
                  <a:close/>
                  <a:moveTo>
                    <a:pt x="42" y="0"/>
                  </a:moveTo>
                  <a:cubicBezTo>
                    <a:pt x="87" y="0"/>
                    <a:pt x="87" y="0"/>
                    <a:pt x="87" y="0"/>
                  </a:cubicBezTo>
                  <a:cubicBezTo>
                    <a:pt x="90" y="0"/>
                    <a:pt x="92" y="1"/>
                    <a:pt x="94" y="2"/>
                  </a:cubicBezTo>
                  <a:cubicBezTo>
                    <a:pt x="96" y="4"/>
                    <a:pt x="97" y="7"/>
                    <a:pt x="97" y="10"/>
                  </a:cubicBezTo>
                  <a:cubicBezTo>
                    <a:pt x="97" y="91"/>
                    <a:pt x="97" y="91"/>
                    <a:pt x="97" y="91"/>
                  </a:cubicBezTo>
                  <a:cubicBezTo>
                    <a:pt x="97" y="97"/>
                    <a:pt x="93" y="100"/>
                    <a:pt x="87" y="100"/>
                  </a:cubicBezTo>
                  <a:cubicBezTo>
                    <a:pt x="74" y="100"/>
                    <a:pt x="74" y="100"/>
                    <a:pt x="74" y="100"/>
                  </a:cubicBezTo>
                  <a:cubicBezTo>
                    <a:pt x="70" y="92"/>
                    <a:pt x="70" y="92"/>
                    <a:pt x="70" y="92"/>
                  </a:cubicBezTo>
                  <a:cubicBezTo>
                    <a:pt x="85" y="92"/>
                    <a:pt x="85" y="92"/>
                    <a:pt x="85" y="92"/>
                  </a:cubicBezTo>
                  <a:cubicBezTo>
                    <a:pt x="86" y="92"/>
                    <a:pt x="87" y="90"/>
                    <a:pt x="87" y="89"/>
                  </a:cubicBezTo>
                  <a:cubicBezTo>
                    <a:pt x="87" y="11"/>
                    <a:pt x="87" y="11"/>
                    <a:pt x="87" y="11"/>
                  </a:cubicBezTo>
                  <a:cubicBezTo>
                    <a:pt x="87" y="10"/>
                    <a:pt x="86" y="8"/>
                    <a:pt x="84" y="8"/>
                  </a:cubicBezTo>
                  <a:cubicBezTo>
                    <a:pt x="42" y="8"/>
                    <a:pt x="42" y="8"/>
                    <a:pt x="42" y="8"/>
                  </a:cubicBezTo>
                  <a:lnTo>
                    <a:pt x="42" y="0"/>
                  </a:lnTo>
                  <a:close/>
                  <a:moveTo>
                    <a:pt x="0" y="21"/>
                  </a:moveTo>
                  <a:cubicBezTo>
                    <a:pt x="11" y="21"/>
                    <a:pt x="11" y="21"/>
                    <a:pt x="11" y="21"/>
                  </a:cubicBezTo>
                  <a:cubicBezTo>
                    <a:pt x="11" y="100"/>
                    <a:pt x="11" y="100"/>
                    <a:pt x="11" y="100"/>
                  </a:cubicBezTo>
                  <a:cubicBezTo>
                    <a:pt x="0" y="100"/>
                    <a:pt x="0" y="100"/>
                    <a:pt x="0" y="100"/>
                  </a:cubicBezTo>
                  <a:lnTo>
                    <a:pt x="0" y="21"/>
                  </a:lnTo>
                  <a:close/>
                </a:path>
              </a:pathLst>
            </a:custGeom>
            <a:solidFill>
              <a:srgbClr val="004385"/>
            </a:solidFill>
            <a:ln w="9525">
              <a:noFill/>
              <a:round/>
              <a:headEnd/>
              <a:tailEnd/>
            </a:ln>
          </p:spPr>
          <p:txBody>
            <a:bodyPr/>
            <a:lstStyle/>
            <a:p>
              <a:endParaRPr lang="zh-CN" altLang="en-US"/>
            </a:p>
          </p:txBody>
        </p:sp>
        <p:sp>
          <p:nvSpPr>
            <p:cNvPr id="23" name="Freeform 70"/>
            <p:cNvSpPr>
              <a:spLocks noEditPoints="1"/>
            </p:cNvSpPr>
            <p:nvPr/>
          </p:nvSpPr>
          <p:spPr bwMode="auto">
            <a:xfrm>
              <a:off x="4063932" y="4787417"/>
              <a:ext cx="377825" cy="379413"/>
            </a:xfrm>
            <a:custGeom>
              <a:avLst/>
              <a:gdLst>
                <a:gd name="T0" fmla="*/ 224450 w 101"/>
                <a:gd name="T1" fmla="*/ 0 h 101"/>
                <a:gd name="T2" fmla="*/ 288045 w 101"/>
                <a:gd name="T3" fmla="*/ 52592 h 101"/>
                <a:gd name="T4" fmla="*/ 370343 w 101"/>
                <a:gd name="T5" fmla="*/ 82644 h 101"/>
                <a:gd name="T6" fmla="*/ 168338 w 101"/>
                <a:gd name="T7" fmla="*/ 52592 h 101"/>
                <a:gd name="T8" fmla="*/ 78558 w 101"/>
                <a:gd name="T9" fmla="*/ 154019 h 101"/>
                <a:gd name="T10" fmla="*/ 97262 w 101"/>
                <a:gd name="T11" fmla="*/ 90158 h 101"/>
                <a:gd name="T12" fmla="*/ 78558 w 101"/>
                <a:gd name="T13" fmla="*/ 154019 h 101"/>
                <a:gd name="T14" fmla="*/ 78558 w 101"/>
                <a:gd name="T15" fmla="*/ 0 h 101"/>
                <a:gd name="T16" fmla="*/ 108484 w 101"/>
                <a:gd name="T17" fmla="*/ 30053 h 101"/>
                <a:gd name="T18" fmla="*/ 157115 w 101"/>
                <a:gd name="T19" fmla="*/ 67618 h 101"/>
                <a:gd name="T20" fmla="*/ 127189 w 101"/>
                <a:gd name="T21" fmla="*/ 379413 h 101"/>
                <a:gd name="T22" fmla="*/ 78558 w 101"/>
                <a:gd name="T23" fmla="*/ 349360 h 101"/>
                <a:gd name="T24" fmla="*/ 119707 w 101"/>
                <a:gd name="T25" fmla="*/ 338091 h 101"/>
                <a:gd name="T26" fmla="*/ 56113 w 101"/>
                <a:gd name="T27" fmla="*/ 206611 h 101"/>
                <a:gd name="T28" fmla="*/ 0 w 101"/>
                <a:gd name="T29" fmla="*/ 379413 h 101"/>
                <a:gd name="T30" fmla="*/ 0 w 101"/>
                <a:gd name="T31" fmla="*/ 206611 h 101"/>
                <a:gd name="T32" fmla="*/ 18704 w 101"/>
                <a:gd name="T33" fmla="*/ 176559 h 101"/>
                <a:gd name="T34" fmla="*/ 56113 w 101"/>
                <a:gd name="T35" fmla="*/ 30053 h 101"/>
                <a:gd name="T36" fmla="*/ 56113 w 101"/>
                <a:gd name="T37" fmla="*/ 176559 h 101"/>
                <a:gd name="T38" fmla="*/ 119707 w 101"/>
                <a:gd name="T39" fmla="*/ 71375 h 101"/>
                <a:gd name="T40" fmla="*/ 67335 w 101"/>
                <a:gd name="T41" fmla="*/ 63862 h 101"/>
                <a:gd name="T42" fmla="*/ 56113 w 101"/>
                <a:gd name="T43" fmla="*/ 176559 h 101"/>
                <a:gd name="T44" fmla="*/ 332935 w 101"/>
                <a:gd name="T45" fmla="*/ 157776 h 101"/>
                <a:gd name="T46" fmla="*/ 344157 w 101"/>
                <a:gd name="T47" fmla="*/ 345604 h 101"/>
                <a:gd name="T48" fmla="*/ 366602 w 101"/>
                <a:gd name="T49" fmla="*/ 379413 h 101"/>
                <a:gd name="T50" fmla="*/ 303008 w 101"/>
                <a:gd name="T51" fmla="*/ 364387 h 101"/>
                <a:gd name="T52" fmla="*/ 295526 w 101"/>
                <a:gd name="T53" fmla="*/ 161532 h 101"/>
                <a:gd name="T54" fmla="*/ 239414 w 101"/>
                <a:gd name="T55" fmla="*/ 154019 h 101"/>
                <a:gd name="T56" fmla="*/ 231932 w 101"/>
                <a:gd name="T57" fmla="*/ 255446 h 101"/>
                <a:gd name="T58" fmla="*/ 157115 w 101"/>
                <a:gd name="T59" fmla="*/ 379413 h 101"/>
                <a:gd name="T60" fmla="*/ 194524 w 101"/>
                <a:gd name="T61" fmla="*/ 157776 h 101"/>
                <a:gd name="T62" fmla="*/ 295526 w 101"/>
                <a:gd name="T63" fmla="*/ 123967 h 101"/>
                <a:gd name="T64" fmla="*/ 63594 w 101"/>
                <a:gd name="T65" fmla="*/ 229150 h 101"/>
                <a:gd name="T66" fmla="*/ 112225 w 101"/>
                <a:gd name="T67" fmla="*/ 304282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1" h="101">
                  <a:moveTo>
                    <a:pt x="65" y="14"/>
                  </a:moveTo>
                  <a:cubicBezTo>
                    <a:pt x="64" y="10"/>
                    <a:pt x="62" y="6"/>
                    <a:pt x="60" y="0"/>
                  </a:cubicBezTo>
                  <a:cubicBezTo>
                    <a:pt x="71" y="0"/>
                    <a:pt x="71" y="0"/>
                    <a:pt x="71" y="0"/>
                  </a:cubicBezTo>
                  <a:cubicBezTo>
                    <a:pt x="73" y="4"/>
                    <a:pt x="75" y="8"/>
                    <a:pt x="77" y="14"/>
                  </a:cubicBezTo>
                  <a:cubicBezTo>
                    <a:pt x="99" y="14"/>
                    <a:pt x="99" y="14"/>
                    <a:pt x="99" y="14"/>
                  </a:cubicBezTo>
                  <a:cubicBezTo>
                    <a:pt x="99" y="22"/>
                    <a:pt x="99" y="22"/>
                    <a:pt x="99" y="22"/>
                  </a:cubicBezTo>
                  <a:cubicBezTo>
                    <a:pt x="45" y="22"/>
                    <a:pt x="45" y="22"/>
                    <a:pt x="45" y="22"/>
                  </a:cubicBezTo>
                  <a:cubicBezTo>
                    <a:pt x="45" y="14"/>
                    <a:pt x="45" y="14"/>
                    <a:pt x="45" y="14"/>
                  </a:cubicBezTo>
                  <a:lnTo>
                    <a:pt x="65" y="14"/>
                  </a:lnTo>
                  <a:close/>
                  <a:moveTo>
                    <a:pt x="21" y="41"/>
                  </a:moveTo>
                  <a:cubicBezTo>
                    <a:pt x="19" y="34"/>
                    <a:pt x="18" y="29"/>
                    <a:pt x="18" y="24"/>
                  </a:cubicBezTo>
                  <a:cubicBezTo>
                    <a:pt x="26" y="24"/>
                    <a:pt x="26" y="24"/>
                    <a:pt x="26" y="24"/>
                  </a:cubicBezTo>
                  <a:cubicBezTo>
                    <a:pt x="27" y="30"/>
                    <a:pt x="28" y="36"/>
                    <a:pt x="30" y="41"/>
                  </a:cubicBezTo>
                  <a:lnTo>
                    <a:pt x="21" y="41"/>
                  </a:lnTo>
                  <a:close/>
                  <a:moveTo>
                    <a:pt x="18" y="8"/>
                  </a:moveTo>
                  <a:cubicBezTo>
                    <a:pt x="19" y="6"/>
                    <a:pt x="20" y="3"/>
                    <a:pt x="21" y="0"/>
                  </a:cubicBezTo>
                  <a:cubicBezTo>
                    <a:pt x="32" y="0"/>
                    <a:pt x="32" y="0"/>
                    <a:pt x="32" y="0"/>
                  </a:cubicBezTo>
                  <a:cubicBezTo>
                    <a:pt x="31" y="3"/>
                    <a:pt x="30" y="6"/>
                    <a:pt x="29" y="8"/>
                  </a:cubicBezTo>
                  <a:cubicBezTo>
                    <a:pt x="32" y="8"/>
                    <a:pt x="32" y="8"/>
                    <a:pt x="32" y="8"/>
                  </a:cubicBezTo>
                  <a:cubicBezTo>
                    <a:pt x="40" y="8"/>
                    <a:pt x="42" y="12"/>
                    <a:pt x="42" y="18"/>
                  </a:cubicBezTo>
                  <a:cubicBezTo>
                    <a:pt x="42" y="93"/>
                    <a:pt x="42" y="93"/>
                    <a:pt x="42" y="93"/>
                  </a:cubicBezTo>
                  <a:cubicBezTo>
                    <a:pt x="42" y="97"/>
                    <a:pt x="40" y="101"/>
                    <a:pt x="34" y="101"/>
                  </a:cubicBezTo>
                  <a:cubicBezTo>
                    <a:pt x="24" y="101"/>
                    <a:pt x="24" y="101"/>
                    <a:pt x="24" y="101"/>
                  </a:cubicBezTo>
                  <a:cubicBezTo>
                    <a:pt x="21" y="93"/>
                    <a:pt x="21" y="93"/>
                    <a:pt x="21" y="93"/>
                  </a:cubicBezTo>
                  <a:cubicBezTo>
                    <a:pt x="30" y="93"/>
                    <a:pt x="30" y="93"/>
                    <a:pt x="30" y="93"/>
                  </a:cubicBezTo>
                  <a:cubicBezTo>
                    <a:pt x="31" y="93"/>
                    <a:pt x="32" y="92"/>
                    <a:pt x="32" y="90"/>
                  </a:cubicBezTo>
                  <a:cubicBezTo>
                    <a:pt x="32" y="55"/>
                    <a:pt x="32" y="55"/>
                    <a:pt x="32" y="55"/>
                  </a:cubicBezTo>
                  <a:cubicBezTo>
                    <a:pt x="15" y="55"/>
                    <a:pt x="15" y="55"/>
                    <a:pt x="15" y="55"/>
                  </a:cubicBezTo>
                  <a:cubicBezTo>
                    <a:pt x="15" y="73"/>
                    <a:pt x="14" y="88"/>
                    <a:pt x="10" y="101"/>
                  </a:cubicBezTo>
                  <a:cubicBezTo>
                    <a:pt x="0" y="101"/>
                    <a:pt x="0" y="101"/>
                    <a:pt x="0" y="101"/>
                  </a:cubicBezTo>
                  <a:cubicBezTo>
                    <a:pt x="4" y="86"/>
                    <a:pt x="5" y="70"/>
                    <a:pt x="5" y="55"/>
                  </a:cubicBezTo>
                  <a:cubicBezTo>
                    <a:pt x="0" y="55"/>
                    <a:pt x="0" y="55"/>
                    <a:pt x="0" y="55"/>
                  </a:cubicBezTo>
                  <a:cubicBezTo>
                    <a:pt x="0" y="47"/>
                    <a:pt x="0" y="47"/>
                    <a:pt x="0" y="47"/>
                  </a:cubicBezTo>
                  <a:cubicBezTo>
                    <a:pt x="5" y="47"/>
                    <a:pt x="5" y="47"/>
                    <a:pt x="5" y="47"/>
                  </a:cubicBezTo>
                  <a:cubicBezTo>
                    <a:pt x="5" y="18"/>
                    <a:pt x="5" y="18"/>
                    <a:pt x="5" y="18"/>
                  </a:cubicBezTo>
                  <a:cubicBezTo>
                    <a:pt x="5" y="12"/>
                    <a:pt x="8" y="8"/>
                    <a:pt x="15" y="8"/>
                  </a:cubicBezTo>
                  <a:lnTo>
                    <a:pt x="18" y="8"/>
                  </a:lnTo>
                  <a:close/>
                  <a:moveTo>
                    <a:pt x="15" y="47"/>
                  </a:moveTo>
                  <a:cubicBezTo>
                    <a:pt x="32" y="47"/>
                    <a:pt x="32" y="47"/>
                    <a:pt x="32" y="47"/>
                  </a:cubicBezTo>
                  <a:cubicBezTo>
                    <a:pt x="32" y="19"/>
                    <a:pt x="32" y="19"/>
                    <a:pt x="32" y="19"/>
                  </a:cubicBezTo>
                  <a:cubicBezTo>
                    <a:pt x="32" y="18"/>
                    <a:pt x="31" y="17"/>
                    <a:pt x="29" y="17"/>
                  </a:cubicBezTo>
                  <a:cubicBezTo>
                    <a:pt x="18" y="17"/>
                    <a:pt x="18" y="17"/>
                    <a:pt x="18" y="17"/>
                  </a:cubicBezTo>
                  <a:cubicBezTo>
                    <a:pt x="15" y="17"/>
                    <a:pt x="15" y="18"/>
                    <a:pt x="15" y="19"/>
                  </a:cubicBezTo>
                  <a:lnTo>
                    <a:pt x="15" y="47"/>
                  </a:lnTo>
                  <a:close/>
                  <a:moveTo>
                    <a:pt x="79" y="33"/>
                  </a:moveTo>
                  <a:cubicBezTo>
                    <a:pt x="86" y="33"/>
                    <a:pt x="89" y="37"/>
                    <a:pt x="89" y="42"/>
                  </a:cubicBezTo>
                  <a:cubicBezTo>
                    <a:pt x="89" y="90"/>
                    <a:pt x="89" y="90"/>
                    <a:pt x="89" y="90"/>
                  </a:cubicBezTo>
                  <a:cubicBezTo>
                    <a:pt x="89" y="91"/>
                    <a:pt x="90" y="92"/>
                    <a:pt x="92" y="92"/>
                  </a:cubicBezTo>
                  <a:cubicBezTo>
                    <a:pt x="101" y="92"/>
                    <a:pt x="101" y="92"/>
                    <a:pt x="101" y="92"/>
                  </a:cubicBezTo>
                  <a:cubicBezTo>
                    <a:pt x="98" y="101"/>
                    <a:pt x="98" y="101"/>
                    <a:pt x="98" y="101"/>
                  </a:cubicBezTo>
                  <a:cubicBezTo>
                    <a:pt x="90" y="101"/>
                    <a:pt x="90" y="101"/>
                    <a:pt x="90" y="101"/>
                  </a:cubicBezTo>
                  <a:cubicBezTo>
                    <a:pt x="86" y="101"/>
                    <a:pt x="83" y="100"/>
                    <a:pt x="81" y="97"/>
                  </a:cubicBezTo>
                  <a:cubicBezTo>
                    <a:pt x="80" y="96"/>
                    <a:pt x="79" y="93"/>
                    <a:pt x="79" y="89"/>
                  </a:cubicBezTo>
                  <a:cubicBezTo>
                    <a:pt x="79" y="43"/>
                    <a:pt x="79" y="43"/>
                    <a:pt x="79" y="43"/>
                  </a:cubicBezTo>
                  <a:cubicBezTo>
                    <a:pt x="79" y="42"/>
                    <a:pt x="79" y="41"/>
                    <a:pt x="77" y="41"/>
                  </a:cubicBezTo>
                  <a:cubicBezTo>
                    <a:pt x="64" y="41"/>
                    <a:pt x="64" y="41"/>
                    <a:pt x="64" y="41"/>
                  </a:cubicBezTo>
                  <a:cubicBezTo>
                    <a:pt x="62" y="41"/>
                    <a:pt x="62" y="42"/>
                    <a:pt x="62" y="43"/>
                  </a:cubicBezTo>
                  <a:cubicBezTo>
                    <a:pt x="62" y="68"/>
                    <a:pt x="62" y="68"/>
                    <a:pt x="62" y="68"/>
                  </a:cubicBezTo>
                  <a:cubicBezTo>
                    <a:pt x="62" y="79"/>
                    <a:pt x="60" y="91"/>
                    <a:pt x="55" y="101"/>
                  </a:cubicBezTo>
                  <a:cubicBezTo>
                    <a:pt x="42" y="101"/>
                    <a:pt x="42" y="101"/>
                    <a:pt x="42" y="101"/>
                  </a:cubicBezTo>
                  <a:cubicBezTo>
                    <a:pt x="49" y="91"/>
                    <a:pt x="52" y="79"/>
                    <a:pt x="52" y="63"/>
                  </a:cubicBezTo>
                  <a:cubicBezTo>
                    <a:pt x="52" y="42"/>
                    <a:pt x="52" y="42"/>
                    <a:pt x="52" y="42"/>
                  </a:cubicBezTo>
                  <a:cubicBezTo>
                    <a:pt x="52" y="37"/>
                    <a:pt x="54" y="33"/>
                    <a:pt x="61" y="33"/>
                  </a:cubicBezTo>
                  <a:lnTo>
                    <a:pt x="79" y="33"/>
                  </a:lnTo>
                  <a:close/>
                  <a:moveTo>
                    <a:pt x="21" y="81"/>
                  </a:moveTo>
                  <a:cubicBezTo>
                    <a:pt x="19" y="74"/>
                    <a:pt x="18" y="68"/>
                    <a:pt x="17" y="61"/>
                  </a:cubicBezTo>
                  <a:cubicBezTo>
                    <a:pt x="26" y="61"/>
                    <a:pt x="26" y="61"/>
                    <a:pt x="26" y="61"/>
                  </a:cubicBezTo>
                  <a:cubicBezTo>
                    <a:pt x="26" y="68"/>
                    <a:pt x="28" y="75"/>
                    <a:pt x="30" y="81"/>
                  </a:cubicBezTo>
                  <a:lnTo>
                    <a:pt x="21" y="81"/>
                  </a:lnTo>
                  <a:close/>
                </a:path>
              </a:pathLst>
            </a:custGeom>
            <a:solidFill>
              <a:srgbClr val="004385"/>
            </a:solidFill>
            <a:ln w="9525">
              <a:noFill/>
              <a:round/>
              <a:headEnd/>
              <a:tailEnd/>
            </a:ln>
          </p:spPr>
          <p:txBody>
            <a:bodyPr/>
            <a:lstStyle/>
            <a:p>
              <a:endParaRPr lang="zh-CN" altLang="en-US"/>
            </a:p>
          </p:txBody>
        </p:sp>
        <p:sp>
          <p:nvSpPr>
            <p:cNvPr id="24" name="Freeform 71"/>
            <p:cNvSpPr>
              <a:spLocks noEditPoints="1"/>
            </p:cNvSpPr>
            <p:nvPr/>
          </p:nvSpPr>
          <p:spPr bwMode="auto">
            <a:xfrm>
              <a:off x="4581457" y="4787417"/>
              <a:ext cx="371475" cy="376238"/>
            </a:xfrm>
            <a:custGeom>
              <a:avLst/>
              <a:gdLst>
                <a:gd name="T0" fmla="*/ 161348 w 99"/>
                <a:gd name="T1" fmla="*/ 0 h 100"/>
                <a:gd name="T2" fmla="*/ 206375 w 99"/>
                <a:gd name="T3" fmla="*/ 0 h 100"/>
                <a:gd name="T4" fmla="*/ 221384 w 99"/>
                <a:gd name="T5" fmla="*/ 30099 h 100"/>
                <a:gd name="T6" fmla="*/ 318943 w 99"/>
                <a:gd name="T7" fmla="*/ 30099 h 100"/>
                <a:gd name="T8" fmla="*/ 367723 w 99"/>
                <a:gd name="T9" fmla="*/ 75248 h 100"/>
                <a:gd name="T10" fmla="*/ 367723 w 99"/>
                <a:gd name="T11" fmla="*/ 116634 h 100"/>
                <a:gd name="T12" fmla="*/ 330200 w 99"/>
                <a:gd name="T13" fmla="*/ 116634 h 100"/>
                <a:gd name="T14" fmla="*/ 330200 w 99"/>
                <a:gd name="T15" fmla="*/ 75248 h 100"/>
                <a:gd name="T16" fmla="*/ 318943 w 99"/>
                <a:gd name="T17" fmla="*/ 63960 h 100"/>
                <a:gd name="T18" fmla="*/ 247650 w 99"/>
                <a:gd name="T19" fmla="*/ 63960 h 100"/>
                <a:gd name="T20" fmla="*/ 247650 w 99"/>
                <a:gd name="T21" fmla="*/ 127921 h 100"/>
                <a:gd name="T22" fmla="*/ 255155 w 99"/>
                <a:gd name="T23" fmla="*/ 139208 h 100"/>
                <a:gd name="T24" fmla="*/ 356466 w 99"/>
                <a:gd name="T25" fmla="*/ 139208 h 100"/>
                <a:gd name="T26" fmla="*/ 341457 w 99"/>
                <a:gd name="T27" fmla="*/ 169307 h 100"/>
                <a:gd name="T28" fmla="*/ 243898 w 99"/>
                <a:gd name="T29" fmla="*/ 169307 h 100"/>
                <a:gd name="T30" fmla="*/ 213880 w 99"/>
                <a:gd name="T31" fmla="*/ 158020 h 100"/>
                <a:gd name="T32" fmla="*/ 202623 w 99"/>
                <a:gd name="T33" fmla="*/ 127921 h 100"/>
                <a:gd name="T34" fmla="*/ 202623 w 99"/>
                <a:gd name="T35" fmla="*/ 63960 h 100"/>
                <a:gd name="T36" fmla="*/ 168852 w 99"/>
                <a:gd name="T37" fmla="*/ 63960 h 100"/>
                <a:gd name="T38" fmla="*/ 82550 w 99"/>
                <a:gd name="T39" fmla="*/ 180594 h 100"/>
                <a:gd name="T40" fmla="*/ 7505 w 99"/>
                <a:gd name="T41" fmla="*/ 180594 h 100"/>
                <a:gd name="T42" fmla="*/ 123825 w 99"/>
                <a:gd name="T43" fmla="*/ 63960 h 100"/>
                <a:gd name="T44" fmla="*/ 52532 w 99"/>
                <a:gd name="T45" fmla="*/ 63960 h 100"/>
                <a:gd name="T46" fmla="*/ 41275 w 99"/>
                <a:gd name="T47" fmla="*/ 75248 h 100"/>
                <a:gd name="T48" fmla="*/ 41275 w 99"/>
                <a:gd name="T49" fmla="*/ 116634 h 100"/>
                <a:gd name="T50" fmla="*/ 0 w 99"/>
                <a:gd name="T51" fmla="*/ 116634 h 100"/>
                <a:gd name="T52" fmla="*/ 0 w 99"/>
                <a:gd name="T53" fmla="*/ 75248 h 100"/>
                <a:gd name="T54" fmla="*/ 48780 w 99"/>
                <a:gd name="T55" fmla="*/ 30099 h 100"/>
                <a:gd name="T56" fmla="*/ 176357 w 99"/>
                <a:gd name="T57" fmla="*/ 30099 h 100"/>
                <a:gd name="T58" fmla="*/ 161348 w 99"/>
                <a:gd name="T59" fmla="*/ 0 h 100"/>
                <a:gd name="T60" fmla="*/ 345209 w 99"/>
                <a:gd name="T61" fmla="*/ 199406 h 100"/>
                <a:gd name="T62" fmla="*/ 345209 w 99"/>
                <a:gd name="T63" fmla="*/ 233268 h 100"/>
                <a:gd name="T64" fmla="*/ 206375 w 99"/>
                <a:gd name="T65" fmla="*/ 233268 h 100"/>
                <a:gd name="T66" fmla="*/ 206375 w 99"/>
                <a:gd name="T67" fmla="*/ 346139 h 100"/>
                <a:gd name="T68" fmla="*/ 371475 w 99"/>
                <a:gd name="T69" fmla="*/ 346139 h 100"/>
                <a:gd name="T70" fmla="*/ 371475 w 99"/>
                <a:gd name="T71" fmla="*/ 376238 h 100"/>
                <a:gd name="T72" fmla="*/ 0 w 99"/>
                <a:gd name="T73" fmla="*/ 376238 h 100"/>
                <a:gd name="T74" fmla="*/ 0 w 99"/>
                <a:gd name="T75" fmla="*/ 346139 h 100"/>
                <a:gd name="T76" fmla="*/ 165100 w 99"/>
                <a:gd name="T77" fmla="*/ 346139 h 100"/>
                <a:gd name="T78" fmla="*/ 165100 w 99"/>
                <a:gd name="T79" fmla="*/ 233268 h 100"/>
                <a:gd name="T80" fmla="*/ 30018 w 99"/>
                <a:gd name="T81" fmla="*/ 233268 h 100"/>
                <a:gd name="T82" fmla="*/ 30018 w 99"/>
                <a:gd name="T83" fmla="*/ 199406 h 100"/>
                <a:gd name="T84" fmla="*/ 345209 w 99"/>
                <a:gd name="T85" fmla="*/ 199406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9" h="100">
                  <a:moveTo>
                    <a:pt x="43" y="0"/>
                  </a:moveTo>
                  <a:cubicBezTo>
                    <a:pt x="55" y="0"/>
                    <a:pt x="55" y="0"/>
                    <a:pt x="55" y="0"/>
                  </a:cubicBezTo>
                  <a:cubicBezTo>
                    <a:pt x="56" y="2"/>
                    <a:pt x="58" y="5"/>
                    <a:pt x="59" y="8"/>
                  </a:cubicBezTo>
                  <a:cubicBezTo>
                    <a:pt x="85" y="8"/>
                    <a:pt x="85" y="8"/>
                    <a:pt x="85" y="8"/>
                  </a:cubicBezTo>
                  <a:cubicBezTo>
                    <a:pt x="95" y="8"/>
                    <a:pt x="98" y="14"/>
                    <a:pt x="98" y="20"/>
                  </a:cubicBezTo>
                  <a:cubicBezTo>
                    <a:pt x="98" y="31"/>
                    <a:pt x="98" y="31"/>
                    <a:pt x="98" y="31"/>
                  </a:cubicBezTo>
                  <a:cubicBezTo>
                    <a:pt x="88" y="31"/>
                    <a:pt x="88" y="31"/>
                    <a:pt x="88" y="31"/>
                  </a:cubicBezTo>
                  <a:cubicBezTo>
                    <a:pt x="88" y="20"/>
                    <a:pt x="88" y="20"/>
                    <a:pt x="88" y="20"/>
                  </a:cubicBezTo>
                  <a:cubicBezTo>
                    <a:pt x="88" y="18"/>
                    <a:pt x="87" y="17"/>
                    <a:pt x="85" y="17"/>
                  </a:cubicBezTo>
                  <a:cubicBezTo>
                    <a:pt x="66" y="17"/>
                    <a:pt x="66" y="17"/>
                    <a:pt x="66" y="17"/>
                  </a:cubicBezTo>
                  <a:cubicBezTo>
                    <a:pt x="66" y="34"/>
                    <a:pt x="66" y="34"/>
                    <a:pt x="66" y="34"/>
                  </a:cubicBezTo>
                  <a:cubicBezTo>
                    <a:pt x="66" y="36"/>
                    <a:pt x="67" y="37"/>
                    <a:pt x="68" y="37"/>
                  </a:cubicBezTo>
                  <a:cubicBezTo>
                    <a:pt x="95" y="37"/>
                    <a:pt x="95" y="37"/>
                    <a:pt x="95" y="37"/>
                  </a:cubicBezTo>
                  <a:cubicBezTo>
                    <a:pt x="91" y="45"/>
                    <a:pt x="91" y="45"/>
                    <a:pt x="91" y="45"/>
                  </a:cubicBezTo>
                  <a:cubicBezTo>
                    <a:pt x="65" y="45"/>
                    <a:pt x="65" y="45"/>
                    <a:pt x="65" y="45"/>
                  </a:cubicBezTo>
                  <a:cubicBezTo>
                    <a:pt x="62" y="45"/>
                    <a:pt x="59" y="44"/>
                    <a:pt x="57" y="42"/>
                  </a:cubicBezTo>
                  <a:cubicBezTo>
                    <a:pt x="55" y="40"/>
                    <a:pt x="54" y="37"/>
                    <a:pt x="54" y="34"/>
                  </a:cubicBezTo>
                  <a:cubicBezTo>
                    <a:pt x="54" y="17"/>
                    <a:pt x="54" y="17"/>
                    <a:pt x="54" y="17"/>
                  </a:cubicBezTo>
                  <a:cubicBezTo>
                    <a:pt x="45" y="17"/>
                    <a:pt x="45" y="17"/>
                    <a:pt x="45" y="17"/>
                  </a:cubicBezTo>
                  <a:cubicBezTo>
                    <a:pt x="41" y="28"/>
                    <a:pt x="33" y="39"/>
                    <a:pt x="22" y="48"/>
                  </a:cubicBezTo>
                  <a:cubicBezTo>
                    <a:pt x="2" y="48"/>
                    <a:pt x="2" y="48"/>
                    <a:pt x="2" y="48"/>
                  </a:cubicBezTo>
                  <a:cubicBezTo>
                    <a:pt x="2" y="48"/>
                    <a:pt x="26" y="36"/>
                    <a:pt x="33" y="17"/>
                  </a:cubicBezTo>
                  <a:cubicBezTo>
                    <a:pt x="14" y="17"/>
                    <a:pt x="14" y="17"/>
                    <a:pt x="14" y="17"/>
                  </a:cubicBezTo>
                  <a:cubicBezTo>
                    <a:pt x="12" y="17"/>
                    <a:pt x="11" y="18"/>
                    <a:pt x="11" y="20"/>
                  </a:cubicBezTo>
                  <a:cubicBezTo>
                    <a:pt x="11" y="31"/>
                    <a:pt x="11" y="31"/>
                    <a:pt x="11" y="31"/>
                  </a:cubicBezTo>
                  <a:cubicBezTo>
                    <a:pt x="0" y="31"/>
                    <a:pt x="0" y="31"/>
                    <a:pt x="0" y="31"/>
                  </a:cubicBezTo>
                  <a:cubicBezTo>
                    <a:pt x="0" y="20"/>
                    <a:pt x="0" y="20"/>
                    <a:pt x="0" y="20"/>
                  </a:cubicBezTo>
                  <a:cubicBezTo>
                    <a:pt x="0" y="14"/>
                    <a:pt x="4" y="8"/>
                    <a:pt x="13" y="8"/>
                  </a:cubicBezTo>
                  <a:cubicBezTo>
                    <a:pt x="47" y="8"/>
                    <a:pt x="47" y="8"/>
                    <a:pt x="47" y="8"/>
                  </a:cubicBezTo>
                  <a:cubicBezTo>
                    <a:pt x="45" y="5"/>
                    <a:pt x="44" y="3"/>
                    <a:pt x="43" y="0"/>
                  </a:cubicBezTo>
                  <a:close/>
                  <a:moveTo>
                    <a:pt x="92" y="53"/>
                  </a:moveTo>
                  <a:cubicBezTo>
                    <a:pt x="92" y="62"/>
                    <a:pt x="92" y="62"/>
                    <a:pt x="92" y="62"/>
                  </a:cubicBezTo>
                  <a:cubicBezTo>
                    <a:pt x="55" y="62"/>
                    <a:pt x="55" y="62"/>
                    <a:pt x="55" y="62"/>
                  </a:cubicBezTo>
                  <a:cubicBezTo>
                    <a:pt x="55" y="92"/>
                    <a:pt x="55" y="92"/>
                    <a:pt x="55" y="92"/>
                  </a:cubicBezTo>
                  <a:cubicBezTo>
                    <a:pt x="99" y="92"/>
                    <a:pt x="99" y="92"/>
                    <a:pt x="99" y="92"/>
                  </a:cubicBezTo>
                  <a:cubicBezTo>
                    <a:pt x="99" y="100"/>
                    <a:pt x="99" y="100"/>
                    <a:pt x="99" y="100"/>
                  </a:cubicBezTo>
                  <a:cubicBezTo>
                    <a:pt x="0" y="100"/>
                    <a:pt x="0" y="100"/>
                    <a:pt x="0" y="100"/>
                  </a:cubicBezTo>
                  <a:cubicBezTo>
                    <a:pt x="0" y="92"/>
                    <a:pt x="0" y="92"/>
                    <a:pt x="0" y="92"/>
                  </a:cubicBezTo>
                  <a:cubicBezTo>
                    <a:pt x="44" y="92"/>
                    <a:pt x="44" y="92"/>
                    <a:pt x="44" y="92"/>
                  </a:cubicBezTo>
                  <a:cubicBezTo>
                    <a:pt x="44" y="62"/>
                    <a:pt x="44" y="62"/>
                    <a:pt x="44" y="62"/>
                  </a:cubicBezTo>
                  <a:cubicBezTo>
                    <a:pt x="8" y="62"/>
                    <a:pt x="8" y="62"/>
                    <a:pt x="8" y="62"/>
                  </a:cubicBezTo>
                  <a:cubicBezTo>
                    <a:pt x="8" y="53"/>
                    <a:pt x="8" y="53"/>
                    <a:pt x="8" y="53"/>
                  </a:cubicBezTo>
                  <a:lnTo>
                    <a:pt x="92" y="53"/>
                  </a:lnTo>
                  <a:close/>
                </a:path>
              </a:pathLst>
            </a:custGeom>
            <a:solidFill>
              <a:srgbClr val="004385"/>
            </a:solidFill>
            <a:ln w="9525">
              <a:noFill/>
              <a:round/>
              <a:headEnd/>
              <a:tailEnd/>
            </a:ln>
          </p:spPr>
          <p:txBody>
            <a:bodyPr/>
            <a:lstStyle/>
            <a:p>
              <a:endParaRPr lang="zh-CN" altLang="en-US"/>
            </a:p>
          </p:txBody>
        </p:sp>
        <p:sp>
          <p:nvSpPr>
            <p:cNvPr id="25" name="Rectangle 72"/>
            <p:cNvSpPr>
              <a:spLocks noChangeArrowheads="1"/>
            </p:cNvSpPr>
            <p:nvPr/>
          </p:nvSpPr>
          <p:spPr bwMode="auto">
            <a:xfrm>
              <a:off x="3470207" y="4787417"/>
              <a:ext cx="14288" cy="379413"/>
            </a:xfrm>
            <a:prstGeom prst="rect">
              <a:avLst/>
            </a:prstGeom>
            <a:solidFill>
              <a:srgbClr val="004385"/>
            </a:solidFill>
            <a:ln w="9525">
              <a:noFill/>
              <a:miter lim="800000"/>
              <a:headEnd/>
              <a:tailEnd/>
            </a:ln>
          </p:spPr>
          <p:txBody>
            <a:bodyPr/>
            <a:lstStyle/>
            <a:p>
              <a:pPr eaLnBrk="1" hangingPunct="1"/>
              <a:endParaRPr lang="zh-CN" altLang="en-US"/>
            </a:p>
          </p:txBody>
        </p:sp>
        <p:sp>
          <p:nvSpPr>
            <p:cNvPr id="26" name="Rectangle 73"/>
            <p:cNvSpPr>
              <a:spLocks noChangeArrowheads="1"/>
            </p:cNvSpPr>
            <p:nvPr/>
          </p:nvSpPr>
          <p:spPr bwMode="auto">
            <a:xfrm>
              <a:off x="3984557" y="4787417"/>
              <a:ext cx="11113" cy="379413"/>
            </a:xfrm>
            <a:prstGeom prst="rect">
              <a:avLst/>
            </a:prstGeom>
            <a:solidFill>
              <a:srgbClr val="004385"/>
            </a:solidFill>
            <a:ln w="9525">
              <a:noFill/>
              <a:miter lim="800000"/>
              <a:headEnd/>
              <a:tailEnd/>
            </a:ln>
          </p:spPr>
          <p:txBody>
            <a:bodyPr/>
            <a:lstStyle/>
            <a:p>
              <a:pPr eaLnBrk="1" hangingPunct="1"/>
              <a:endParaRPr lang="zh-CN" altLang="en-US"/>
            </a:p>
          </p:txBody>
        </p:sp>
        <p:sp>
          <p:nvSpPr>
            <p:cNvPr id="27" name="Rectangle 74"/>
            <p:cNvSpPr>
              <a:spLocks noChangeArrowheads="1"/>
            </p:cNvSpPr>
            <p:nvPr/>
          </p:nvSpPr>
          <p:spPr bwMode="auto">
            <a:xfrm>
              <a:off x="4502082" y="4787417"/>
              <a:ext cx="15875" cy="379413"/>
            </a:xfrm>
            <a:prstGeom prst="rect">
              <a:avLst/>
            </a:prstGeom>
            <a:solidFill>
              <a:srgbClr val="004385"/>
            </a:solidFill>
            <a:ln w="9525">
              <a:noFill/>
              <a:miter lim="800000"/>
              <a:headEnd/>
              <a:tailEnd/>
            </a:ln>
          </p:spPr>
          <p:txBody>
            <a:bodyPr/>
            <a:lstStyle/>
            <a:p>
              <a:pPr eaLnBrk="1" hangingPunct="1"/>
              <a:endParaRPr lang="zh-CN" altLang="en-US"/>
            </a:p>
          </p:txBody>
        </p:sp>
        <p:sp>
          <p:nvSpPr>
            <p:cNvPr id="28" name="Freeform 75"/>
            <p:cNvSpPr>
              <a:spLocks noEditPoints="1"/>
            </p:cNvSpPr>
            <p:nvPr/>
          </p:nvSpPr>
          <p:spPr bwMode="auto">
            <a:xfrm>
              <a:off x="5035482" y="4806467"/>
              <a:ext cx="3009900" cy="360363"/>
            </a:xfrm>
            <a:custGeom>
              <a:avLst/>
              <a:gdLst>
                <a:gd name="T0" fmla="*/ 491642 w 802"/>
                <a:gd name="T1" fmla="*/ 0 h 96"/>
                <a:gd name="T2" fmla="*/ 416582 w 802"/>
                <a:gd name="T3" fmla="*/ 360363 h 96"/>
                <a:gd name="T4" fmla="*/ 2127947 w 802"/>
                <a:gd name="T5" fmla="*/ 360363 h 96"/>
                <a:gd name="T6" fmla="*/ 1861484 w 802"/>
                <a:gd name="T7" fmla="*/ 108860 h 96"/>
                <a:gd name="T8" fmla="*/ 1790177 w 802"/>
                <a:gd name="T9" fmla="*/ 360363 h 96"/>
                <a:gd name="T10" fmla="*/ 1857731 w 802"/>
                <a:gd name="T11" fmla="*/ 0 h 96"/>
                <a:gd name="T12" fmla="*/ 2052887 w 802"/>
                <a:gd name="T13" fmla="*/ 0 h 96"/>
                <a:gd name="T14" fmla="*/ 2127947 w 802"/>
                <a:gd name="T15" fmla="*/ 360363 h 96"/>
                <a:gd name="T16" fmla="*/ 138861 w 802"/>
                <a:gd name="T17" fmla="*/ 165166 h 96"/>
                <a:gd name="T18" fmla="*/ 105084 w 802"/>
                <a:gd name="T19" fmla="*/ 0 h 96"/>
                <a:gd name="T20" fmla="*/ 255203 w 802"/>
                <a:gd name="T21" fmla="*/ 0 h 96"/>
                <a:gd name="T22" fmla="*/ 221427 w 802"/>
                <a:gd name="T23" fmla="*/ 165166 h 96"/>
                <a:gd name="T24" fmla="*/ 273968 w 802"/>
                <a:gd name="T25" fmla="*/ 360363 h 96"/>
                <a:gd name="T26" fmla="*/ 82566 w 802"/>
                <a:gd name="T27" fmla="*/ 360363 h 96"/>
                <a:gd name="T28" fmla="*/ 806893 w 802"/>
                <a:gd name="T29" fmla="*/ 289041 h 96"/>
                <a:gd name="T30" fmla="*/ 622997 w 802"/>
                <a:gd name="T31" fmla="*/ 360363 h 96"/>
                <a:gd name="T32" fmla="*/ 690551 w 802"/>
                <a:gd name="T33" fmla="*/ 0 h 96"/>
                <a:gd name="T34" fmla="*/ 908224 w 802"/>
                <a:gd name="T35" fmla="*/ 360363 h 96"/>
                <a:gd name="T36" fmla="*/ 806893 w 802"/>
                <a:gd name="T37" fmla="*/ 289041 h 96"/>
                <a:gd name="T38" fmla="*/ 788128 w 802"/>
                <a:gd name="T39" fmla="*/ 240242 h 96"/>
                <a:gd name="T40" fmla="*/ 671786 w 802"/>
                <a:gd name="T41" fmla="*/ 240242 h 96"/>
                <a:gd name="T42" fmla="*/ 1715118 w 802"/>
                <a:gd name="T43" fmla="*/ 311564 h 96"/>
                <a:gd name="T44" fmla="*/ 1549986 w 802"/>
                <a:gd name="T45" fmla="*/ 360363 h 96"/>
                <a:gd name="T46" fmla="*/ 1474926 w 802"/>
                <a:gd name="T47" fmla="*/ 360363 h 96"/>
                <a:gd name="T48" fmla="*/ 1493691 w 802"/>
                <a:gd name="T49" fmla="*/ 0 h 96"/>
                <a:gd name="T50" fmla="*/ 1703859 w 802"/>
                <a:gd name="T51" fmla="*/ 0 h 96"/>
                <a:gd name="T52" fmla="*/ 1549986 w 802"/>
                <a:gd name="T53" fmla="*/ 48799 h 96"/>
                <a:gd name="T54" fmla="*/ 1681341 w 802"/>
                <a:gd name="T55" fmla="*/ 153905 h 96"/>
                <a:gd name="T56" fmla="*/ 1549986 w 802"/>
                <a:gd name="T57" fmla="*/ 198950 h 96"/>
                <a:gd name="T58" fmla="*/ 1283523 w 802"/>
                <a:gd name="T59" fmla="*/ 0 h 96"/>
                <a:gd name="T60" fmla="*/ 1354830 w 802"/>
                <a:gd name="T61" fmla="*/ 0 h 96"/>
                <a:gd name="T62" fmla="*/ 1399866 w 802"/>
                <a:gd name="T63" fmla="*/ 360363 h 96"/>
                <a:gd name="T64" fmla="*/ 1302288 w 802"/>
                <a:gd name="T65" fmla="*/ 108860 h 96"/>
                <a:gd name="T66" fmla="*/ 1174687 w 802"/>
                <a:gd name="T67" fmla="*/ 360363 h 96"/>
                <a:gd name="T68" fmla="*/ 1028320 w 802"/>
                <a:gd name="T69" fmla="*/ 360363 h 96"/>
                <a:gd name="T70" fmla="*/ 987037 w 802"/>
                <a:gd name="T71" fmla="*/ 0 h 96"/>
                <a:gd name="T72" fmla="*/ 1062097 w 802"/>
                <a:gd name="T73" fmla="*/ 0 h 96"/>
                <a:gd name="T74" fmla="*/ 1174687 w 802"/>
                <a:gd name="T75" fmla="*/ 225227 h 96"/>
                <a:gd name="T76" fmla="*/ 2597071 w 802"/>
                <a:gd name="T77" fmla="*/ 0 h 96"/>
                <a:gd name="T78" fmla="*/ 2638354 w 802"/>
                <a:gd name="T79" fmla="*/ 360363 h 96"/>
                <a:gd name="T80" fmla="*/ 2597071 w 802"/>
                <a:gd name="T81" fmla="*/ 0 h 96"/>
                <a:gd name="T82" fmla="*/ 2270560 w 802"/>
                <a:gd name="T83" fmla="*/ 262765 h 96"/>
                <a:gd name="T84" fmla="*/ 2191748 w 802"/>
                <a:gd name="T85" fmla="*/ 360363 h 96"/>
                <a:gd name="T86" fmla="*/ 2379397 w 802"/>
                <a:gd name="T87" fmla="*/ 0 h 96"/>
                <a:gd name="T88" fmla="*/ 2484481 w 802"/>
                <a:gd name="T89" fmla="*/ 360363 h 96"/>
                <a:gd name="T90" fmla="*/ 2285572 w 802"/>
                <a:gd name="T91" fmla="*/ 232734 h 96"/>
                <a:gd name="T92" fmla="*/ 2356879 w 802"/>
                <a:gd name="T93" fmla="*/ 48799 h 96"/>
                <a:gd name="T94" fmla="*/ 2863533 w 802"/>
                <a:gd name="T95" fmla="*/ 187689 h 96"/>
                <a:gd name="T96" fmla="*/ 2780967 w 802"/>
                <a:gd name="T97" fmla="*/ 360363 h 96"/>
                <a:gd name="T98" fmla="*/ 2739685 w 802"/>
                <a:gd name="T99" fmla="*/ 187689 h 96"/>
                <a:gd name="T100" fmla="*/ 2739685 w 802"/>
                <a:gd name="T101" fmla="*/ 30030 h 96"/>
                <a:gd name="T102" fmla="*/ 2780967 w 802"/>
                <a:gd name="T103" fmla="*/ 0 h 96"/>
                <a:gd name="T104" fmla="*/ 2976123 w 802"/>
                <a:gd name="T105" fmla="*/ 93845 h 96"/>
                <a:gd name="T106" fmla="*/ 3009900 w 802"/>
                <a:gd name="T107" fmla="*/ 360363 h 96"/>
                <a:gd name="T108" fmla="*/ 2863533 w 802"/>
                <a:gd name="T109" fmla="*/ 187689 h 96"/>
                <a:gd name="T110" fmla="*/ 2871039 w 802"/>
                <a:gd name="T111" fmla="*/ 157659 h 96"/>
                <a:gd name="T112" fmla="*/ 2871039 w 802"/>
                <a:gd name="T113" fmla="*/ 30030 h 96"/>
                <a:gd name="T114" fmla="*/ 2780967 w 802"/>
                <a:gd name="T115" fmla="*/ 157659 h 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2" h="96">
                  <a:moveTo>
                    <a:pt x="111" y="0"/>
                  </a:moveTo>
                  <a:cubicBezTo>
                    <a:pt x="131" y="0"/>
                    <a:pt x="131" y="0"/>
                    <a:pt x="131" y="0"/>
                  </a:cubicBezTo>
                  <a:cubicBezTo>
                    <a:pt x="131" y="96"/>
                    <a:pt x="131" y="96"/>
                    <a:pt x="131" y="96"/>
                  </a:cubicBezTo>
                  <a:cubicBezTo>
                    <a:pt x="111" y="96"/>
                    <a:pt x="111" y="96"/>
                    <a:pt x="111" y="96"/>
                  </a:cubicBezTo>
                  <a:lnTo>
                    <a:pt x="111" y="0"/>
                  </a:lnTo>
                  <a:close/>
                  <a:moveTo>
                    <a:pt x="567" y="96"/>
                  </a:moveTo>
                  <a:cubicBezTo>
                    <a:pt x="555" y="96"/>
                    <a:pt x="555" y="96"/>
                    <a:pt x="555" y="96"/>
                  </a:cubicBezTo>
                  <a:cubicBezTo>
                    <a:pt x="496" y="29"/>
                    <a:pt x="496" y="29"/>
                    <a:pt x="496" y="29"/>
                  </a:cubicBezTo>
                  <a:cubicBezTo>
                    <a:pt x="496" y="96"/>
                    <a:pt x="496" y="96"/>
                    <a:pt x="496" y="96"/>
                  </a:cubicBezTo>
                  <a:cubicBezTo>
                    <a:pt x="477" y="96"/>
                    <a:pt x="477" y="96"/>
                    <a:pt x="477" y="96"/>
                  </a:cubicBezTo>
                  <a:cubicBezTo>
                    <a:pt x="477" y="0"/>
                    <a:pt x="477" y="0"/>
                    <a:pt x="477" y="0"/>
                  </a:cubicBezTo>
                  <a:cubicBezTo>
                    <a:pt x="495" y="0"/>
                    <a:pt x="495" y="0"/>
                    <a:pt x="495" y="0"/>
                  </a:cubicBezTo>
                  <a:cubicBezTo>
                    <a:pt x="547" y="60"/>
                    <a:pt x="547" y="60"/>
                    <a:pt x="547" y="60"/>
                  </a:cubicBezTo>
                  <a:cubicBezTo>
                    <a:pt x="547" y="0"/>
                    <a:pt x="547" y="0"/>
                    <a:pt x="547" y="0"/>
                  </a:cubicBezTo>
                  <a:cubicBezTo>
                    <a:pt x="567" y="0"/>
                    <a:pt x="567" y="0"/>
                    <a:pt x="567" y="0"/>
                  </a:cubicBezTo>
                  <a:lnTo>
                    <a:pt x="567" y="96"/>
                  </a:lnTo>
                  <a:close/>
                  <a:moveTo>
                    <a:pt x="0" y="96"/>
                  </a:moveTo>
                  <a:cubicBezTo>
                    <a:pt x="37" y="44"/>
                    <a:pt x="37" y="44"/>
                    <a:pt x="37" y="44"/>
                  </a:cubicBezTo>
                  <a:cubicBezTo>
                    <a:pt x="6" y="0"/>
                    <a:pt x="6" y="0"/>
                    <a:pt x="6" y="0"/>
                  </a:cubicBezTo>
                  <a:cubicBezTo>
                    <a:pt x="28" y="0"/>
                    <a:pt x="28" y="0"/>
                    <a:pt x="28" y="0"/>
                  </a:cubicBezTo>
                  <a:cubicBezTo>
                    <a:pt x="48" y="29"/>
                    <a:pt x="48" y="29"/>
                    <a:pt x="48" y="29"/>
                  </a:cubicBezTo>
                  <a:cubicBezTo>
                    <a:pt x="68" y="0"/>
                    <a:pt x="68" y="0"/>
                    <a:pt x="68" y="0"/>
                  </a:cubicBezTo>
                  <a:cubicBezTo>
                    <a:pt x="90" y="0"/>
                    <a:pt x="90" y="0"/>
                    <a:pt x="90" y="0"/>
                  </a:cubicBezTo>
                  <a:cubicBezTo>
                    <a:pt x="59" y="44"/>
                    <a:pt x="59" y="44"/>
                    <a:pt x="59" y="44"/>
                  </a:cubicBezTo>
                  <a:cubicBezTo>
                    <a:pt x="95" y="96"/>
                    <a:pt x="95" y="96"/>
                    <a:pt x="95" y="96"/>
                  </a:cubicBezTo>
                  <a:cubicBezTo>
                    <a:pt x="73" y="96"/>
                    <a:pt x="73" y="96"/>
                    <a:pt x="73" y="96"/>
                  </a:cubicBezTo>
                  <a:cubicBezTo>
                    <a:pt x="48" y="60"/>
                    <a:pt x="48" y="60"/>
                    <a:pt x="48" y="60"/>
                  </a:cubicBezTo>
                  <a:cubicBezTo>
                    <a:pt x="22" y="96"/>
                    <a:pt x="22" y="96"/>
                    <a:pt x="22" y="96"/>
                  </a:cubicBezTo>
                  <a:lnTo>
                    <a:pt x="0" y="96"/>
                  </a:lnTo>
                  <a:close/>
                  <a:moveTo>
                    <a:pt x="215" y="77"/>
                  </a:moveTo>
                  <a:cubicBezTo>
                    <a:pt x="174" y="77"/>
                    <a:pt x="174" y="77"/>
                    <a:pt x="174" y="77"/>
                  </a:cubicBezTo>
                  <a:cubicBezTo>
                    <a:pt x="166" y="96"/>
                    <a:pt x="166" y="96"/>
                    <a:pt x="166" y="96"/>
                  </a:cubicBezTo>
                  <a:cubicBezTo>
                    <a:pt x="147" y="96"/>
                    <a:pt x="147" y="96"/>
                    <a:pt x="147" y="96"/>
                  </a:cubicBezTo>
                  <a:cubicBezTo>
                    <a:pt x="184" y="0"/>
                    <a:pt x="184" y="0"/>
                    <a:pt x="184" y="0"/>
                  </a:cubicBezTo>
                  <a:cubicBezTo>
                    <a:pt x="204" y="0"/>
                    <a:pt x="204" y="0"/>
                    <a:pt x="204" y="0"/>
                  </a:cubicBezTo>
                  <a:cubicBezTo>
                    <a:pt x="242" y="96"/>
                    <a:pt x="242" y="96"/>
                    <a:pt x="242" y="96"/>
                  </a:cubicBezTo>
                  <a:cubicBezTo>
                    <a:pt x="223" y="96"/>
                    <a:pt x="223" y="96"/>
                    <a:pt x="223" y="96"/>
                  </a:cubicBezTo>
                  <a:lnTo>
                    <a:pt x="215" y="77"/>
                  </a:lnTo>
                  <a:close/>
                  <a:moveTo>
                    <a:pt x="179" y="64"/>
                  </a:moveTo>
                  <a:cubicBezTo>
                    <a:pt x="210" y="64"/>
                    <a:pt x="210" y="64"/>
                    <a:pt x="210" y="64"/>
                  </a:cubicBezTo>
                  <a:cubicBezTo>
                    <a:pt x="194" y="24"/>
                    <a:pt x="194" y="24"/>
                    <a:pt x="194" y="24"/>
                  </a:cubicBezTo>
                  <a:lnTo>
                    <a:pt x="179" y="64"/>
                  </a:lnTo>
                  <a:close/>
                  <a:moveTo>
                    <a:pt x="413" y="83"/>
                  </a:moveTo>
                  <a:cubicBezTo>
                    <a:pt x="457" y="83"/>
                    <a:pt x="457" y="83"/>
                    <a:pt x="457" y="83"/>
                  </a:cubicBezTo>
                  <a:cubicBezTo>
                    <a:pt x="457" y="96"/>
                    <a:pt x="457" y="96"/>
                    <a:pt x="457" y="96"/>
                  </a:cubicBezTo>
                  <a:cubicBezTo>
                    <a:pt x="413" y="96"/>
                    <a:pt x="413" y="96"/>
                    <a:pt x="413" y="96"/>
                  </a:cubicBezTo>
                  <a:cubicBezTo>
                    <a:pt x="401" y="96"/>
                    <a:pt x="401" y="96"/>
                    <a:pt x="401" y="96"/>
                  </a:cubicBezTo>
                  <a:cubicBezTo>
                    <a:pt x="393" y="96"/>
                    <a:pt x="393" y="96"/>
                    <a:pt x="393" y="96"/>
                  </a:cubicBezTo>
                  <a:cubicBezTo>
                    <a:pt x="393" y="0"/>
                    <a:pt x="393" y="0"/>
                    <a:pt x="393" y="0"/>
                  </a:cubicBezTo>
                  <a:cubicBezTo>
                    <a:pt x="398" y="0"/>
                    <a:pt x="398" y="0"/>
                    <a:pt x="398" y="0"/>
                  </a:cubicBezTo>
                  <a:cubicBezTo>
                    <a:pt x="413" y="0"/>
                    <a:pt x="413" y="0"/>
                    <a:pt x="413" y="0"/>
                  </a:cubicBezTo>
                  <a:cubicBezTo>
                    <a:pt x="454" y="0"/>
                    <a:pt x="454" y="0"/>
                    <a:pt x="454" y="0"/>
                  </a:cubicBezTo>
                  <a:cubicBezTo>
                    <a:pt x="454" y="13"/>
                    <a:pt x="454" y="13"/>
                    <a:pt x="454" y="13"/>
                  </a:cubicBezTo>
                  <a:cubicBezTo>
                    <a:pt x="413" y="13"/>
                    <a:pt x="413" y="13"/>
                    <a:pt x="413" y="13"/>
                  </a:cubicBezTo>
                  <a:cubicBezTo>
                    <a:pt x="413" y="41"/>
                    <a:pt x="413" y="41"/>
                    <a:pt x="413" y="41"/>
                  </a:cubicBezTo>
                  <a:cubicBezTo>
                    <a:pt x="448" y="41"/>
                    <a:pt x="448" y="41"/>
                    <a:pt x="448" y="41"/>
                  </a:cubicBezTo>
                  <a:cubicBezTo>
                    <a:pt x="448" y="53"/>
                    <a:pt x="448" y="53"/>
                    <a:pt x="448" y="53"/>
                  </a:cubicBezTo>
                  <a:cubicBezTo>
                    <a:pt x="413" y="53"/>
                    <a:pt x="413" y="53"/>
                    <a:pt x="413" y="53"/>
                  </a:cubicBezTo>
                  <a:lnTo>
                    <a:pt x="413" y="83"/>
                  </a:lnTo>
                  <a:close/>
                  <a:moveTo>
                    <a:pt x="342" y="0"/>
                  </a:moveTo>
                  <a:cubicBezTo>
                    <a:pt x="344" y="0"/>
                    <a:pt x="344" y="0"/>
                    <a:pt x="344" y="0"/>
                  </a:cubicBezTo>
                  <a:cubicBezTo>
                    <a:pt x="361" y="0"/>
                    <a:pt x="361" y="0"/>
                    <a:pt x="361" y="0"/>
                  </a:cubicBezTo>
                  <a:cubicBezTo>
                    <a:pt x="363" y="0"/>
                    <a:pt x="363" y="0"/>
                    <a:pt x="363" y="0"/>
                  </a:cubicBezTo>
                  <a:cubicBezTo>
                    <a:pt x="373" y="96"/>
                    <a:pt x="373" y="96"/>
                    <a:pt x="373" y="96"/>
                  </a:cubicBezTo>
                  <a:cubicBezTo>
                    <a:pt x="353" y="96"/>
                    <a:pt x="353" y="96"/>
                    <a:pt x="353" y="96"/>
                  </a:cubicBezTo>
                  <a:cubicBezTo>
                    <a:pt x="347" y="29"/>
                    <a:pt x="347" y="29"/>
                    <a:pt x="347" y="29"/>
                  </a:cubicBezTo>
                  <a:cubicBezTo>
                    <a:pt x="314" y="96"/>
                    <a:pt x="314" y="96"/>
                    <a:pt x="314" y="96"/>
                  </a:cubicBezTo>
                  <a:cubicBezTo>
                    <a:pt x="313" y="96"/>
                    <a:pt x="313" y="96"/>
                    <a:pt x="313" y="96"/>
                  </a:cubicBezTo>
                  <a:cubicBezTo>
                    <a:pt x="280" y="29"/>
                    <a:pt x="280" y="29"/>
                    <a:pt x="280" y="29"/>
                  </a:cubicBezTo>
                  <a:cubicBezTo>
                    <a:pt x="274" y="96"/>
                    <a:pt x="274" y="96"/>
                    <a:pt x="274" y="96"/>
                  </a:cubicBezTo>
                  <a:cubicBezTo>
                    <a:pt x="254" y="96"/>
                    <a:pt x="254" y="96"/>
                    <a:pt x="254" y="96"/>
                  </a:cubicBezTo>
                  <a:cubicBezTo>
                    <a:pt x="263" y="0"/>
                    <a:pt x="263" y="0"/>
                    <a:pt x="263" y="0"/>
                  </a:cubicBezTo>
                  <a:cubicBezTo>
                    <a:pt x="266" y="0"/>
                    <a:pt x="266" y="0"/>
                    <a:pt x="266" y="0"/>
                  </a:cubicBezTo>
                  <a:cubicBezTo>
                    <a:pt x="283" y="0"/>
                    <a:pt x="283" y="0"/>
                    <a:pt x="283" y="0"/>
                  </a:cubicBezTo>
                  <a:cubicBezTo>
                    <a:pt x="285" y="0"/>
                    <a:pt x="285" y="0"/>
                    <a:pt x="285" y="0"/>
                  </a:cubicBezTo>
                  <a:cubicBezTo>
                    <a:pt x="313" y="60"/>
                    <a:pt x="313" y="60"/>
                    <a:pt x="313" y="60"/>
                  </a:cubicBezTo>
                  <a:lnTo>
                    <a:pt x="342" y="0"/>
                  </a:lnTo>
                  <a:close/>
                  <a:moveTo>
                    <a:pt x="692" y="0"/>
                  </a:moveTo>
                  <a:cubicBezTo>
                    <a:pt x="703" y="0"/>
                    <a:pt x="703" y="0"/>
                    <a:pt x="703" y="0"/>
                  </a:cubicBezTo>
                  <a:cubicBezTo>
                    <a:pt x="703" y="96"/>
                    <a:pt x="703" y="96"/>
                    <a:pt x="703" y="96"/>
                  </a:cubicBezTo>
                  <a:cubicBezTo>
                    <a:pt x="692" y="96"/>
                    <a:pt x="692" y="96"/>
                    <a:pt x="692" y="96"/>
                  </a:cubicBezTo>
                  <a:lnTo>
                    <a:pt x="692" y="0"/>
                  </a:lnTo>
                  <a:close/>
                  <a:moveTo>
                    <a:pt x="651" y="70"/>
                  </a:moveTo>
                  <a:cubicBezTo>
                    <a:pt x="605" y="70"/>
                    <a:pt x="605" y="70"/>
                    <a:pt x="605" y="70"/>
                  </a:cubicBezTo>
                  <a:cubicBezTo>
                    <a:pt x="595" y="96"/>
                    <a:pt x="595" y="96"/>
                    <a:pt x="595" y="96"/>
                  </a:cubicBezTo>
                  <a:cubicBezTo>
                    <a:pt x="584" y="96"/>
                    <a:pt x="584" y="96"/>
                    <a:pt x="584" y="96"/>
                  </a:cubicBezTo>
                  <a:cubicBezTo>
                    <a:pt x="623" y="0"/>
                    <a:pt x="623" y="0"/>
                    <a:pt x="623" y="0"/>
                  </a:cubicBezTo>
                  <a:cubicBezTo>
                    <a:pt x="634" y="0"/>
                    <a:pt x="634" y="0"/>
                    <a:pt x="634" y="0"/>
                  </a:cubicBezTo>
                  <a:cubicBezTo>
                    <a:pt x="673" y="96"/>
                    <a:pt x="673" y="96"/>
                    <a:pt x="673" y="96"/>
                  </a:cubicBezTo>
                  <a:cubicBezTo>
                    <a:pt x="662" y="96"/>
                    <a:pt x="662" y="96"/>
                    <a:pt x="662" y="96"/>
                  </a:cubicBezTo>
                  <a:lnTo>
                    <a:pt x="651" y="70"/>
                  </a:lnTo>
                  <a:close/>
                  <a:moveTo>
                    <a:pt x="609" y="62"/>
                  </a:moveTo>
                  <a:cubicBezTo>
                    <a:pt x="648" y="62"/>
                    <a:pt x="648" y="62"/>
                    <a:pt x="648" y="62"/>
                  </a:cubicBezTo>
                  <a:cubicBezTo>
                    <a:pt x="628" y="13"/>
                    <a:pt x="628" y="13"/>
                    <a:pt x="628" y="13"/>
                  </a:cubicBezTo>
                  <a:lnTo>
                    <a:pt x="609" y="62"/>
                  </a:lnTo>
                  <a:close/>
                  <a:moveTo>
                    <a:pt x="763" y="50"/>
                  </a:moveTo>
                  <a:cubicBezTo>
                    <a:pt x="741" y="50"/>
                    <a:pt x="741" y="50"/>
                    <a:pt x="741" y="50"/>
                  </a:cubicBezTo>
                  <a:cubicBezTo>
                    <a:pt x="741" y="96"/>
                    <a:pt x="741" y="96"/>
                    <a:pt x="741" y="96"/>
                  </a:cubicBezTo>
                  <a:cubicBezTo>
                    <a:pt x="730" y="96"/>
                    <a:pt x="730" y="96"/>
                    <a:pt x="730" y="96"/>
                  </a:cubicBezTo>
                  <a:cubicBezTo>
                    <a:pt x="730" y="50"/>
                    <a:pt x="730" y="50"/>
                    <a:pt x="730" y="50"/>
                  </a:cubicBezTo>
                  <a:cubicBezTo>
                    <a:pt x="730" y="42"/>
                    <a:pt x="730" y="42"/>
                    <a:pt x="730" y="42"/>
                  </a:cubicBezTo>
                  <a:cubicBezTo>
                    <a:pt x="730" y="8"/>
                    <a:pt x="730" y="8"/>
                    <a:pt x="730" y="8"/>
                  </a:cubicBezTo>
                  <a:cubicBezTo>
                    <a:pt x="730" y="0"/>
                    <a:pt x="730" y="0"/>
                    <a:pt x="730" y="0"/>
                  </a:cubicBezTo>
                  <a:cubicBezTo>
                    <a:pt x="741" y="0"/>
                    <a:pt x="741" y="0"/>
                    <a:pt x="741" y="0"/>
                  </a:cubicBezTo>
                  <a:cubicBezTo>
                    <a:pt x="766" y="0"/>
                    <a:pt x="766" y="0"/>
                    <a:pt x="766" y="0"/>
                  </a:cubicBezTo>
                  <a:cubicBezTo>
                    <a:pt x="782" y="0"/>
                    <a:pt x="793" y="11"/>
                    <a:pt x="793" y="25"/>
                  </a:cubicBezTo>
                  <a:cubicBezTo>
                    <a:pt x="793" y="37"/>
                    <a:pt x="786" y="46"/>
                    <a:pt x="774" y="49"/>
                  </a:cubicBezTo>
                  <a:cubicBezTo>
                    <a:pt x="802" y="96"/>
                    <a:pt x="802" y="96"/>
                    <a:pt x="802" y="96"/>
                  </a:cubicBezTo>
                  <a:cubicBezTo>
                    <a:pt x="791" y="96"/>
                    <a:pt x="791" y="96"/>
                    <a:pt x="791" y="96"/>
                  </a:cubicBezTo>
                  <a:lnTo>
                    <a:pt x="763" y="50"/>
                  </a:lnTo>
                  <a:close/>
                  <a:moveTo>
                    <a:pt x="741" y="42"/>
                  </a:moveTo>
                  <a:cubicBezTo>
                    <a:pt x="765" y="42"/>
                    <a:pt x="765" y="42"/>
                    <a:pt x="765" y="42"/>
                  </a:cubicBezTo>
                  <a:cubicBezTo>
                    <a:pt x="776" y="42"/>
                    <a:pt x="783" y="34"/>
                    <a:pt x="783" y="25"/>
                  </a:cubicBezTo>
                  <a:cubicBezTo>
                    <a:pt x="783" y="16"/>
                    <a:pt x="776" y="8"/>
                    <a:pt x="765" y="8"/>
                  </a:cubicBezTo>
                  <a:cubicBezTo>
                    <a:pt x="741" y="8"/>
                    <a:pt x="741" y="8"/>
                    <a:pt x="741" y="8"/>
                  </a:cubicBezTo>
                  <a:lnTo>
                    <a:pt x="741" y="42"/>
                  </a:lnTo>
                  <a:close/>
                </a:path>
              </a:pathLst>
            </a:custGeom>
            <a:solidFill>
              <a:srgbClr val="004385"/>
            </a:solidFill>
            <a:ln w="9525">
              <a:noFill/>
              <a:round/>
              <a:headEnd/>
              <a:tailEnd/>
            </a:ln>
          </p:spPr>
          <p:txBody>
            <a:bodyPr/>
            <a:lstStyle/>
            <a:p>
              <a:endParaRPr lang="zh-CN" altLang="en-US"/>
            </a:p>
          </p:txBody>
        </p:sp>
        <p:sp>
          <p:nvSpPr>
            <p:cNvPr id="29" name="Freeform 76"/>
            <p:cNvSpPr>
              <a:spLocks/>
            </p:cNvSpPr>
            <p:nvPr/>
          </p:nvSpPr>
          <p:spPr bwMode="auto">
            <a:xfrm>
              <a:off x="4517957" y="3661879"/>
              <a:ext cx="2239963" cy="877888"/>
            </a:xfrm>
            <a:custGeom>
              <a:avLst/>
              <a:gdLst>
                <a:gd name="T0" fmla="*/ 1819735 w 597"/>
                <a:gd name="T1" fmla="*/ 697036 h 233"/>
                <a:gd name="T2" fmla="*/ 1560845 w 597"/>
                <a:gd name="T3" fmla="*/ 455899 h 233"/>
                <a:gd name="T4" fmla="*/ 2239963 w 597"/>
                <a:gd name="T5" fmla="*/ 7536 h 233"/>
                <a:gd name="T6" fmla="*/ 1422020 w 597"/>
                <a:gd name="T7" fmla="*/ 3768 h 233"/>
                <a:gd name="T8" fmla="*/ 1339475 w 597"/>
                <a:gd name="T9" fmla="*/ 64052 h 233"/>
                <a:gd name="T10" fmla="*/ 1088089 w 597"/>
                <a:gd name="T11" fmla="*/ 354169 h 233"/>
                <a:gd name="T12" fmla="*/ 461500 w 597"/>
                <a:gd name="T13" fmla="*/ 105497 h 233"/>
                <a:gd name="T14" fmla="*/ 258890 w 597"/>
                <a:gd name="T15" fmla="*/ 37678 h 233"/>
                <a:gd name="T16" fmla="*/ 78793 w 597"/>
                <a:gd name="T17" fmla="*/ 11303 h 233"/>
                <a:gd name="T18" fmla="*/ 0 w 597"/>
                <a:gd name="T19" fmla="*/ 7536 h 233"/>
                <a:gd name="T20" fmla="*/ 544045 w 597"/>
                <a:gd name="T21" fmla="*/ 293885 h 233"/>
                <a:gd name="T22" fmla="*/ 1178138 w 597"/>
                <a:gd name="T23" fmla="*/ 693268 h 233"/>
                <a:gd name="T24" fmla="*/ 2209947 w 597"/>
                <a:gd name="T25" fmla="*/ 621680 h 233"/>
                <a:gd name="T26" fmla="*/ 2209947 w 597"/>
                <a:gd name="T27" fmla="*/ 606609 h 233"/>
                <a:gd name="T28" fmla="*/ 1819735 w 597"/>
                <a:gd name="T29" fmla="*/ 697036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7" h="233">
                  <a:moveTo>
                    <a:pt x="485" y="185"/>
                  </a:moveTo>
                  <a:cubicBezTo>
                    <a:pt x="435" y="187"/>
                    <a:pt x="392" y="168"/>
                    <a:pt x="416" y="121"/>
                  </a:cubicBezTo>
                  <a:cubicBezTo>
                    <a:pt x="440" y="73"/>
                    <a:pt x="558" y="19"/>
                    <a:pt x="597" y="2"/>
                  </a:cubicBezTo>
                  <a:cubicBezTo>
                    <a:pt x="597" y="2"/>
                    <a:pt x="392" y="1"/>
                    <a:pt x="379" y="1"/>
                  </a:cubicBezTo>
                  <a:cubicBezTo>
                    <a:pt x="372" y="1"/>
                    <a:pt x="363" y="0"/>
                    <a:pt x="357" y="17"/>
                  </a:cubicBezTo>
                  <a:cubicBezTo>
                    <a:pt x="353" y="30"/>
                    <a:pt x="333" y="78"/>
                    <a:pt x="290" y="94"/>
                  </a:cubicBezTo>
                  <a:cubicBezTo>
                    <a:pt x="236" y="113"/>
                    <a:pt x="191" y="82"/>
                    <a:pt x="123" y="28"/>
                  </a:cubicBezTo>
                  <a:cubicBezTo>
                    <a:pt x="98" y="7"/>
                    <a:pt x="94" y="6"/>
                    <a:pt x="69" y="10"/>
                  </a:cubicBezTo>
                  <a:cubicBezTo>
                    <a:pt x="56" y="12"/>
                    <a:pt x="29" y="5"/>
                    <a:pt x="21" y="3"/>
                  </a:cubicBezTo>
                  <a:cubicBezTo>
                    <a:pt x="13" y="1"/>
                    <a:pt x="0" y="2"/>
                    <a:pt x="0" y="2"/>
                  </a:cubicBezTo>
                  <a:cubicBezTo>
                    <a:pt x="0" y="3"/>
                    <a:pt x="50" y="10"/>
                    <a:pt x="145" y="78"/>
                  </a:cubicBezTo>
                  <a:cubicBezTo>
                    <a:pt x="182" y="104"/>
                    <a:pt x="246" y="155"/>
                    <a:pt x="314" y="184"/>
                  </a:cubicBezTo>
                  <a:cubicBezTo>
                    <a:pt x="387" y="216"/>
                    <a:pt x="492" y="233"/>
                    <a:pt x="589" y="165"/>
                  </a:cubicBezTo>
                  <a:cubicBezTo>
                    <a:pt x="589" y="164"/>
                    <a:pt x="589" y="163"/>
                    <a:pt x="589" y="161"/>
                  </a:cubicBezTo>
                  <a:cubicBezTo>
                    <a:pt x="589" y="163"/>
                    <a:pt x="534" y="183"/>
                    <a:pt x="485" y="185"/>
                  </a:cubicBezTo>
                  <a:close/>
                </a:path>
              </a:pathLst>
            </a:custGeom>
            <a:solidFill>
              <a:srgbClr val="008CD6"/>
            </a:solidFill>
            <a:ln w="9525">
              <a:noFill/>
              <a:round/>
              <a:headEnd/>
              <a:tailEnd/>
            </a:ln>
          </p:spPr>
          <p:txBody>
            <a:bodyPr/>
            <a:lstStyle/>
            <a:p>
              <a:endParaRPr lang="zh-CN" altLang="en-US"/>
            </a:p>
          </p:txBody>
        </p:sp>
        <p:sp>
          <p:nvSpPr>
            <p:cNvPr id="30" name="Freeform 77"/>
            <p:cNvSpPr>
              <a:spLocks/>
            </p:cNvSpPr>
            <p:nvPr/>
          </p:nvSpPr>
          <p:spPr bwMode="auto">
            <a:xfrm>
              <a:off x="8389869" y="4798529"/>
              <a:ext cx="488950" cy="511175"/>
            </a:xfrm>
            <a:custGeom>
              <a:avLst/>
              <a:gdLst>
                <a:gd name="T0" fmla="*/ 379877 w 130"/>
                <a:gd name="T1" fmla="*/ 0 h 136"/>
                <a:gd name="T2" fmla="*/ 379877 w 130"/>
                <a:gd name="T3" fmla="*/ 3759 h 136"/>
                <a:gd name="T4" fmla="*/ 462622 w 130"/>
                <a:gd name="T5" fmla="*/ 184173 h 136"/>
                <a:gd name="T6" fmla="*/ 195580 w 130"/>
                <a:gd name="T7" fmla="*/ 488623 h 136"/>
                <a:gd name="T8" fmla="*/ 0 w 130"/>
                <a:gd name="T9" fmla="*/ 428485 h 136"/>
                <a:gd name="T10" fmla="*/ 0 w 130"/>
                <a:gd name="T11" fmla="*/ 428485 h 136"/>
                <a:gd name="T12" fmla="*/ 214386 w 130"/>
                <a:gd name="T13" fmla="*/ 503658 h 136"/>
                <a:gd name="T14" fmla="*/ 477667 w 130"/>
                <a:gd name="T15" fmla="*/ 199208 h 136"/>
                <a:gd name="T16" fmla="*/ 379877 w 130"/>
                <a:gd name="T17" fmla="*/ 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 h="136">
                  <a:moveTo>
                    <a:pt x="101" y="0"/>
                  </a:moveTo>
                  <a:cubicBezTo>
                    <a:pt x="101" y="1"/>
                    <a:pt x="101" y="1"/>
                    <a:pt x="101" y="1"/>
                  </a:cubicBezTo>
                  <a:cubicBezTo>
                    <a:pt x="113" y="13"/>
                    <a:pt x="122" y="30"/>
                    <a:pt x="123" y="49"/>
                  </a:cubicBezTo>
                  <a:cubicBezTo>
                    <a:pt x="126" y="91"/>
                    <a:pt x="94" y="127"/>
                    <a:pt x="52" y="130"/>
                  </a:cubicBezTo>
                  <a:cubicBezTo>
                    <a:pt x="33" y="132"/>
                    <a:pt x="14" y="125"/>
                    <a:pt x="0" y="114"/>
                  </a:cubicBezTo>
                  <a:cubicBezTo>
                    <a:pt x="0" y="114"/>
                    <a:pt x="0" y="114"/>
                    <a:pt x="0" y="114"/>
                  </a:cubicBezTo>
                  <a:cubicBezTo>
                    <a:pt x="15" y="128"/>
                    <a:pt x="35" y="136"/>
                    <a:pt x="57" y="134"/>
                  </a:cubicBezTo>
                  <a:cubicBezTo>
                    <a:pt x="99" y="131"/>
                    <a:pt x="130" y="95"/>
                    <a:pt x="127" y="53"/>
                  </a:cubicBezTo>
                  <a:cubicBezTo>
                    <a:pt x="126" y="32"/>
                    <a:pt x="116" y="13"/>
                    <a:pt x="101" y="0"/>
                  </a:cubicBezTo>
                  <a:close/>
                </a:path>
              </a:pathLst>
            </a:custGeom>
            <a:solidFill>
              <a:srgbClr val="002F7B"/>
            </a:solidFill>
            <a:ln w="9525">
              <a:noFill/>
              <a:round/>
              <a:headEnd/>
              <a:tailEnd/>
            </a:ln>
          </p:spPr>
          <p:txBody>
            <a:bodyPr/>
            <a:lstStyle/>
            <a:p>
              <a:endParaRPr lang="zh-CN" altLang="en-US"/>
            </a:p>
          </p:txBody>
        </p:sp>
        <p:sp>
          <p:nvSpPr>
            <p:cNvPr id="31" name="Freeform 78"/>
            <p:cNvSpPr>
              <a:spLocks/>
            </p:cNvSpPr>
            <p:nvPr/>
          </p:nvSpPr>
          <p:spPr bwMode="auto">
            <a:xfrm>
              <a:off x="8240644" y="5095392"/>
              <a:ext cx="85725" cy="82550"/>
            </a:xfrm>
            <a:custGeom>
              <a:avLst/>
              <a:gdLst>
                <a:gd name="T0" fmla="*/ 22363 w 23"/>
                <a:gd name="T1" fmla="*/ 30018 h 22"/>
                <a:gd name="T2" fmla="*/ 14909 w 23"/>
                <a:gd name="T3" fmla="*/ 56284 h 22"/>
                <a:gd name="T4" fmla="*/ 33545 w 23"/>
                <a:gd name="T5" fmla="*/ 67541 h 22"/>
                <a:gd name="T6" fmla="*/ 37272 w 23"/>
                <a:gd name="T7" fmla="*/ 45027 h 22"/>
                <a:gd name="T8" fmla="*/ 37272 w 23"/>
                <a:gd name="T9" fmla="*/ 41275 h 22"/>
                <a:gd name="T10" fmla="*/ 37272 w 23"/>
                <a:gd name="T11" fmla="*/ 18761 h 22"/>
                <a:gd name="T12" fmla="*/ 48453 w 23"/>
                <a:gd name="T13" fmla="*/ 7505 h 22"/>
                <a:gd name="T14" fmla="*/ 78271 w 23"/>
                <a:gd name="T15" fmla="*/ 26266 h 22"/>
                <a:gd name="T16" fmla="*/ 67089 w 23"/>
                <a:gd name="T17" fmla="*/ 67541 h 22"/>
                <a:gd name="T18" fmla="*/ 63362 w 23"/>
                <a:gd name="T19" fmla="*/ 56284 h 22"/>
                <a:gd name="T20" fmla="*/ 70816 w 23"/>
                <a:gd name="T21" fmla="*/ 30018 h 22"/>
                <a:gd name="T22" fmla="*/ 52180 w 23"/>
                <a:gd name="T23" fmla="*/ 15009 h 22"/>
                <a:gd name="T24" fmla="*/ 44726 w 23"/>
                <a:gd name="T25" fmla="*/ 37523 h 22"/>
                <a:gd name="T26" fmla="*/ 48453 w 23"/>
                <a:gd name="T27" fmla="*/ 41275 h 22"/>
                <a:gd name="T28" fmla="*/ 48453 w 23"/>
                <a:gd name="T29" fmla="*/ 48780 h 22"/>
                <a:gd name="T30" fmla="*/ 48453 w 23"/>
                <a:gd name="T31" fmla="*/ 63789 h 22"/>
                <a:gd name="T32" fmla="*/ 37272 w 23"/>
                <a:gd name="T33" fmla="*/ 75045 h 22"/>
                <a:gd name="T34" fmla="*/ 7454 w 23"/>
                <a:gd name="T35" fmla="*/ 56284 h 22"/>
                <a:gd name="T36" fmla="*/ 18636 w 23"/>
                <a:gd name="T37" fmla="*/ 18761 h 22"/>
                <a:gd name="T38" fmla="*/ 22363 w 23"/>
                <a:gd name="T39" fmla="*/ 30018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22">
                  <a:moveTo>
                    <a:pt x="6" y="8"/>
                  </a:moveTo>
                  <a:cubicBezTo>
                    <a:pt x="4" y="9"/>
                    <a:pt x="3" y="11"/>
                    <a:pt x="4" y="15"/>
                  </a:cubicBezTo>
                  <a:cubicBezTo>
                    <a:pt x="6" y="17"/>
                    <a:pt x="7" y="19"/>
                    <a:pt x="9" y="18"/>
                  </a:cubicBezTo>
                  <a:cubicBezTo>
                    <a:pt x="11" y="17"/>
                    <a:pt x="11" y="16"/>
                    <a:pt x="10" y="12"/>
                  </a:cubicBezTo>
                  <a:cubicBezTo>
                    <a:pt x="10" y="11"/>
                    <a:pt x="10" y="11"/>
                    <a:pt x="10" y="11"/>
                  </a:cubicBezTo>
                  <a:cubicBezTo>
                    <a:pt x="9" y="8"/>
                    <a:pt x="9" y="6"/>
                    <a:pt x="10" y="5"/>
                  </a:cubicBezTo>
                  <a:cubicBezTo>
                    <a:pt x="10" y="3"/>
                    <a:pt x="11" y="2"/>
                    <a:pt x="13" y="2"/>
                  </a:cubicBezTo>
                  <a:cubicBezTo>
                    <a:pt x="16" y="0"/>
                    <a:pt x="19" y="2"/>
                    <a:pt x="21" y="7"/>
                  </a:cubicBezTo>
                  <a:cubicBezTo>
                    <a:pt x="23" y="12"/>
                    <a:pt x="22" y="16"/>
                    <a:pt x="18" y="18"/>
                  </a:cubicBezTo>
                  <a:cubicBezTo>
                    <a:pt x="17" y="15"/>
                    <a:pt x="17" y="15"/>
                    <a:pt x="17" y="15"/>
                  </a:cubicBezTo>
                  <a:cubicBezTo>
                    <a:pt x="20" y="14"/>
                    <a:pt x="21" y="12"/>
                    <a:pt x="19" y="8"/>
                  </a:cubicBezTo>
                  <a:cubicBezTo>
                    <a:pt x="18" y="5"/>
                    <a:pt x="16" y="3"/>
                    <a:pt x="14" y="4"/>
                  </a:cubicBezTo>
                  <a:cubicBezTo>
                    <a:pt x="12" y="5"/>
                    <a:pt x="12" y="6"/>
                    <a:pt x="12" y="10"/>
                  </a:cubicBezTo>
                  <a:cubicBezTo>
                    <a:pt x="13" y="11"/>
                    <a:pt x="13" y="11"/>
                    <a:pt x="13" y="11"/>
                  </a:cubicBezTo>
                  <a:cubicBezTo>
                    <a:pt x="13" y="13"/>
                    <a:pt x="13" y="13"/>
                    <a:pt x="13" y="13"/>
                  </a:cubicBezTo>
                  <a:cubicBezTo>
                    <a:pt x="13" y="15"/>
                    <a:pt x="13" y="16"/>
                    <a:pt x="13" y="17"/>
                  </a:cubicBezTo>
                  <a:cubicBezTo>
                    <a:pt x="13" y="19"/>
                    <a:pt x="12" y="20"/>
                    <a:pt x="10" y="20"/>
                  </a:cubicBezTo>
                  <a:cubicBezTo>
                    <a:pt x="7" y="22"/>
                    <a:pt x="4" y="20"/>
                    <a:pt x="2" y="15"/>
                  </a:cubicBezTo>
                  <a:cubicBezTo>
                    <a:pt x="0" y="11"/>
                    <a:pt x="1" y="7"/>
                    <a:pt x="5" y="5"/>
                  </a:cubicBezTo>
                  <a:lnTo>
                    <a:pt x="6" y="8"/>
                  </a:lnTo>
                  <a:close/>
                </a:path>
              </a:pathLst>
            </a:custGeom>
            <a:solidFill>
              <a:srgbClr val="002F7B"/>
            </a:solidFill>
            <a:ln w="9525">
              <a:noFill/>
              <a:round/>
              <a:headEnd/>
              <a:tailEnd/>
            </a:ln>
          </p:spPr>
          <p:txBody>
            <a:bodyPr/>
            <a:lstStyle/>
            <a:p>
              <a:endParaRPr lang="zh-CN" altLang="en-US"/>
            </a:p>
          </p:txBody>
        </p:sp>
        <p:sp>
          <p:nvSpPr>
            <p:cNvPr id="32" name="Freeform 79"/>
            <p:cNvSpPr>
              <a:spLocks/>
            </p:cNvSpPr>
            <p:nvPr/>
          </p:nvSpPr>
          <p:spPr bwMode="auto">
            <a:xfrm>
              <a:off x="8224769" y="4987442"/>
              <a:ext cx="76200" cy="66675"/>
            </a:xfrm>
            <a:custGeom>
              <a:avLst/>
              <a:gdLst>
                <a:gd name="T0" fmla="*/ 30163 w 48"/>
                <a:gd name="T1" fmla="*/ 36513 h 42"/>
                <a:gd name="T2" fmla="*/ 71438 w 48"/>
                <a:gd name="T3" fmla="*/ 0 h 42"/>
                <a:gd name="T4" fmla="*/ 76200 w 48"/>
                <a:gd name="T5" fmla="*/ 11113 h 42"/>
                <a:gd name="T6" fmla="*/ 38100 w 48"/>
                <a:gd name="T7" fmla="*/ 44450 h 42"/>
                <a:gd name="T8" fmla="*/ 49213 w 48"/>
                <a:gd name="T9" fmla="*/ 55563 h 42"/>
                <a:gd name="T10" fmla="*/ 76200 w 48"/>
                <a:gd name="T11" fmla="*/ 55563 h 42"/>
                <a:gd name="T12" fmla="*/ 76200 w 48"/>
                <a:gd name="T13" fmla="*/ 66675 h 42"/>
                <a:gd name="T14" fmla="*/ 0 w 48"/>
                <a:gd name="T15" fmla="*/ 66675 h 42"/>
                <a:gd name="T16" fmla="*/ 0 w 48"/>
                <a:gd name="T17" fmla="*/ 55563 h 42"/>
                <a:gd name="T18" fmla="*/ 30163 w 48"/>
                <a:gd name="T19" fmla="*/ 55563 h 42"/>
                <a:gd name="T20" fmla="*/ 38100 w 48"/>
                <a:gd name="T21" fmla="*/ 55563 h 42"/>
                <a:gd name="T22" fmla="*/ 34925 w 48"/>
                <a:gd name="T23" fmla="*/ 52388 h 42"/>
                <a:gd name="T24" fmla="*/ 34925 w 48"/>
                <a:gd name="T25" fmla="*/ 52388 h 42"/>
                <a:gd name="T26" fmla="*/ 0 w 48"/>
                <a:gd name="T27" fmla="*/ 14288 h 42"/>
                <a:gd name="T28" fmla="*/ 0 w 48"/>
                <a:gd name="T29" fmla="*/ 3175 h 42"/>
                <a:gd name="T30" fmla="*/ 30163 w 48"/>
                <a:gd name="T31" fmla="*/ 36513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42">
                  <a:moveTo>
                    <a:pt x="19" y="23"/>
                  </a:moveTo>
                  <a:lnTo>
                    <a:pt x="45" y="0"/>
                  </a:lnTo>
                  <a:lnTo>
                    <a:pt x="48" y="7"/>
                  </a:lnTo>
                  <a:lnTo>
                    <a:pt x="24" y="28"/>
                  </a:lnTo>
                  <a:lnTo>
                    <a:pt x="31" y="35"/>
                  </a:lnTo>
                  <a:lnTo>
                    <a:pt x="48" y="35"/>
                  </a:lnTo>
                  <a:lnTo>
                    <a:pt x="48" y="42"/>
                  </a:lnTo>
                  <a:lnTo>
                    <a:pt x="0" y="42"/>
                  </a:lnTo>
                  <a:lnTo>
                    <a:pt x="0" y="35"/>
                  </a:lnTo>
                  <a:lnTo>
                    <a:pt x="19" y="35"/>
                  </a:lnTo>
                  <a:lnTo>
                    <a:pt x="24" y="35"/>
                  </a:lnTo>
                  <a:lnTo>
                    <a:pt x="22" y="33"/>
                  </a:lnTo>
                  <a:lnTo>
                    <a:pt x="0" y="9"/>
                  </a:lnTo>
                  <a:lnTo>
                    <a:pt x="0" y="2"/>
                  </a:lnTo>
                  <a:lnTo>
                    <a:pt x="19" y="23"/>
                  </a:lnTo>
                  <a:close/>
                </a:path>
              </a:pathLst>
            </a:custGeom>
            <a:solidFill>
              <a:srgbClr val="002F7B"/>
            </a:solidFill>
            <a:ln w="9525">
              <a:noFill/>
              <a:round/>
              <a:headEnd/>
              <a:tailEnd/>
            </a:ln>
          </p:spPr>
          <p:txBody>
            <a:bodyPr/>
            <a:lstStyle/>
            <a:p>
              <a:endParaRPr lang="zh-CN" altLang="en-US"/>
            </a:p>
          </p:txBody>
        </p:sp>
        <p:sp>
          <p:nvSpPr>
            <p:cNvPr id="33" name="Freeform 80"/>
            <p:cNvSpPr>
              <a:spLocks/>
            </p:cNvSpPr>
            <p:nvPr/>
          </p:nvSpPr>
          <p:spPr bwMode="auto">
            <a:xfrm>
              <a:off x="8232707" y="4866792"/>
              <a:ext cx="82550" cy="66675"/>
            </a:xfrm>
            <a:custGeom>
              <a:avLst/>
              <a:gdLst>
                <a:gd name="T0" fmla="*/ 56284 w 22"/>
                <a:gd name="T1" fmla="*/ 40746 h 18"/>
                <a:gd name="T2" fmla="*/ 82550 w 22"/>
                <a:gd name="T3" fmla="*/ 51858 h 18"/>
                <a:gd name="T4" fmla="*/ 78798 w 22"/>
                <a:gd name="T5" fmla="*/ 59267 h 18"/>
                <a:gd name="T6" fmla="*/ 52532 w 22"/>
                <a:gd name="T7" fmla="*/ 51858 h 18"/>
                <a:gd name="T8" fmla="*/ 0 w 22"/>
                <a:gd name="T9" fmla="*/ 66675 h 18"/>
                <a:gd name="T10" fmla="*/ 3752 w 22"/>
                <a:gd name="T11" fmla="*/ 55563 h 18"/>
                <a:gd name="T12" fmla="*/ 37523 w 22"/>
                <a:gd name="T13" fmla="*/ 44450 h 18"/>
                <a:gd name="T14" fmla="*/ 41275 w 22"/>
                <a:gd name="T15" fmla="*/ 44450 h 18"/>
                <a:gd name="T16" fmla="*/ 45027 w 22"/>
                <a:gd name="T17" fmla="*/ 44450 h 18"/>
                <a:gd name="T18" fmla="*/ 41275 w 22"/>
                <a:gd name="T19" fmla="*/ 37042 h 18"/>
                <a:gd name="T20" fmla="*/ 18761 w 22"/>
                <a:gd name="T21" fmla="*/ 11113 h 18"/>
                <a:gd name="T22" fmla="*/ 26266 w 22"/>
                <a:gd name="T23" fmla="*/ 0 h 18"/>
                <a:gd name="T24" fmla="*/ 56284 w 22"/>
                <a:gd name="T25" fmla="*/ 407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8">
                  <a:moveTo>
                    <a:pt x="15" y="11"/>
                  </a:moveTo>
                  <a:cubicBezTo>
                    <a:pt x="22" y="14"/>
                    <a:pt x="22" y="14"/>
                    <a:pt x="22" y="14"/>
                  </a:cubicBezTo>
                  <a:cubicBezTo>
                    <a:pt x="21" y="16"/>
                    <a:pt x="21" y="16"/>
                    <a:pt x="21" y="16"/>
                  </a:cubicBezTo>
                  <a:cubicBezTo>
                    <a:pt x="14" y="14"/>
                    <a:pt x="14" y="14"/>
                    <a:pt x="14" y="14"/>
                  </a:cubicBezTo>
                  <a:cubicBezTo>
                    <a:pt x="0" y="18"/>
                    <a:pt x="0" y="18"/>
                    <a:pt x="0" y="18"/>
                  </a:cubicBezTo>
                  <a:cubicBezTo>
                    <a:pt x="1" y="15"/>
                    <a:pt x="1" y="15"/>
                    <a:pt x="1" y="15"/>
                  </a:cubicBezTo>
                  <a:cubicBezTo>
                    <a:pt x="10" y="12"/>
                    <a:pt x="10" y="12"/>
                    <a:pt x="10" y="12"/>
                  </a:cubicBezTo>
                  <a:cubicBezTo>
                    <a:pt x="11" y="12"/>
                    <a:pt x="11" y="12"/>
                    <a:pt x="11" y="12"/>
                  </a:cubicBezTo>
                  <a:cubicBezTo>
                    <a:pt x="11" y="12"/>
                    <a:pt x="11" y="12"/>
                    <a:pt x="12" y="12"/>
                  </a:cubicBezTo>
                  <a:cubicBezTo>
                    <a:pt x="11" y="11"/>
                    <a:pt x="11" y="11"/>
                    <a:pt x="11" y="10"/>
                  </a:cubicBezTo>
                  <a:cubicBezTo>
                    <a:pt x="5" y="3"/>
                    <a:pt x="5" y="3"/>
                    <a:pt x="5" y="3"/>
                  </a:cubicBezTo>
                  <a:cubicBezTo>
                    <a:pt x="7" y="0"/>
                    <a:pt x="7" y="0"/>
                    <a:pt x="7" y="0"/>
                  </a:cubicBezTo>
                  <a:lnTo>
                    <a:pt x="15" y="11"/>
                  </a:lnTo>
                  <a:close/>
                </a:path>
              </a:pathLst>
            </a:custGeom>
            <a:solidFill>
              <a:srgbClr val="002F7B"/>
            </a:solidFill>
            <a:ln w="9525">
              <a:noFill/>
              <a:round/>
              <a:headEnd/>
              <a:tailEnd/>
            </a:ln>
          </p:spPr>
          <p:txBody>
            <a:bodyPr/>
            <a:lstStyle/>
            <a:p>
              <a:endParaRPr lang="zh-CN" altLang="en-US"/>
            </a:p>
          </p:txBody>
        </p:sp>
        <p:sp>
          <p:nvSpPr>
            <p:cNvPr id="34" name="Freeform 81"/>
            <p:cNvSpPr>
              <a:spLocks/>
            </p:cNvSpPr>
            <p:nvPr/>
          </p:nvSpPr>
          <p:spPr bwMode="auto">
            <a:xfrm>
              <a:off x="8285094" y="4765192"/>
              <a:ext cx="82550" cy="79375"/>
            </a:xfrm>
            <a:custGeom>
              <a:avLst/>
              <a:gdLst>
                <a:gd name="T0" fmla="*/ 52388 w 52"/>
                <a:gd name="T1" fmla="*/ 6350 h 50"/>
                <a:gd name="T2" fmla="*/ 38100 w 52"/>
                <a:gd name="T3" fmla="*/ 25400 h 50"/>
                <a:gd name="T4" fmla="*/ 82550 w 52"/>
                <a:gd name="T5" fmla="*/ 63500 h 50"/>
                <a:gd name="T6" fmla="*/ 71438 w 52"/>
                <a:gd name="T7" fmla="*/ 79375 h 50"/>
                <a:gd name="T8" fmla="*/ 26988 w 52"/>
                <a:gd name="T9" fmla="*/ 41275 h 50"/>
                <a:gd name="T10" fmla="*/ 11113 w 52"/>
                <a:gd name="T11" fmla="*/ 60325 h 50"/>
                <a:gd name="T12" fmla="*/ 0 w 52"/>
                <a:gd name="T13" fmla="*/ 52388 h 50"/>
                <a:gd name="T14" fmla="*/ 41275 w 52"/>
                <a:gd name="T15" fmla="*/ 0 h 50"/>
                <a:gd name="T16" fmla="*/ 52388 w 52"/>
                <a:gd name="T17" fmla="*/ 635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 h="50">
                  <a:moveTo>
                    <a:pt x="33" y="4"/>
                  </a:moveTo>
                  <a:lnTo>
                    <a:pt x="24" y="16"/>
                  </a:lnTo>
                  <a:lnTo>
                    <a:pt x="52" y="40"/>
                  </a:lnTo>
                  <a:lnTo>
                    <a:pt x="45" y="50"/>
                  </a:lnTo>
                  <a:lnTo>
                    <a:pt x="17" y="26"/>
                  </a:lnTo>
                  <a:lnTo>
                    <a:pt x="7" y="38"/>
                  </a:lnTo>
                  <a:lnTo>
                    <a:pt x="0" y="33"/>
                  </a:lnTo>
                  <a:lnTo>
                    <a:pt x="26" y="0"/>
                  </a:lnTo>
                  <a:lnTo>
                    <a:pt x="33" y="4"/>
                  </a:lnTo>
                  <a:close/>
                </a:path>
              </a:pathLst>
            </a:custGeom>
            <a:solidFill>
              <a:srgbClr val="002F7B"/>
            </a:solidFill>
            <a:ln w="9525">
              <a:noFill/>
              <a:round/>
              <a:headEnd/>
              <a:tailEnd/>
            </a:ln>
          </p:spPr>
          <p:txBody>
            <a:bodyPr/>
            <a:lstStyle/>
            <a:p>
              <a:endParaRPr lang="zh-CN" altLang="en-US"/>
            </a:p>
          </p:txBody>
        </p:sp>
        <p:sp>
          <p:nvSpPr>
            <p:cNvPr id="35" name="Freeform 82"/>
            <p:cNvSpPr>
              <a:spLocks/>
            </p:cNvSpPr>
            <p:nvPr/>
          </p:nvSpPr>
          <p:spPr bwMode="auto">
            <a:xfrm>
              <a:off x="8378757" y="4688992"/>
              <a:ext cx="90488" cy="95250"/>
            </a:xfrm>
            <a:custGeom>
              <a:avLst/>
              <a:gdLst>
                <a:gd name="T0" fmla="*/ 57150 w 57"/>
                <a:gd name="T1" fmla="*/ 11113 h 60"/>
                <a:gd name="T2" fmla="*/ 19050 w 57"/>
                <a:gd name="T3" fmla="*/ 34925 h 60"/>
                <a:gd name="T4" fmla="*/ 30163 w 57"/>
                <a:gd name="T5" fmla="*/ 49213 h 60"/>
                <a:gd name="T6" fmla="*/ 65088 w 57"/>
                <a:gd name="T7" fmla="*/ 30163 h 60"/>
                <a:gd name="T8" fmla="*/ 68263 w 57"/>
                <a:gd name="T9" fmla="*/ 38100 h 60"/>
                <a:gd name="T10" fmla="*/ 34925 w 57"/>
                <a:gd name="T11" fmla="*/ 60325 h 60"/>
                <a:gd name="T12" fmla="*/ 46038 w 57"/>
                <a:gd name="T13" fmla="*/ 76200 h 60"/>
                <a:gd name="T14" fmla="*/ 82550 w 57"/>
                <a:gd name="T15" fmla="*/ 53975 h 60"/>
                <a:gd name="T16" fmla="*/ 90488 w 57"/>
                <a:gd name="T17" fmla="*/ 65088 h 60"/>
                <a:gd name="T18" fmla="*/ 34925 w 57"/>
                <a:gd name="T19" fmla="*/ 95250 h 60"/>
                <a:gd name="T20" fmla="*/ 0 w 57"/>
                <a:gd name="T21" fmla="*/ 34925 h 60"/>
                <a:gd name="T22" fmla="*/ 52388 w 57"/>
                <a:gd name="T23" fmla="*/ 0 h 60"/>
                <a:gd name="T24" fmla="*/ 57150 w 57"/>
                <a:gd name="T25" fmla="*/ 11113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60">
                  <a:moveTo>
                    <a:pt x="36" y="7"/>
                  </a:moveTo>
                  <a:lnTo>
                    <a:pt x="12" y="22"/>
                  </a:lnTo>
                  <a:lnTo>
                    <a:pt x="19" y="31"/>
                  </a:lnTo>
                  <a:lnTo>
                    <a:pt x="41" y="19"/>
                  </a:lnTo>
                  <a:lnTo>
                    <a:pt x="43" y="24"/>
                  </a:lnTo>
                  <a:lnTo>
                    <a:pt x="22" y="38"/>
                  </a:lnTo>
                  <a:lnTo>
                    <a:pt x="29" y="48"/>
                  </a:lnTo>
                  <a:lnTo>
                    <a:pt x="52" y="34"/>
                  </a:lnTo>
                  <a:lnTo>
                    <a:pt x="57" y="41"/>
                  </a:lnTo>
                  <a:lnTo>
                    <a:pt x="22" y="60"/>
                  </a:lnTo>
                  <a:lnTo>
                    <a:pt x="0" y="22"/>
                  </a:lnTo>
                  <a:lnTo>
                    <a:pt x="33" y="0"/>
                  </a:lnTo>
                  <a:lnTo>
                    <a:pt x="36" y="7"/>
                  </a:lnTo>
                  <a:close/>
                </a:path>
              </a:pathLst>
            </a:custGeom>
            <a:solidFill>
              <a:srgbClr val="002F7B"/>
            </a:solidFill>
            <a:ln w="9525">
              <a:noFill/>
              <a:round/>
              <a:headEnd/>
              <a:tailEnd/>
            </a:ln>
          </p:spPr>
          <p:txBody>
            <a:bodyPr/>
            <a:lstStyle/>
            <a:p>
              <a:endParaRPr lang="zh-CN" altLang="en-US"/>
            </a:p>
          </p:txBody>
        </p:sp>
        <p:sp>
          <p:nvSpPr>
            <p:cNvPr id="36" name="Freeform 83"/>
            <p:cNvSpPr>
              <a:spLocks noEditPoints="1"/>
            </p:cNvSpPr>
            <p:nvPr/>
          </p:nvSpPr>
          <p:spPr bwMode="auto">
            <a:xfrm>
              <a:off x="8499407" y="4658829"/>
              <a:ext cx="79375" cy="87313"/>
            </a:xfrm>
            <a:custGeom>
              <a:avLst/>
              <a:gdLst>
                <a:gd name="T0" fmla="*/ 37798 w 21"/>
                <a:gd name="T1" fmla="*/ 34166 h 23"/>
                <a:gd name="T2" fmla="*/ 30238 w 21"/>
                <a:gd name="T3" fmla="*/ 18981 h 23"/>
                <a:gd name="T4" fmla="*/ 26458 w 21"/>
                <a:gd name="T5" fmla="*/ 34166 h 23"/>
                <a:gd name="T6" fmla="*/ 22679 w 21"/>
                <a:gd name="T7" fmla="*/ 49351 h 23"/>
                <a:gd name="T8" fmla="*/ 45357 w 21"/>
                <a:gd name="T9" fmla="*/ 45555 h 23"/>
                <a:gd name="T10" fmla="*/ 37798 w 21"/>
                <a:gd name="T11" fmla="*/ 34166 h 23"/>
                <a:gd name="T12" fmla="*/ 79375 w 21"/>
                <a:gd name="T13" fmla="*/ 72128 h 23"/>
                <a:gd name="T14" fmla="*/ 60476 w 21"/>
                <a:gd name="T15" fmla="*/ 72128 h 23"/>
                <a:gd name="T16" fmla="*/ 52917 w 21"/>
                <a:gd name="T17" fmla="*/ 56943 h 23"/>
                <a:gd name="T18" fmla="*/ 22679 w 21"/>
                <a:gd name="T19" fmla="*/ 60739 h 23"/>
                <a:gd name="T20" fmla="*/ 18899 w 21"/>
                <a:gd name="T21" fmla="*/ 79721 h 23"/>
                <a:gd name="T22" fmla="*/ 0 w 21"/>
                <a:gd name="T23" fmla="*/ 87313 h 23"/>
                <a:gd name="T24" fmla="*/ 18899 w 21"/>
                <a:gd name="T25" fmla="*/ 3796 h 23"/>
                <a:gd name="T26" fmla="*/ 37798 w 21"/>
                <a:gd name="T27" fmla="*/ 0 h 23"/>
                <a:gd name="T28" fmla="*/ 79375 w 21"/>
                <a:gd name="T29" fmla="*/ 72128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23">
                  <a:moveTo>
                    <a:pt x="10" y="9"/>
                  </a:moveTo>
                  <a:cubicBezTo>
                    <a:pt x="9" y="7"/>
                    <a:pt x="9" y="6"/>
                    <a:pt x="8" y="5"/>
                  </a:cubicBezTo>
                  <a:cubicBezTo>
                    <a:pt x="8" y="6"/>
                    <a:pt x="8" y="7"/>
                    <a:pt x="7" y="9"/>
                  </a:cubicBezTo>
                  <a:cubicBezTo>
                    <a:pt x="6" y="13"/>
                    <a:pt x="6" y="13"/>
                    <a:pt x="6" y="13"/>
                  </a:cubicBezTo>
                  <a:cubicBezTo>
                    <a:pt x="12" y="12"/>
                    <a:pt x="12" y="12"/>
                    <a:pt x="12" y="12"/>
                  </a:cubicBezTo>
                  <a:lnTo>
                    <a:pt x="10" y="9"/>
                  </a:lnTo>
                  <a:close/>
                  <a:moveTo>
                    <a:pt x="21" y="19"/>
                  </a:moveTo>
                  <a:cubicBezTo>
                    <a:pt x="16" y="19"/>
                    <a:pt x="16" y="19"/>
                    <a:pt x="16" y="19"/>
                  </a:cubicBezTo>
                  <a:cubicBezTo>
                    <a:pt x="14" y="15"/>
                    <a:pt x="14" y="15"/>
                    <a:pt x="14" y="15"/>
                  </a:cubicBezTo>
                  <a:cubicBezTo>
                    <a:pt x="6" y="16"/>
                    <a:pt x="6" y="16"/>
                    <a:pt x="6" y="16"/>
                  </a:cubicBezTo>
                  <a:cubicBezTo>
                    <a:pt x="5" y="21"/>
                    <a:pt x="5" y="21"/>
                    <a:pt x="5" y="21"/>
                  </a:cubicBezTo>
                  <a:cubicBezTo>
                    <a:pt x="0" y="23"/>
                    <a:pt x="0" y="23"/>
                    <a:pt x="0" y="23"/>
                  </a:cubicBezTo>
                  <a:cubicBezTo>
                    <a:pt x="5" y="1"/>
                    <a:pt x="5" y="1"/>
                    <a:pt x="5" y="1"/>
                  </a:cubicBezTo>
                  <a:cubicBezTo>
                    <a:pt x="10" y="0"/>
                    <a:pt x="10" y="0"/>
                    <a:pt x="10" y="0"/>
                  </a:cubicBezTo>
                  <a:lnTo>
                    <a:pt x="21" y="19"/>
                  </a:lnTo>
                  <a:close/>
                </a:path>
              </a:pathLst>
            </a:custGeom>
            <a:solidFill>
              <a:srgbClr val="002F7B"/>
            </a:solidFill>
            <a:ln w="9525">
              <a:noFill/>
              <a:round/>
              <a:headEnd/>
              <a:tailEnd/>
            </a:ln>
          </p:spPr>
          <p:txBody>
            <a:bodyPr/>
            <a:lstStyle/>
            <a:p>
              <a:endParaRPr lang="zh-CN" altLang="en-US"/>
            </a:p>
          </p:txBody>
        </p:sp>
        <p:sp>
          <p:nvSpPr>
            <p:cNvPr id="37" name="Freeform 84"/>
            <p:cNvSpPr>
              <a:spLocks/>
            </p:cNvSpPr>
            <p:nvPr/>
          </p:nvSpPr>
          <p:spPr bwMode="auto">
            <a:xfrm>
              <a:off x="8615294" y="4658829"/>
              <a:ext cx="101600" cy="95250"/>
            </a:xfrm>
            <a:custGeom>
              <a:avLst/>
              <a:gdLst>
                <a:gd name="T0" fmla="*/ 82785 w 27"/>
                <a:gd name="T1" fmla="*/ 95250 h 25"/>
                <a:gd name="T2" fmla="*/ 67733 w 27"/>
                <a:gd name="T3" fmla="*/ 91440 h 25"/>
                <a:gd name="T4" fmla="*/ 71496 w 27"/>
                <a:gd name="T5" fmla="*/ 68580 h 25"/>
                <a:gd name="T6" fmla="*/ 75259 w 27"/>
                <a:gd name="T7" fmla="*/ 57150 h 25"/>
                <a:gd name="T8" fmla="*/ 79022 w 27"/>
                <a:gd name="T9" fmla="*/ 45720 h 25"/>
                <a:gd name="T10" fmla="*/ 82785 w 27"/>
                <a:gd name="T11" fmla="*/ 38100 h 25"/>
                <a:gd name="T12" fmla="*/ 82785 w 27"/>
                <a:gd name="T13" fmla="*/ 30480 h 25"/>
                <a:gd name="T14" fmla="*/ 71496 w 27"/>
                <a:gd name="T15" fmla="*/ 49530 h 25"/>
                <a:gd name="T16" fmla="*/ 67733 w 27"/>
                <a:gd name="T17" fmla="*/ 53340 h 25"/>
                <a:gd name="T18" fmla="*/ 48919 w 27"/>
                <a:gd name="T19" fmla="*/ 83820 h 25"/>
                <a:gd name="T20" fmla="*/ 33867 w 27"/>
                <a:gd name="T21" fmla="*/ 80010 h 25"/>
                <a:gd name="T22" fmla="*/ 30104 w 27"/>
                <a:gd name="T23" fmla="*/ 45720 h 25"/>
                <a:gd name="T24" fmla="*/ 30104 w 27"/>
                <a:gd name="T25" fmla="*/ 38100 h 25"/>
                <a:gd name="T26" fmla="*/ 30104 w 27"/>
                <a:gd name="T27" fmla="*/ 26670 h 25"/>
                <a:gd name="T28" fmla="*/ 30104 w 27"/>
                <a:gd name="T29" fmla="*/ 19050 h 25"/>
                <a:gd name="T30" fmla="*/ 26341 w 27"/>
                <a:gd name="T31" fmla="*/ 26670 h 25"/>
                <a:gd name="T32" fmla="*/ 22578 w 27"/>
                <a:gd name="T33" fmla="*/ 53340 h 25"/>
                <a:gd name="T34" fmla="*/ 15052 w 27"/>
                <a:gd name="T35" fmla="*/ 76200 h 25"/>
                <a:gd name="T36" fmla="*/ 0 w 27"/>
                <a:gd name="T37" fmla="*/ 72390 h 25"/>
                <a:gd name="T38" fmla="*/ 15052 w 27"/>
                <a:gd name="T39" fmla="*/ 0 h 25"/>
                <a:gd name="T40" fmla="*/ 41393 w 27"/>
                <a:gd name="T41" fmla="*/ 7620 h 25"/>
                <a:gd name="T42" fmla="*/ 45156 w 27"/>
                <a:gd name="T43" fmla="*/ 41910 h 25"/>
                <a:gd name="T44" fmla="*/ 45156 w 27"/>
                <a:gd name="T45" fmla="*/ 64770 h 25"/>
                <a:gd name="T46" fmla="*/ 52681 w 27"/>
                <a:gd name="T47" fmla="*/ 53340 h 25"/>
                <a:gd name="T48" fmla="*/ 60207 w 27"/>
                <a:gd name="T49" fmla="*/ 45720 h 25"/>
                <a:gd name="T50" fmla="*/ 79022 w 27"/>
                <a:gd name="T51" fmla="*/ 15240 h 25"/>
                <a:gd name="T52" fmla="*/ 101600 w 27"/>
                <a:gd name="T53" fmla="*/ 22860 h 25"/>
                <a:gd name="T54" fmla="*/ 82785 w 27"/>
                <a:gd name="T55" fmla="*/ 95250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7" h="25">
                  <a:moveTo>
                    <a:pt x="22" y="25"/>
                  </a:moveTo>
                  <a:cubicBezTo>
                    <a:pt x="18" y="24"/>
                    <a:pt x="18" y="24"/>
                    <a:pt x="18" y="24"/>
                  </a:cubicBezTo>
                  <a:cubicBezTo>
                    <a:pt x="19" y="18"/>
                    <a:pt x="19" y="18"/>
                    <a:pt x="19" y="18"/>
                  </a:cubicBezTo>
                  <a:cubicBezTo>
                    <a:pt x="19" y="17"/>
                    <a:pt x="20" y="16"/>
                    <a:pt x="20" y="15"/>
                  </a:cubicBezTo>
                  <a:cubicBezTo>
                    <a:pt x="20" y="14"/>
                    <a:pt x="21" y="13"/>
                    <a:pt x="21" y="12"/>
                  </a:cubicBezTo>
                  <a:cubicBezTo>
                    <a:pt x="21" y="11"/>
                    <a:pt x="21" y="11"/>
                    <a:pt x="22" y="10"/>
                  </a:cubicBezTo>
                  <a:cubicBezTo>
                    <a:pt x="22" y="8"/>
                    <a:pt x="22" y="8"/>
                    <a:pt x="22" y="8"/>
                  </a:cubicBezTo>
                  <a:cubicBezTo>
                    <a:pt x="21" y="10"/>
                    <a:pt x="21" y="11"/>
                    <a:pt x="19" y="13"/>
                  </a:cubicBezTo>
                  <a:cubicBezTo>
                    <a:pt x="19" y="13"/>
                    <a:pt x="19" y="14"/>
                    <a:pt x="18" y="14"/>
                  </a:cubicBezTo>
                  <a:cubicBezTo>
                    <a:pt x="13" y="22"/>
                    <a:pt x="13" y="22"/>
                    <a:pt x="13" y="22"/>
                  </a:cubicBezTo>
                  <a:cubicBezTo>
                    <a:pt x="9" y="21"/>
                    <a:pt x="9" y="21"/>
                    <a:pt x="9" y="21"/>
                  </a:cubicBezTo>
                  <a:cubicBezTo>
                    <a:pt x="8" y="12"/>
                    <a:pt x="8" y="12"/>
                    <a:pt x="8" y="12"/>
                  </a:cubicBezTo>
                  <a:cubicBezTo>
                    <a:pt x="8" y="11"/>
                    <a:pt x="8" y="11"/>
                    <a:pt x="8" y="10"/>
                  </a:cubicBezTo>
                  <a:cubicBezTo>
                    <a:pt x="8" y="9"/>
                    <a:pt x="8" y="8"/>
                    <a:pt x="8" y="7"/>
                  </a:cubicBezTo>
                  <a:cubicBezTo>
                    <a:pt x="8" y="7"/>
                    <a:pt x="8" y="6"/>
                    <a:pt x="8" y="5"/>
                  </a:cubicBezTo>
                  <a:cubicBezTo>
                    <a:pt x="7" y="7"/>
                    <a:pt x="7" y="7"/>
                    <a:pt x="7" y="7"/>
                  </a:cubicBezTo>
                  <a:cubicBezTo>
                    <a:pt x="7" y="10"/>
                    <a:pt x="6" y="11"/>
                    <a:pt x="6" y="14"/>
                  </a:cubicBezTo>
                  <a:cubicBezTo>
                    <a:pt x="4" y="20"/>
                    <a:pt x="4" y="20"/>
                    <a:pt x="4" y="20"/>
                  </a:cubicBezTo>
                  <a:cubicBezTo>
                    <a:pt x="0" y="19"/>
                    <a:pt x="0" y="19"/>
                    <a:pt x="0" y="19"/>
                  </a:cubicBezTo>
                  <a:cubicBezTo>
                    <a:pt x="4" y="0"/>
                    <a:pt x="4" y="0"/>
                    <a:pt x="4" y="0"/>
                  </a:cubicBezTo>
                  <a:cubicBezTo>
                    <a:pt x="11" y="2"/>
                    <a:pt x="11" y="2"/>
                    <a:pt x="11" y="2"/>
                  </a:cubicBezTo>
                  <a:cubicBezTo>
                    <a:pt x="12" y="11"/>
                    <a:pt x="12" y="11"/>
                    <a:pt x="12" y="11"/>
                  </a:cubicBezTo>
                  <a:cubicBezTo>
                    <a:pt x="12" y="13"/>
                    <a:pt x="12" y="15"/>
                    <a:pt x="12" y="17"/>
                  </a:cubicBezTo>
                  <a:cubicBezTo>
                    <a:pt x="13" y="16"/>
                    <a:pt x="13" y="15"/>
                    <a:pt x="14" y="14"/>
                  </a:cubicBezTo>
                  <a:cubicBezTo>
                    <a:pt x="15" y="13"/>
                    <a:pt x="15" y="12"/>
                    <a:pt x="16" y="12"/>
                  </a:cubicBezTo>
                  <a:cubicBezTo>
                    <a:pt x="21" y="4"/>
                    <a:pt x="21" y="4"/>
                    <a:pt x="21" y="4"/>
                  </a:cubicBezTo>
                  <a:cubicBezTo>
                    <a:pt x="27" y="6"/>
                    <a:pt x="27" y="6"/>
                    <a:pt x="27" y="6"/>
                  </a:cubicBezTo>
                  <a:lnTo>
                    <a:pt x="22" y="25"/>
                  </a:lnTo>
                  <a:close/>
                </a:path>
              </a:pathLst>
            </a:custGeom>
            <a:solidFill>
              <a:srgbClr val="002F7B"/>
            </a:solidFill>
            <a:ln w="9525">
              <a:noFill/>
              <a:round/>
              <a:headEnd/>
              <a:tailEnd/>
            </a:ln>
          </p:spPr>
          <p:txBody>
            <a:bodyPr/>
            <a:lstStyle/>
            <a:p>
              <a:endParaRPr lang="zh-CN" altLang="en-US"/>
            </a:p>
          </p:txBody>
        </p:sp>
        <p:sp>
          <p:nvSpPr>
            <p:cNvPr id="38" name="Freeform 85"/>
            <p:cNvSpPr>
              <a:spLocks noEditPoints="1"/>
            </p:cNvSpPr>
            <p:nvPr/>
          </p:nvSpPr>
          <p:spPr bwMode="auto">
            <a:xfrm>
              <a:off x="8353357" y="4858854"/>
              <a:ext cx="427038" cy="293688"/>
            </a:xfrm>
            <a:custGeom>
              <a:avLst/>
              <a:gdLst>
                <a:gd name="T0" fmla="*/ 393324 w 114"/>
                <a:gd name="T1" fmla="*/ 112957 h 78"/>
                <a:gd name="T2" fmla="*/ 382087 w 114"/>
                <a:gd name="T3" fmla="*/ 143079 h 78"/>
                <a:gd name="T4" fmla="*/ 340881 w 114"/>
                <a:gd name="T5" fmla="*/ 135548 h 78"/>
                <a:gd name="T6" fmla="*/ 26222 w 114"/>
                <a:gd name="T7" fmla="*/ 143079 h 78"/>
                <a:gd name="T8" fmla="*/ 131108 w 114"/>
                <a:gd name="T9" fmla="*/ 109192 h 78"/>
                <a:gd name="T10" fmla="*/ 119870 w 114"/>
                <a:gd name="T11" fmla="*/ 120487 h 78"/>
                <a:gd name="T12" fmla="*/ 202281 w 114"/>
                <a:gd name="T13" fmla="*/ 37652 h 78"/>
                <a:gd name="T14" fmla="*/ 142346 w 114"/>
                <a:gd name="T15" fmla="*/ 97896 h 78"/>
                <a:gd name="T16" fmla="*/ 11238 w 114"/>
                <a:gd name="T17" fmla="*/ 120487 h 78"/>
                <a:gd name="T18" fmla="*/ 26222 w 114"/>
                <a:gd name="T19" fmla="*/ 165670 h 78"/>
                <a:gd name="T20" fmla="*/ 161076 w 114"/>
                <a:gd name="T21" fmla="*/ 112957 h 78"/>
                <a:gd name="T22" fmla="*/ 213519 w 114"/>
                <a:gd name="T23" fmla="*/ 128018 h 78"/>
                <a:gd name="T24" fmla="*/ 164822 w 114"/>
                <a:gd name="T25" fmla="*/ 176966 h 78"/>
                <a:gd name="T26" fmla="*/ 71173 w 114"/>
                <a:gd name="T27" fmla="*/ 210853 h 78"/>
                <a:gd name="T28" fmla="*/ 116124 w 114"/>
                <a:gd name="T29" fmla="*/ 229679 h 78"/>
                <a:gd name="T30" fmla="*/ 217265 w 114"/>
                <a:gd name="T31" fmla="*/ 158140 h 78"/>
                <a:gd name="T32" fmla="*/ 288438 w 114"/>
                <a:gd name="T33" fmla="*/ 150609 h 78"/>
                <a:gd name="T34" fmla="*/ 258470 w 114"/>
                <a:gd name="T35" fmla="*/ 176966 h 78"/>
                <a:gd name="T36" fmla="*/ 183551 w 114"/>
                <a:gd name="T37" fmla="*/ 248505 h 78"/>
                <a:gd name="T38" fmla="*/ 82411 w 114"/>
                <a:gd name="T39" fmla="*/ 271097 h 78"/>
                <a:gd name="T40" fmla="*/ 134854 w 114"/>
                <a:gd name="T41" fmla="*/ 293688 h 78"/>
                <a:gd name="T42" fmla="*/ 288438 w 114"/>
                <a:gd name="T43" fmla="*/ 188262 h 78"/>
                <a:gd name="T44" fmla="*/ 374595 w 114"/>
                <a:gd name="T45" fmla="*/ 161905 h 78"/>
                <a:gd name="T46" fmla="*/ 412054 w 114"/>
                <a:gd name="T47" fmla="*/ 109192 h 78"/>
                <a:gd name="T48" fmla="*/ 310914 w 114"/>
                <a:gd name="T49" fmla="*/ 128018 h 78"/>
                <a:gd name="T50" fmla="*/ 292184 w 114"/>
                <a:gd name="T51" fmla="*/ 139314 h 78"/>
                <a:gd name="T52" fmla="*/ 280946 w 114"/>
                <a:gd name="T53" fmla="*/ 97896 h 78"/>
                <a:gd name="T54" fmla="*/ 382087 w 114"/>
                <a:gd name="T55" fmla="*/ 75305 h 78"/>
                <a:gd name="T56" fmla="*/ 329643 w 114"/>
                <a:gd name="T57" fmla="*/ 52713 h 78"/>
                <a:gd name="T58" fmla="*/ 221011 w 114"/>
                <a:gd name="T59" fmla="*/ 120487 h 78"/>
                <a:gd name="T60" fmla="*/ 194789 w 114"/>
                <a:gd name="T61" fmla="*/ 112957 h 78"/>
                <a:gd name="T62" fmla="*/ 183551 w 114"/>
                <a:gd name="T63" fmla="*/ 94131 h 78"/>
                <a:gd name="T64" fmla="*/ 307168 w 114"/>
                <a:gd name="T65" fmla="*/ 15061 h 78"/>
                <a:gd name="T66" fmla="*/ 355865 w 114"/>
                <a:gd name="T67" fmla="*/ 26357 h 78"/>
                <a:gd name="T68" fmla="*/ 202281 w 114"/>
                <a:gd name="T69" fmla="*/ 37652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4" h="78">
                  <a:moveTo>
                    <a:pt x="91" y="36"/>
                  </a:moveTo>
                  <a:cubicBezTo>
                    <a:pt x="97" y="32"/>
                    <a:pt x="102" y="30"/>
                    <a:pt x="105" y="30"/>
                  </a:cubicBezTo>
                  <a:cubicBezTo>
                    <a:pt x="106" y="30"/>
                    <a:pt x="109" y="31"/>
                    <a:pt x="109" y="33"/>
                  </a:cubicBezTo>
                  <a:cubicBezTo>
                    <a:pt x="109" y="35"/>
                    <a:pt x="106" y="37"/>
                    <a:pt x="102" y="38"/>
                  </a:cubicBezTo>
                  <a:cubicBezTo>
                    <a:pt x="99" y="40"/>
                    <a:pt x="93" y="40"/>
                    <a:pt x="87" y="39"/>
                  </a:cubicBezTo>
                  <a:cubicBezTo>
                    <a:pt x="89" y="38"/>
                    <a:pt x="90" y="37"/>
                    <a:pt x="91" y="36"/>
                  </a:cubicBezTo>
                  <a:close/>
                  <a:moveTo>
                    <a:pt x="12" y="43"/>
                  </a:moveTo>
                  <a:cubicBezTo>
                    <a:pt x="8" y="42"/>
                    <a:pt x="7" y="41"/>
                    <a:pt x="7" y="38"/>
                  </a:cubicBezTo>
                  <a:cubicBezTo>
                    <a:pt x="7" y="38"/>
                    <a:pt x="7" y="29"/>
                    <a:pt x="26" y="28"/>
                  </a:cubicBezTo>
                  <a:cubicBezTo>
                    <a:pt x="29" y="28"/>
                    <a:pt x="31" y="28"/>
                    <a:pt x="35" y="29"/>
                  </a:cubicBezTo>
                  <a:cubicBezTo>
                    <a:pt x="35" y="29"/>
                    <a:pt x="33" y="31"/>
                    <a:pt x="33" y="31"/>
                  </a:cubicBezTo>
                  <a:cubicBezTo>
                    <a:pt x="32" y="32"/>
                    <a:pt x="32" y="32"/>
                    <a:pt x="32" y="32"/>
                  </a:cubicBezTo>
                  <a:cubicBezTo>
                    <a:pt x="27" y="36"/>
                    <a:pt x="19" y="43"/>
                    <a:pt x="12" y="43"/>
                  </a:cubicBezTo>
                  <a:close/>
                  <a:moveTo>
                    <a:pt x="54" y="10"/>
                  </a:moveTo>
                  <a:cubicBezTo>
                    <a:pt x="52" y="12"/>
                    <a:pt x="47" y="17"/>
                    <a:pt x="43" y="21"/>
                  </a:cubicBezTo>
                  <a:cubicBezTo>
                    <a:pt x="38" y="26"/>
                    <a:pt x="38" y="26"/>
                    <a:pt x="38" y="26"/>
                  </a:cubicBezTo>
                  <a:cubicBezTo>
                    <a:pt x="33" y="25"/>
                    <a:pt x="29" y="25"/>
                    <a:pt x="25" y="25"/>
                  </a:cubicBezTo>
                  <a:cubicBezTo>
                    <a:pt x="15" y="25"/>
                    <a:pt x="7" y="28"/>
                    <a:pt x="3" y="32"/>
                  </a:cubicBezTo>
                  <a:cubicBezTo>
                    <a:pt x="1" y="33"/>
                    <a:pt x="0" y="35"/>
                    <a:pt x="0" y="37"/>
                  </a:cubicBezTo>
                  <a:cubicBezTo>
                    <a:pt x="0" y="41"/>
                    <a:pt x="6" y="44"/>
                    <a:pt x="7" y="44"/>
                  </a:cubicBezTo>
                  <a:cubicBezTo>
                    <a:pt x="16" y="47"/>
                    <a:pt x="23" y="47"/>
                    <a:pt x="30" y="41"/>
                  </a:cubicBezTo>
                  <a:cubicBezTo>
                    <a:pt x="35" y="38"/>
                    <a:pt x="40" y="34"/>
                    <a:pt x="43" y="30"/>
                  </a:cubicBezTo>
                  <a:cubicBezTo>
                    <a:pt x="46" y="31"/>
                    <a:pt x="50" y="32"/>
                    <a:pt x="54" y="33"/>
                  </a:cubicBezTo>
                  <a:cubicBezTo>
                    <a:pt x="57" y="34"/>
                    <a:pt x="57" y="34"/>
                    <a:pt x="57" y="34"/>
                  </a:cubicBezTo>
                  <a:cubicBezTo>
                    <a:pt x="53" y="38"/>
                    <a:pt x="48" y="43"/>
                    <a:pt x="44" y="46"/>
                  </a:cubicBezTo>
                  <a:cubicBezTo>
                    <a:pt x="44" y="47"/>
                    <a:pt x="44" y="47"/>
                    <a:pt x="44" y="47"/>
                  </a:cubicBezTo>
                  <a:cubicBezTo>
                    <a:pt x="38" y="52"/>
                    <a:pt x="34" y="55"/>
                    <a:pt x="27" y="57"/>
                  </a:cubicBezTo>
                  <a:cubicBezTo>
                    <a:pt x="23" y="58"/>
                    <a:pt x="20" y="57"/>
                    <a:pt x="19" y="56"/>
                  </a:cubicBezTo>
                  <a:cubicBezTo>
                    <a:pt x="19" y="56"/>
                    <a:pt x="19" y="56"/>
                    <a:pt x="19" y="56"/>
                  </a:cubicBezTo>
                  <a:cubicBezTo>
                    <a:pt x="22" y="59"/>
                    <a:pt x="26" y="61"/>
                    <a:pt x="31" y="61"/>
                  </a:cubicBezTo>
                  <a:cubicBezTo>
                    <a:pt x="37" y="60"/>
                    <a:pt x="43" y="57"/>
                    <a:pt x="50" y="51"/>
                  </a:cubicBezTo>
                  <a:cubicBezTo>
                    <a:pt x="58" y="42"/>
                    <a:pt x="58" y="42"/>
                    <a:pt x="58" y="42"/>
                  </a:cubicBezTo>
                  <a:cubicBezTo>
                    <a:pt x="65" y="36"/>
                    <a:pt x="65" y="36"/>
                    <a:pt x="65" y="36"/>
                  </a:cubicBezTo>
                  <a:cubicBezTo>
                    <a:pt x="65" y="36"/>
                    <a:pt x="77" y="40"/>
                    <a:pt x="77" y="40"/>
                  </a:cubicBezTo>
                  <a:cubicBezTo>
                    <a:pt x="77" y="40"/>
                    <a:pt x="77" y="40"/>
                    <a:pt x="77" y="40"/>
                  </a:cubicBezTo>
                  <a:cubicBezTo>
                    <a:pt x="77" y="40"/>
                    <a:pt x="69" y="47"/>
                    <a:pt x="69" y="47"/>
                  </a:cubicBezTo>
                  <a:cubicBezTo>
                    <a:pt x="63" y="54"/>
                    <a:pt x="63" y="54"/>
                    <a:pt x="63" y="54"/>
                  </a:cubicBezTo>
                  <a:cubicBezTo>
                    <a:pt x="56" y="60"/>
                    <a:pt x="52" y="63"/>
                    <a:pt x="49" y="66"/>
                  </a:cubicBezTo>
                  <a:cubicBezTo>
                    <a:pt x="42" y="71"/>
                    <a:pt x="37" y="73"/>
                    <a:pt x="32" y="74"/>
                  </a:cubicBezTo>
                  <a:cubicBezTo>
                    <a:pt x="29" y="74"/>
                    <a:pt x="25" y="74"/>
                    <a:pt x="22" y="72"/>
                  </a:cubicBezTo>
                  <a:cubicBezTo>
                    <a:pt x="22" y="72"/>
                    <a:pt x="22" y="72"/>
                    <a:pt x="22" y="72"/>
                  </a:cubicBezTo>
                  <a:cubicBezTo>
                    <a:pt x="25" y="75"/>
                    <a:pt x="29" y="78"/>
                    <a:pt x="36" y="78"/>
                  </a:cubicBezTo>
                  <a:cubicBezTo>
                    <a:pt x="44" y="78"/>
                    <a:pt x="51" y="74"/>
                    <a:pt x="62" y="64"/>
                  </a:cubicBezTo>
                  <a:cubicBezTo>
                    <a:pt x="67" y="59"/>
                    <a:pt x="72" y="54"/>
                    <a:pt x="77" y="50"/>
                  </a:cubicBezTo>
                  <a:cubicBezTo>
                    <a:pt x="85" y="42"/>
                    <a:pt x="85" y="42"/>
                    <a:pt x="85" y="42"/>
                  </a:cubicBezTo>
                  <a:cubicBezTo>
                    <a:pt x="90" y="43"/>
                    <a:pt x="95" y="43"/>
                    <a:pt x="100" y="43"/>
                  </a:cubicBezTo>
                  <a:cubicBezTo>
                    <a:pt x="108" y="43"/>
                    <a:pt x="114" y="39"/>
                    <a:pt x="114" y="35"/>
                  </a:cubicBezTo>
                  <a:cubicBezTo>
                    <a:pt x="114" y="32"/>
                    <a:pt x="112" y="30"/>
                    <a:pt x="110" y="29"/>
                  </a:cubicBezTo>
                  <a:cubicBezTo>
                    <a:pt x="109" y="28"/>
                    <a:pt x="106" y="27"/>
                    <a:pt x="101" y="27"/>
                  </a:cubicBezTo>
                  <a:cubicBezTo>
                    <a:pt x="95" y="27"/>
                    <a:pt x="89" y="29"/>
                    <a:pt x="83" y="34"/>
                  </a:cubicBezTo>
                  <a:cubicBezTo>
                    <a:pt x="79" y="38"/>
                    <a:pt x="79" y="38"/>
                    <a:pt x="79" y="38"/>
                  </a:cubicBezTo>
                  <a:cubicBezTo>
                    <a:pt x="79" y="38"/>
                    <a:pt x="78" y="37"/>
                    <a:pt x="78" y="37"/>
                  </a:cubicBezTo>
                  <a:cubicBezTo>
                    <a:pt x="66" y="34"/>
                    <a:pt x="66" y="34"/>
                    <a:pt x="66" y="34"/>
                  </a:cubicBezTo>
                  <a:cubicBezTo>
                    <a:pt x="70" y="31"/>
                    <a:pt x="72" y="28"/>
                    <a:pt x="75" y="26"/>
                  </a:cubicBezTo>
                  <a:cubicBezTo>
                    <a:pt x="81" y="21"/>
                    <a:pt x="88" y="18"/>
                    <a:pt x="92" y="18"/>
                  </a:cubicBezTo>
                  <a:cubicBezTo>
                    <a:pt x="95" y="18"/>
                    <a:pt x="100" y="18"/>
                    <a:pt x="102" y="20"/>
                  </a:cubicBezTo>
                  <a:cubicBezTo>
                    <a:pt x="102" y="20"/>
                    <a:pt x="102" y="19"/>
                    <a:pt x="102" y="19"/>
                  </a:cubicBezTo>
                  <a:cubicBezTo>
                    <a:pt x="97" y="15"/>
                    <a:pt x="92" y="14"/>
                    <a:pt x="88" y="14"/>
                  </a:cubicBezTo>
                  <a:cubicBezTo>
                    <a:pt x="84" y="14"/>
                    <a:pt x="78" y="15"/>
                    <a:pt x="70" y="21"/>
                  </a:cubicBezTo>
                  <a:cubicBezTo>
                    <a:pt x="67" y="24"/>
                    <a:pt x="63" y="28"/>
                    <a:pt x="59" y="32"/>
                  </a:cubicBezTo>
                  <a:cubicBezTo>
                    <a:pt x="59" y="32"/>
                    <a:pt x="53" y="30"/>
                    <a:pt x="53" y="30"/>
                  </a:cubicBezTo>
                  <a:cubicBezTo>
                    <a:pt x="52" y="30"/>
                    <a:pt x="52" y="30"/>
                    <a:pt x="52" y="30"/>
                  </a:cubicBezTo>
                  <a:cubicBezTo>
                    <a:pt x="46" y="28"/>
                    <a:pt x="46" y="28"/>
                    <a:pt x="46" y="28"/>
                  </a:cubicBezTo>
                  <a:cubicBezTo>
                    <a:pt x="46" y="28"/>
                    <a:pt x="49" y="25"/>
                    <a:pt x="49" y="25"/>
                  </a:cubicBezTo>
                  <a:cubicBezTo>
                    <a:pt x="53" y="21"/>
                    <a:pt x="57" y="17"/>
                    <a:pt x="60" y="14"/>
                  </a:cubicBezTo>
                  <a:cubicBezTo>
                    <a:pt x="71" y="5"/>
                    <a:pt x="77" y="4"/>
                    <a:pt x="82" y="4"/>
                  </a:cubicBezTo>
                  <a:cubicBezTo>
                    <a:pt x="87" y="4"/>
                    <a:pt x="92" y="5"/>
                    <a:pt x="94" y="7"/>
                  </a:cubicBezTo>
                  <a:cubicBezTo>
                    <a:pt x="95" y="7"/>
                    <a:pt x="95" y="7"/>
                    <a:pt x="95" y="7"/>
                  </a:cubicBezTo>
                  <a:cubicBezTo>
                    <a:pt x="89" y="2"/>
                    <a:pt x="84" y="0"/>
                    <a:pt x="77" y="0"/>
                  </a:cubicBezTo>
                  <a:cubicBezTo>
                    <a:pt x="70" y="0"/>
                    <a:pt x="62" y="3"/>
                    <a:pt x="54" y="10"/>
                  </a:cubicBezTo>
                  <a:close/>
                </a:path>
              </a:pathLst>
            </a:custGeom>
            <a:solidFill>
              <a:srgbClr val="002F7B"/>
            </a:solidFill>
            <a:ln w="9525">
              <a:noFill/>
              <a:round/>
              <a:headEnd/>
              <a:tailEnd/>
            </a:ln>
          </p:spPr>
          <p:txBody>
            <a:bodyPr/>
            <a:lstStyle/>
            <a:p>
              <a:endParaRPr lang="zh-CN" altLang="en-US"/>
            </a:p>
          </p:txBody>
        </p:sp>
        <p:sp>
          <p:nvSpPr>
            <p:cNvPr id="39" name="Freeform 86"/>
            <p:cNvSpPr>
              <a:spLocks/>
            </p:cNvSpPr>
            <p:nvPr/>
          </p:nvSpPr>
          <p:spPr bwMode="auto">
            <a:xfrm>
              <a:off x="8548619" y="5009667"/>
              <a:ext cx="0" cy="22225"/>
            </a:xfrm>
            <a:custGeom>
              <a:avLst/>
              <a:gdLst>
                <a:gd name="T0" fmla="*/ 0 h 14"/>
                <a:gd name="T1" fmla="*/ 22225 h 14"/>
                <a:gd name="T2" fmla="*/ 0 h 14"/>
                <a:gd name="T3" fmla="*/ 0 60000 65536"/>
                <a:gd name="T4" fmla="*/ 0 60000 65536"/>
                <a:gd name="T5" fmla="*/ 0 60000 65536"/>
              </a:gdLst>
              <a:ahLst/>
              <a:cxnLst>
                <a:cxn ang="T3">
                  <a:pos x="0" y="T0"/>
                </a:cxn>
                <a:cxn ang="T4">
                  <a:pos x="0" y="T1"/>
                </a:cxn>
                <a:cxn ang="T5">
                  <a:pos x="0" y="T2"/>
                </a:cxn>
              </a:cxnLst>
              <a:rect l="0" t="0" r="r" b="b"/>
              <a:pathLst>
                <a:path h="14">
                  <a:moveTo>
                    <a:pt x="0" y="0"/>
                  </a:moveTo>
                  <a:lnTo>
                    <a:pt x="0" y="14"/>
                  </a:lnTo>
                  <a:lnTo>
                    <a:pt x="0" y="0"/>
                  </a:lnTo>
                  <a:close/>
                </a:path>
              </a:pathLst>
            </a:custGeom>
            <a:solidFill>
              <a:srgbClr val="002F7B"/>
            </a:solidFill>
            <a:ln w="9525">
              <a:noFill/>
              <a:round/>
              <a:headEnd/>
              <a:tailEnd/>
            </a:ln>
          </p:spPr>
          <p:txBody>
            <a:bodyPr/>
            <a:lstStyle/>
            <a:p>
              <a:endParaRPr lang="zh-CN" altLang="en-US"/>
            </a:p>
          </p:txBody>
        </p:sp>
        <p:sp>
          <p:nvSpPr>
            <p:cNvPr id="40" name="Freeform 87"/>
            <p:cNvSpPr>
              <a:spLocks noEditPoints="1"/>
            </p:cNvSpPr>
            <p:nvPr/>
          </p:nvSpPr>
          <p:spPr bwMode="auto">
            <a:xfrm>
              <a:off x="8724832" y="4685817"/>
              <a:ext cx="30163" cy="30163"/>
            </a:xfrm>
            <a:custGeom>
              <a:avLst/>
              <a:gdLst>
                <a:gd name="T0" fmla="*/ 15082 w 8"/>
                <a:gd name="T1" fmla="*/ 15082 h 8"/>
                <a:gd name="T2" fmla="*/ 18852 w 8"/>
                <a:gd name="T3" fmla="*/ 15082 h 8"/>
                <a:gd name="T4" fmla="*/ 18852 w 8"/>
                <a:gd name="T5" fmla="*/ 11311 h 8"/>
                <a:gd name="T6" fmla="*/ 15082 w 8"/>
                <a:gd name="T7" fmla="*/ 11311 h 8"/>
                <a:gd name="T8" fmla="*/ 11311 w 8"/>
                <a:gd name="T9" fmla="*/ 11311 h 8"/>
                <a:gd name="T10" fmla="*/ 15082 w 8"/>
                <a:gd name="T11" fmla="*/ 15082 h 8"/>
                <a:gd name="T12" fmla="*/ 15082 w 8"/>
                <a:gd name="T13" fmla="*/ 22622 h 8"/>
                <a:gd name="T14" fmla="*/ 15082 w 8"/>
                <a:gd name="T15" fmla="*/ 22622 h 8"/>
                <a:gd name="T16" fmla="*/ 15082 w 8"/>
                <a:gd name="T17" fmla="*/ 15082 h 8"/>
                <a:gd name="T18" fmla="*/ 11311 w 8"/>
                <a:gd name="T19" fmla="*/ 15082 h 8"/>
                <a:gd name="T20" fmla="*/ 7541 w 8"/>
                <a:gd name="T21" fmla="*/ 18852 h 8"/>
                <a:gd name="T22" fmla="*/ 7541 w 8"/>
                <a:gd name="T23" fmla="*/ 18852 h 8"/>
                <a:gd name="T24" fmla="*/ 15082 w 8"/>
                <a:gd name="T25" fmla="*/ 7541 h 8"/>
                <a:gd name="T26" fmla="*/ 18852 w 8"/>
                <a:gd name="T27" fmla="*/ 11311 h 8"/>
                <a:gd name="T28" fmla="*/ 22622 w 8"/>
                <a:gd name="T29" fmla="*/ 15082 h 8"/>
                <a:gd name="T30" fmla="*/ 15082 w 8"/>
                <a:gd name="T31" fmla="*/ 15082 h 8"/>
                <a:gd name="T32" fmla="*/ 15082 w 8"/>
                <a:gd name="T33" fmla="*/ 22622 h 8"/>
                <a:gd name="T34" fmla="*/ 22622 w 8"/>
                <a:gd name="T35" fmla="*/ 18852 h 8"/>
                <a:gd name="T36" fmla="*/ 18852 w 8"/>
                <a:gd name="T37" fmla="*/ 7541 h 8"/>
                <a:gd name="T38" fmla="*/ 7541 w 8"/>
                <a:gd name="T39" fmla="*/ 11311 h 8"/>
                <a:gd name="T40" fmla="*/ 11311 w 8"/>
                <a:gd name="T41" fmla="*/ 22622 h 8"/>
                <a:gd name="T42" fmla="*/ 22622 w 8"/>
                <a:gd name="T43" fmla="*/ 18852 h 8"/>
                <a:gd name="T44" fmla="*/ 3770 w 8"/>
                <a:gd name="T45" fmla="*/ 11311 h 8"/>
                <a:gd name="T46" fmla="*/ 18852 w 8"/>
                <a:gd name="T47" fmla="*/ 3770 h 8"/>
                <a:gd name="T48" fmla="*/ 26393 w 8"/>
                <a:gd name="T49" fmla="*/ 18852 h 8"/>
                <a:gd name="T50" fmla="*/ 11311 w 8"/>
                <a:gd name="T51" fmla="*/ 26393 h 8"/>
                <a:gd name="T52" fmla="*/ 3770 w 8"/>
                <a:gd name="T53" fmla="*/ 11311 h 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 h="8">
                  <a:moveTo>
                    <a:pt x="4" y="4"/>
                  </a:moveTo>
                  <a:cubicBezTo>
                    <a:pt x="4" y="4"/>
                    <a:pt x="5" y="4"/>
                    <a:pt x="5" y="4"/>
                  </a:cubicBezTo>
                  <a:cubicBezTo>
                    <a:pt x="5" y="3"/>
                    <a:pt x="5" y="3"/>
                    <a:pt x="5" y="3"/>
                  </a:cubicBezTo>
                  <a:cubicBezTo>
                    <a:pt x="4" y="3"/>
                    <a:pt x="4" y="3"/>
                    <a:pt x="4" y="3"/>
                  </a:cubicBezTo>
                  <a:cubicBezTo>
                    <a:pt x="3" y="3"/>
                    <a:pt x="3" y="3"/>
                    <a:pt x="3" y="3"/>
                  </a:cubicBezTo>
                  <a:lnTo>
                    <a:pt x="4" y="4"/>
                  </a:lnTo>
                  <a:close/>
                  <a:moveTo>
                    <a:pt x="4" y="6"/>
                  </a:moveTo>
                  <a:cubicBezTo>
                    <a:pt x="4" y="6"/>
                    <a:pt x="4" y="6"/>
                    <a:pt x="4" y="6"/>
                  </a:cubicBezTo>
                  <a:cubicBezTo>
                    <a:pt x="4" y="4"/>
                    <a:pt x="4" y="4"/>
                    <a:pt x="4" y="4"/>
                  </a:cubicBezTo>
                  <a:cubicBezTo>
                    <a:pt x="3" y="4"/>
                    <a:pt x="3" y="4"/>
                    <a:pt x="3" y="4"/>
                  </a:cubicBezTo>
                  <a:cubicBezTo>
                    <a:pt x="2" y="5"/>
                    <a:pt x="2" y="5"/>
                    <a:pt x="2" y="5"/>
                  </a:cubicBezTo>
                  <a:cubicBezTo>
                    <a:pt x="2" y="5"/>
                    <a:pt x="2" y="5"/>
                    <a:pt x="2" y="5"/>
                  </a:cubicBezTo>
                  <a:cubicBezTo>
                    <a:pt x="4" y="2"/>
                    <a:pt x="4" y="2"/>
                    <a:pt x="4" y="2"/>
                  </a:cubicBezTo>
                  <a:cubicBezTo>
                    <a:pt x="5" y="3"/>
                    <a:pt x="5" y="3"/>
                    <a:pt x="5" y="3"/>
                  </a:cubicBezTo>
                  <a:cubicBezTo>
                    <a:pt x="6" y="3"/>
                    <a:pt x="6" y="3"/>
                    <a:pt x="6" y="4"/>
                  </a:cubicBezTo>
                  <a:cubicBezTo>
                    <a:pt x="5" y="5"/>
                    <a:pt x="5" y="5"/>
                    <a:pt x="4" y="4"/>
                  </a:cubicBezTo>
                  <a:lnTo>
                    <a:pt x="4" y="6"/>
                  </a:lnTo>
                  <a:close/>
                  <a:moveTo>
                    <a:pt x="6" y="5"/>
                  </a:moveTo>
                  <a:cubicBezTo>
                    <a:pt x="7" y="4"/>
                    <a:pt x="6" y="2"/>
                    <a:pt x="5" y="2"/>
                  </a:cubicBezTo>
                  <a:cubicBezTo>
                    <a:pt x="4" y="1"/>
                    <a:pt x="2" y="1"/>
                    <a:pt x="2" y="3"/>
                  </a:cubicBezTo>
                  <a:cubicBezTo>
                    <a:pt x="1" y="4"/>
                    <a:pt x="1" y="6"/>
                    <a:pt x="3" y="6"/>
                  </a:cubicBezTo>
                  <a:cubicBezTo>
                    <a:pt x="4" y="7"/>
                    <a:pt x="6" y="7"/>
                    <a:pt x="6" y="5"/>
                  </a:cubicBezTo>
                  <a:close/>
                  <a:moveTo>
                    <a:pt x="1" y="3"/>
                  </a:moveTo>
                  <a:cubicBezTo>
                    <a:pt x="2" y="1"/>
                    <a:pt x="3" y="0"/>
                    <a:pt x="5" y="1"/>
                  </a:cubicBezTo>
                  <a:cubicBezTo>
                    <a:pt x="7" y="2"/>
                    <a:pt x="8" y="4"/>
                    <a:pt x="7" y="5"/>
                  </a:cubicBezTo>
                  <a:cubicBezTo>
                    <a:pt x="6" y="7"/>
                    <a:pt x="4" y="8"/>
                    <a:pt x="3" y="7"/>
                  </a:cubicBezTo>
                  <a:cubicBezTo>
                    <a:pt x="1" y="6"/>
                    <a:pt x="0" y="4"/>
                    <a:pt x="1" y="3"/>
                  </a:cubicBezTo>
                  <a:close/>
                </a:path>
              </a:pathLst>
            </a:custGeom>
            <a:solidFill>
              <a:srgbClr val="002F7B"/>
            </a:solidFill>
            <a:ln w="9525">
              <a:noFill/>
              <a:round/>
              <a:headEnd/>
              <a:tailEnd/>
            </a:ln>
          </p:spPr>
          <p:txBody>
            <a:bodyPr/>
            <a:lstStyle/>
            <a:p>
              <a:endParaRPr lang="zh-CN" altLang="en-US"/>
            </a:p>
          </p:txBody>
        </p:sp>
      </p:grpSp>
      <p:pic>
        <p:nvPicPr>
          <p:cNvPr id="41" name="Picture 1"/>
          <p:cNvPicPr>
            <a:picLocks noChangeAspect="1" noChangeArrowheads="1"/>
          </p:cNvPicPr>
          <p:nvPr/>
        </p:nvPicPr>
        <p:blipFill>
          <a:blip r:embed="rId12" cstate="print"/>
          <a:srcRect/>
          <a:stretch>
            <a:fillRect/>
          </a:stretch>
        </p:blipFill>
        <p:spPr bwMode="auto">
          <a:xfrm>
            <a:off x="857224" y="4429132"/>
            <a:ext cx="1512168" cy="792088"/>
          </a:xfrm>
          <a:prstGeom prst="rect">
            <a:avLst/>
          </a:prstGeom>
          <a:noFill/>
          <a:ln w="9525">
            <a:noFill/>
            <a:miter lim="800000"/>
            <a:headEnd/>
            <a:tailEnd/>
          </a:ln>
        </p:spPr>
      </p:pic>
      <p:pic>
        <p:nvPicPr>
          <p:cNvPr id="45" name="Picture 7" descr="kachedasaifutianqiche"/>
          <p:cNvPicPr>
            <a:picLocks noChangeAspect="1" noChangeArrowheads="1"/>
          </p:cNvPicPr>
          <p:nvPr/>
        </p:nvPicPr>
        <p:blipFill>
          <a:blip r:embed="rId13" cstate="print"/>
          <a:srcRect/>
          <a:stretch>
            <a:fillRect/>
          </a:stretch>
        </p:blipFill>
        <p:spPr bwMode="auto">
          <a:xfrm>
            <a:off x="3203848" y="1268760"/>
            <a:ext cx="1692275" cy="571500"/>
          </a:xfrm>
          <a:prstGeom prst="rect">
            <a:avLst/>
          </a:prstGeom>
          <a:noFill/>
          <a:ln w="9525">
            <a:noFill/>
            <a:miter lim="800000"/>
            <a:headEnd/>
            <a:tailEnd/>
          </a:ln>
        </p:spPr>
      </p:pic>
      <p:pic>
        <p:nvPicPr>
          <p:cNvPr id="47" name="Picture 12" descr="logo"/>
          <p:cNvPicPr>
            <a:picLocks noChangeAspect="1" noChangeArrowheads="1"/>
          </p:cNvPicPr>
          <p:nvPr/>
        </p:nvPicPr>
        <p:blipFill>
          <a:blip r:embed="rId14" cstate="print"/>
          <a:srcRect/>
          <a:stretch>
            <a:fillRect/>
          </a:stretch>
        </p:blipFill>
        <p:spPr bwMode="auto">
          <a:xfrm>
            <a:off x="5292080" y="1196752"/>
            <a:ext cx="1584176" cy="693737"/>
          </a:xfrm>
          <a:prstGeom prst="rect">
            <a:avLst/>
          </a:prstGeom>
          <a:noFill/>
          <a:ln w="9525">
            <a:noFill/>
            <a:miter lim="800000"/>
            <a:headEnd/>
            <a:tailEnd/>
          </a:ln>
        </p:spPr>
      </p:pic>
      <p:pic>
        <p:nvPicPr>
          <p:cNvPr id="49" name="Picture 2"/>
          <p:cNvPicPr>
            <a:picLocks noChangeAspect="1" noChangeArrowheads="1"/>
          </p:cNvPicPr>
          <p:nvPr/>
        </p:nvPicPr>
        <p:blipFill>
          <a:blip r:embed="rId15" cstate="print"/>
          <a:srcRect/>
          <a:stretch>
            <a:fillRect/>
          </a:stretch>
        </p:blipFill>
        <p:spPr bwMode="auto">
          <a:xfrm>
            <a:off x="5000628" y="4357694"/>
            <a:ext cx="1343025" cy="714380"/>
          </a:xfrm>
          <a:prstGeom prst="rect">
            <a:avLst/>
          </a:prstGeom>
          <a:noFill/>
          <a:ln w="9525">
            <a:noFill/>
            <a:miter lim="800000"/>
            <a:headEnd/>
            <a:tailEnd/>
          </a:ln>
        </p:spPr>
      </p:pic>
      <p:pic>
        <p:nvPicPr>
          <p:cNvPr id="51" name="Picture 1"/>
          <p:cNvPicPr>
            <a:picLocks noChangeAspect="1" noChangeArrowheads="1"/>
          </p:cNvPicPr>
          <p:nvPr/>
        </p:nvPicPr>
        <p:blipFill>
          <a:blip r:embed="rId16" cstate="print"/>
          <a:srcRect/>
          <a:stretch>
            <a:fillRect/>
          </a:stretch>
        </p:blipFill>
        <p:spPr bwMode="auto">
          <a:xfrm>
            <a:off x="642910" y="1000108"/>
            <a:ext cx="2343150" cy="82867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642939" y="404815"/>
            <a:ext cx="7994650" cy="307975"/>
          </a:xfrm>
        </p:spPr>
        <p:txBody>
          <a:bodyPr/>
          <a:lstStyle/>
          <a:p>
            <a:pPr eaLnBrk="1" hangingPunct="1">
              <a:defRPr/>
            </a:pPr>
            <a:r>
              <a:rPr lang="zh-CN" altLang="en-US" dirty="0" smtClean="0">
                <a:latin typeface="微软雅黑" pitchFamily="34" charset="-122"/>
                <a:ea typeface="微软雅黑" pitchFamily="34" charset="-122"/>
              </a:rPr>
              <a:t>经营管理理论领域的思想倡导者</a:t>
            </a:r>
          </a:p>
        </p:txBody>
      </p:sp>
      <p:pic>
        <p:nvPicPr>
          <p:cNvPr id="9" name="图片 4"/>
          <p:cNvPicPr>
            <a:picLocks noChangeAspect="1" noChangeArrowheads="1"/>
          </p:cNvPicPr>
          <p:nvPr/>
        </p:nvPicPr>
        <p:blipFill>
          <a:blip r:embed="rId2" cstate="print"/>
          <a:srcRect/>
          <a:stretch>
            <a:fillRect/>
          </a:stretch>
        </p:blipFill>
        <p:spPr bwMode="auto">
          <a:xfrm>
            <a:off x="6731986" y="1990311"/>
            <a:ext cx="1520824" cy="21478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图片 13"/>
          <p:cNvPicPr>
            <a:picLocks noChangeAspect="1" noChangeArrowheads="1"/>
          </p:cNvPicPr>
          <p:nvPr/>
        </p:nvPicPr>
        <p:blipFill>
          <a:blip r:embed="rId3" cstate="print"/>
          <a:srcRect/>
          <a:stretch>
            <a:fillRect/>
          </a:stretch>
        </p:blipFill>
        <p:spPr bwMode="auto">
          <a:xfrm>
            <a:off x="2634719" y="1988987"/>
            <a:ext cx="1671637" cy="22939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图片 16"/>
          <p:cNvPicPr>
            <a:picLocks noChangeAspect="1" noChangeArrowheads="1"/>
          </p:cNvPicPr>
          <p:nvPr/>
        </p:nvPicPr>
        <p:blipFill>
          <a:blip r:embed="rId4" cstate="print"/>
          <a:srcRect/>
          <a:stretch>
            <a:fillRect/>
          </a:stretch>
        </p:blipFill>
        <p:spPr bwMode="auto">
          <a:xfrm>
            <a:off x="730433" y="1950284"/>
            <a:ext cx="1635125" cy="22939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图片 1"/>
          <p:cNvPicPr>
            <a:picLocks noChangeAspect="1" noChangeArrowheads="1"/>
          </p:cNvPicPr>
          <p:nvPr/>
        </p:nvPicPr>
        <p:blipFill>
          <a:blip r:embed="rId5" cstate="print"/>
          <a:srcRect/>
          <a:stretch>
            <a:fillRect/>
          </a:stretch>
        </p:blipFill>
        <p:spPr bwMode="auto">
          <a:xfrm>
            <a:off x="4755108" y="1973075"/>
            <a:ext cx="1690688" cy="2200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zh-CN" altLang="en-US" dirty="0" smtClean="0"/>
              <a:t>雄鹰计划</a:t>
            </a:r>
            <a:endParaRPr lang="zh-CN"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txBox="1">
            <a:spLocks noChangeArrowheads="1"/>
          </p:cNvSpPr>
          <p:nvPr/>
        </p:nvSpPr>
        <p:spPr bwMode="auto">
          <a:xfrm>
            <a:off x="539552" y="1028796"/>
            <a:ext cx="8161510" cy="1757262"/>
          </a:xfrm>
          <a:prstGeom prst="rect">
            <a:avLst/>
          </a:prstGeom>
          <a:noFill/>
          <a:ln w="9525">
            <a:noFill/>
            <a:miter lim="800000"/>
            <a:headEnd/>
            <a:tailEnd/>
          </a:ln>
        </p:spPr>
        <p:txBody>
          <a:bodyPr/>
          <a:lstStyle/>
          <a:p>
            <a:pPr indent="365125"/>
            <a:r>
              <a:rPr lang="zh-CN" altLang="en-US" sz="2000" dirty="0" smtClean="0">
                <a:latin typeface="微软雅黑" pitchFamily="34" charset="-122"/>
                <a:ea typeface="微软雅黑" pitchFamily="34" charset="-122"/>
              </a:rPr>
              <a:t>雄鹰计划是和致针对有意于在人力资源咨询领域发展的</a:t>
            </a:r>
            <a:r>
              <a:rPr lang="en-US" sz="2000" dirty="0" smtClean="0">
                <a:latin typeface="微软雅黑" pitchFamily="34" charset="-122"/>
                <a:ea typeface="微软雅黑" pitchFamily="34" charset="-122"/>
              </a:rPr>
              <a:t>MBA</a:t>
            </a:r>
            <a:r>
              <a:rPr lang="zh-CN" altLang="en-US" sz="2000" dirty="0" smtClean="0">
                <a:latin typeface="微软雅黑" pitchFamily="34" charset="-122"/>
                <a:ea typeface="微软雅黑" pitchFamily="34" charset="-122"/>
              </a:rPr>
              <a:t>管培生</a:t>
            </a:r>
            <a:endParaRPr lang="en-US" altLang="zh-CN" sz="2000" dirty="0" smtClean="0">
              <a:latin typeface="微软雅黑" pitchFamily="34" charset="-122"/>
              <a:ea typeface="微软雅黑" pitchFamily="34" charset="-122"/>
            </a:endParaRPr>
          </a:p>
          <a:p>
            <a:pPr indent="365125"/>
            <a:r>
              <a:rPr lang="zh-CN" altLang="en-US" sz="2000" dirty="0" smtClean="0">
                <a:latin typeface="微软雅黑" pitchFamily="34" charset="-122"/>
                <a:ea typeface="微软雅黑" pitchFamily="34" charset="-122"/>
              </a:rPr>
              <a:t>设计的一套职业生涯发展计划。</a:t>
            </a:r>
            <a:endParaRPr lang="en-US" altLang="zh-CN" sz="2000" dirty="0" smtClean="0">
              <a:latin typeface="微软雅黑" pitchFamily="34" charset="-122"/>
              <a:ea typeface="微软雅黑" pitchFamily="34" charset="-122"/>
            </a:endParaRPr>
          </a:p>
          <a:p>
            <a:pPr indent="365125"/>
            <a:endParaRPr lang="en-US" altLang="zh-CN" sz="2000" dirty="0" smtClean="0">
              <a:latin typeface="微软雅黑" pitchFamily="34" charset="-122"/>
              <a:ea typeface="微软雅黑" pitchFamily="34" charset="-122"/>
            </a:endParaRPr>
          </a:p>
          <a:p>
            <a:pPr indent="365125"/>
            <a:endParaRPr lang="en-US" altLang="zh-CN" sz="2000" dirty="0" smtClean="0">
              <a:solidFill>
                <a:srgbClr val="FF0000"/>
              </a:solidFill>
              <a:latin typeface="微软雅黑" pitchFamily="34" charset="-122"/>
              <a:ea typeface="微软雅黑" pitchFamily="34" charset="-122"/>
            </a:endParaRPr>
          </a:p>
          <a:p>
            <a:endParaRPr lang="zh-CN" altLang="en-US" sz="1400" dirty="0">
              <a:latin typeface="微软雅黑" pitchFamily="34" charset="-122"/>
              <a:ea typeface="微软雅黑" pitchFamily="34" charset="-122"/>
            </a:endParaRPr>
          </a:p>
        </p:txBody>
      </p:sp>
      <p:sp>
        <p:nvSpPr>
          <p:cNvPr id="15" name="标题 14"/>
          <p:cNvSpPr>
            <a:spLocks noGrp="1"/>
          </p:cNvSpPr>
          <p:nvPr>
            <p:ph type="title"/>
          </p:nvPr>
        </p:nvSpPr>
        <p:spPr/>
        <p:txBody>
          <a:bodyPr>
            <a:normAutofit/>
          </a:bodyPr>
          <a:lstStyle/>
          <a:p>
            <a:pPr lvl="0"/>
            <a:r>
              <a:rPr lang="zh-CN" altLang="en-US" dirty="0" smtClean="0">
                <a:latin typeface="微软雅黑" pitchFamily="34" charset="-122"/>
                <a:ea typeface="微软雅黑" pitchFamily="34" charset="-122"/>
              </a:rPr>
              <a:t>雄鹰计划</a:t>
            </a:r>
            <a:endParaRPr lang="zh-CN" altLang="en-US" dirty="0">
              <a:latin typeface="微软雅黑" pitchFamily="34" charset="-122"/>
              <a:ea typeface="微软雅黑" pitchFamily="34" charset="-122"/>
            </a:endParaRPr>
          </a:p>
        </p:txBody>
      </p:sp>
      <p:pic>
        <p:nvPicPr>
          <p:cNvPr id="121857" name="Picture 1"/>
          <p:cNvPicPr>
            <a:picLocks noChangeAspect="1" noChangeArrowheads="1"/>
          </p:cNvPicPr>
          <p:nvPr/>
        </p:nvPicPr>
        <p:blipFill>
          <a:blip r:embed="rId2"/>
          <a:srcRect/>
          <a:stretch>
            <a:fillRect/>
          </a:stretch>
        </p:blipFill>
        <p:spPr bwMode="auto">
          <a:xfrm>
            <a:off x="2357422" y="2285992"/>
            <a:ext cx="4357718" cy="2714644"/>
          </a:xfrm>
          <a:prstGeom prst="rect">
            <a:avLst/>
          </a:prstGeom>
          <a:noFill/>
          <a:ln w="9525">
            <a:noFill/>
            <a:miter lim="800000"/>
            <a:headEnd/>
            <a:tailEnd/>
          </a:ln>
          <a:effectLst/>
        </p:spPr>
      </p:pic>
      <p:sp>
        <p:nvSpPr>
          <p:cNvPr id="7" name="Rectangle 3"/>
          <p:cNvSpPr txBox="1">
            <a:spLocks noChangeArrowheads="1"/>
          </p:cNvSpPr>
          <p:nvPr/>
        </p:nvSpPr>
        <p:spPr bwMode="auto">
          <a:xfrm>
            <a:off x="357158" y="5500702"/>
            <a:ext cx="8161510" cy="714380"/>
          </a:xfrm>
          <a:prstGeom prst="rect">
            <a:avLst/>
          </a:prstGeom>
          <a:noFill/>
          <a:ln w="9525">
            <a:noFill/>
            <a:miter lim="800000"/>
            <a:headEnd/>
            <a:tailEnd/>
          </a:ln>
        </p:spPr>
        <p:txBody>
          <a:bodyPr/>
          <a:lstStyle/>
          <a:p>
            <a:pPr indent="365125" algn="ctr"/>
            <a:r>
              <a:rPr lang="zh-CN" altLang="en-US" sz="2800" dirty="0" smtClean="0">
                <a:latin typeface="微软雅黑" pitchFamily="34" charset="-122"/>
                <a:ea typeface="微软雅黑" pitchFamily="34" charset="-122"/>
              </a:rPr>
              <a:t>鱼翔潜底，万类霜天，和致助您翅击长空！</a:t>
            </a:r>
            <a:endParaRPr lang="en-US" altLang="zh-CN" sz="2800" dirty="0" smtClean="0">
              <a:solidFill>
                <a:prstClr val="black"/>
              </a:solidFill>
              <a:latin typeface="微软雅黑" pitchFamily="34" charset="-122"/>
              <a:ea typeface="微软雅黑" pitchFamily="34" charset="-122"/>
            </a:endParaRPr>
          </a:p>
          <a:p>
            <a:pPr indent="365125"/>
            <a:endParaRPr lang="en-US" altLang="zh-CN" sz="2000" dirty="0" smtClean="0">
              <a:solidFill>
                <a:srgbClr val="FF0000"/>
              </a:solidFill>
            </a:endParaRPr>
          </a:p>
          <a:p>
            <a:endParaRPr lang="zh-CN" altLang="en-US" sz="140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dirty="0" smtClean="0">
                <a:latin typeface="微软雅黑" pitchFamily="34" charset="-122"/>
                <a:ea typeface="微软雅黑" pitchFamily="34" charset="-122"/>
              </a:rPr>
              <a:t>项目目标：分为三个阶段设计雄鹰职业发展规划</a:t>
            </a:r>
          </a:p>
        </p:txBody>
      </p:sp>
      <p:sp>
        <p:nvSpPr>
          <p:cNvPr id="4" name="Rectangle 2"/>
          <p:cNvSpPr txBox="1">
            <a:spLocks noChangeArrowheads="1"/>
          </p:cNvSpPr>
          <p:nvPr/>
        </p:nvSpPr>
        <p:spPr>
          <a:xfrm>
            <a:off x="571472" y="928670"/>
            <a:ext cx="7994650" cy="838200"/>
          </a:xfrm>
          <a:prstGeom prst="rect">
            <a:avLst/>
          </a:prstGeom>
        </p:spPr>
        <p:txBody>
          <a:bodyPr vert="horz" lIns="0" tIns="0" rIns="0" bIns="0" rtlCol="0" anchor="ctr">
            <a:noAutofit/>
          </a:bodyPr>
          <a:lstStyle/>
          <a:p>
            <a:pPr>
              <a:spcBef>
                <a:spcPct val="0"/>
              </a:spcBef>
              <a:defRPr/>
            </a:pPr>
            <a:endParaRPr lang="zh-CN" altLang="en-GB" sz="2000" b="1" dirty="0">
              <a:solidFill>
                <a:prstClr val="black"/>
              </a:solidFill>
              <a:latin typeface="微软雅黑" pitchFamily="34" charset="-122"/>
              <a:ea typeface="微软雅黑" pitchFamily="34" charset="-122"/>
            </a:endParaRPr>
          </a:p>
        </p:txBody>
      </p:sp>
      <p:grpSp>
        <p:nvGrpSpPr>
          <p:cNvPr id="2" name="组合 23"/>
          <p:cNvGrpSpPr>
            <a:grpSpLocks/>
          </p:cNvGrpSpPr>
          <p:nvPr/>
        </p:nvGrpSpPr>
        <p:grpSpPr bwMode="auto">
          <a:xfrm>
            <a:off x="1000100" y="1214422"/>
            <a:ext cx="2238375" cy="5214974"/>
            <a:chOff x="3408014" y="1458759"/>
            <a:chExt cx="2239135" cy="4156865"/>
          </a:xfrm>
        </p:grpSpPr>
        <p:sp>
          <p:nvSpPr>
            <p:cNvPr id="6" name="未知"/>
            <p:cNvSpPr>
              <a:spLocks/>
            </p:cNvSpPr>
            <p:nvPr/>
          </p:nvSpPr>
          <p:spPr bwMode="auto">
            <a:xfrm>
              <a:off x="4194099" y="2028193"/>
              <a:ext cx="728910" cy="336557"/>
            </a:xfrm>
            <a:custGeom>
              <a:avLst/>
              <a:gdLst/>
              <a:ahLst/>
              <a:cxnLst>
                <a:cxn ang="0">
                  <a:pos x="0" y="1029"/>
                </a:cxn>
                <a:cxn ang="0">
                  <a:pos x="91" y="1029"/>
                </a:cxn>
                <a:cxn ang="0">
                  <a:pos x="91" y="0"/>
                </a:cxn>
                <a:cxn ang="0">
                  <a:pos x="166" y="0"/>
                </a:cxn>
                <a:cxn ang="0">
                  <a:pos x="166" y="1029"/>
                </a:cxn>
                <a:cxn ang="0">
                  <a:pos x="498" y="1029"/>
                </a:cxn>
              </a:cxnLst>
              <a:rect l="0" t="0" r="r" b="b"/>
              <a:pathLst>
                <a:path w="498" h="1029">
                  <a:moveTo>
                    <a:pt x="0" y="1029"/>
                  </a:moveTo>
                  <a:lnTo>
                    <a:pt x="91" y="1029"/>
                  </a:lnTo>
                  <a:lnTo>
                    <a:pt x="91" y="0"/>
                  </a:lnTo>
                  <a:lnTo>
                    <a:pt x="166" y="0"/>
                  </a:lnTo>
                  <a:lnTo>
                    <a:pt x="166" y="1029"/>
                  </a:lnTo>
                  <a:lnTo>
                    <a:pt x="498" y="1029"/>
                  </a:lnTo>
                </a:path>
              </a:pathLst>
            </a:custGeom>
            <a:noFill/>
            <a:ln w="28575" cap="flat" cmpd="sng">
              <a:solidFill>
                <a:schemeClr val="accent5">
                  <a:lumMod val="75000"/>
                </a:schemeClr>
              </a:solidFill>
              <a:round/>
              <a:headEnd/>
              <a:tailEnd/>
            </a:ln>
            <a:effectLst/>
          </p:spPr>
          <p:txBody>
            <a:bodyPr wrap="none" lIns="0" tIns="0" rIns="0" bIns="0" anchor="ctr"/>
            <a:lstStyle/>
            <a:p>
              <a:pPr>
                <a:defRPr/>
              </a:pPr>
              <a:endParaRPr lang="zh-CN" altLang="en-US">
                <a:solidFill>
                  <a:prstClr val="black"/>
                </a:solidFill>
                <a:latin typeface="微软雅黑" pitchFamily="34" charset="-122"/>
                <a:ea typeface="微软雅黑" pitchFamily="34" charset="-122"/>
              </a:endParaRPr>
            </a:p>
          </p:txBody>
        </p:sp>
        <p:sp>
          <p:nvSpPr>
            <p:cNvPr id="7" name="Arc 4"/>
            <p:cNvSpPr>
              <a:spLocks/>
            </p:cNvSpPr>
            <p:nvPr/>
          </p:nvSpPr>
          <p:spPr bwMode="auto">
            <a:xfrm rot="16200000" flipV="1">
              <a:off x="3910010" y="1498291"/>
              <a:ext cx="1050932" cy="1769075"/>
            </a:xfrm>
            <a:custGeom>
              <a:avLst/>
              <a:gdLst>
                <a:gd name="G0" fmla="+- 0 0 0"/>
                <a:gd name="G1" fmla="+- 14196 0 0"/>
                <a:gd name="G2" fmla="+- 21600 0 0"/>
                <a:gd name="T0" fmla="*/ 16280 w 21600"/>
                <a:gd name="T1" fmla="*/ 0 h 27599"/>
                <a:gd name="T2" fmla="*/ 16939 w 21600"/>
                <a:gd name="T3" fmla="*/ 27599 h 27599"/>
                <a:gd name="T4" fmla="*/ 0 w 21600"/>
                <a:gd name="T5" fmla="*/ 14196 h 27599"/>
              </a:gdLst>
              <a:ahLst/>
              <a:cxnLst>
                <a:cxn ang="0">
                  <a:pos x="T0" y="T1"/>
                </a:cxn>
                <a:cxn ang="0">
                  <a:pos x="T2" y="T3"/>
                </a:cxn>
                <a:cxn ang="0">
                  <a:pos x="T4" y="T5"/>
                </a:cxn>
              </a:cxnLst>
              <a:rect l="0" t="0" r="r" b="b"/>
              <a:pathLst>
                <a:path w="21600" h="27599" fill="none" extrusionOk="0">
                  <a:moveTo>
                    <a:pt x="16279" y="0"/>
                  </a:moveTo>
                  <a:cubicBezTo>
                    <a:pt x="19710" y="3933"/>
                    <a:pt x="21600" y="8976"/>
                    <a:pt x="21600" y="14196"/>
                  </a:cubicBezTo>
                  <a:cubicBezTo>
                    <a:pt x="21600" y="19061"/>
                    <a:pt x="19957" y="23783"/>
                    <a:pt x="16938" y="27598"/>
                  </a:cubicBezTo>
                </a:path>
                <a:path w="21600" h="27599" stroke="0" extrusionOk="0">
                  <a:moveTo>
                    <a:pt x="16279" y="0"/>
                  </a:moveTo>
                  <a:cubicBezTo>
                    <a:pt x="19710" y="3933"/>
                    <a:pt x="21600" y="8976"/>
                    <a:pt x="21600" y="14196"/>
                  </a:cubicBezTo>
                  <a:cubicBezTo>
                    <a:pt x="21600" y="19061"/>
                    <a:pt x="19957" y="23783"/>
                    <a:pt x="16938" y="27598"/>
                  </a:cubicBezTo>
                  <a:lnTo>
                    <a:pt x="0" y="14196"/>
                  </a:lnTo>
                  <a:close/>
                </a:path>
              </a:pathLst>
            </a:custGeom>
            <a:noFill/>
            <a:ln w="22225" cmpd="sng">
              <a:solidFill>
                <a:schemeClr val="accent5">
                  <a:lumMod val="75000"/>
                </a:schemeClr>
              </a:solidFill>
              <a:round/>
              <a:headEnd type="triangle" w="med" len="lg"/>
              <a:tailEnd/>
            </a:ln>
            <a:effectLst/>
          </p:spPr>
          <p:txBody>
            <a:bodyPr wrap="none" lIns="0" tIns="0" rIns="0" bIns="0" anchor="ctr"/>
            <a:lstStyle/>
            <a:p>
              <a:pPr>
                <a:defRPr/>
              </a:pPr>
              <a:endParaRPr lang="zh-CN" altLang="en-US">
                <a:solidFill>
                  <a:prstClr val="black"/>
                </a:solidFill>
                <a:latin typeface="微软雅黑" pitchFamily="34" charset="-122"/>
                <a:ea typeface="微软雅黑" pitchFamily="34" charset="-122"/>
              </a:endParaRPr>
            </a:p>
          </p:txBody>
        </p:sp>
        <p:sp>
          <p:nvSpPr>
            <p:cNvPr id="8" name="TextBox 39"/>
            <p:cNvSpPr txBox="1">
              <a:spLocks noChangeArrowheads="1"/>
            </p:cNvSpPr>
            <p:nvPr/>
          </p:nvSpPr>
          <p:spPr bwMode="auto">
            <a:xfrm>
              <a:off x="3408014" y="1458759"/>
              <a:ext cx="2239135" cy="269862"/>
            </a:xfrm>
            <a:prstGeom prst="rect">
              <a:avLst/>
            </a:prstGeom>
            <a:noFill/>
            <a:ln w="9525">
              <a:noFill/>
              <a:miter lim="800000"/>
              <a:headEnd/>
              <a:tailEnd/>
            </a:ln>
          </p:spPr>
          <p:txBody>
            <a:bodyPr>
              <a:spAutoFit/>
            </a:bodyPr>
            <a:lstStyle/>
            <a:p>
              <a:pPr algn="ctr"/>
              <a:r>
                <a:rPr lang="zh-CN" altLang="en-US" sz="1600" dirty="0" smtClean="0">
                  <a:solidFill>
                    <a:prstClr val="black"/>
                  </a:solidFill>
                  <a:latin typeface="微软雅黑" pitchFamily="34" charset="-122"/>
                  <a:ea typeface="微软雅黑" pitchFamily="34" charset="-122"/>
                </a:rPr>
                <a:t>初出茅庐</a:t>
              </a:r>
              <a:endParaRPr lang="zh-CN" altLang="en-US" sz="1600" dirty="0">
                <a:solidFill>
                  <a:prstClr val="black"/>
                </a:solidFill>
                <a:latin typeface="微软雅黑" pitchFamily="34" charset="-122"/>
                <a:ea typeface="微软雅黑" pitchFamily="34" charset="-122"/>
              </a:endParaRPr>
            </a:p>
          </p:txBody>
        </p:sp>
        <p:sp>
          <p:nvSpPr>
            <p:cNvPr id="9" name="TextBox 8"/>
            <p:cNvSpPr txBox="1"/>
            <p:nvPr/>
          </p:nvSpPr>
          <p:spPr>
            <a:xfrm>
              <a:off x="3464803" y="2597626"/>
              <a:ext cx="2158541" cy="3017998"/>
            </a:xfrm>
            <a:prstGeom prst="rect">
              <a:avLst/>
            </a:prstGeom>
            <a:noFill/>
            <a:ln>
              <a:solidFill>
                <a:schemeClr val="accent5">
                  <a:lumMod val="60000"/>
                  <a:lumOff val="40000"/>
                </a:schemeClr>
              </a:solidFill>
            </a:ln>
          </p:spPr>
          <p:txBody>
            <a:bodyPr anchor="ctr"/>
            <a:lstStyle/>
            <a:p>
              <a:pPr>
                <a:defRPr/>
              </a:pPr>
              <a:r>
                <a:rPr lang="zh-CN" altLang="en-US" sz="1400" dirty="0" smtClean="0">
                  <a:latin typeface="微软雅黑" pitchFamily="34" charset="-122"/>
                  <a:ea typeface="微软雅黑" pitchFamily="34" charset="-122"/>
                </a:rPr>
                <a:t>从</a:t>
              </a:r>
              <a:r>
                <a:rPr lang="en-US" sz="1400" dirty="0" smtClean="0">
                  <a:latin typeface="微软雅黑" pitchFamily="34" charset="-122"/>
                  <a:ea typeface="微软雅黑" pitchFamily="34" charset="-122"/>
                </a:rPr>
                <a:t>MBA</a:t>
              </a:r>
              <a:r>
                <a:rPr lang="zh-CN" altLang="en-US" sz="1400" dirty="0" smtClean="0">
                  <a:latin typeface="微软雅黑" pitchFamily="34" charset="-122"/>
                  <a:ea typeface="微软雅黑" pitchFamily="34" charset="-122"/>
                </a:rPr>
                <a:t>学业第二年起，和致团队安排资深顾问带领雏鹰逐步熟悉各项工具的使用并就咨询工作的方法给予全面培训</a:t>
              </a:r>
              <a:r>
                <a:rPr lang="en-US"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同时</a:t>
              </a:r>
              <a:r>
                <a:rPr lang="en-US"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顾问们会结合客户需求立足于客户实际情况带领雏鹰们由浅入深为企业提供有针对性的解决方案。</a:t>
              </a:r>
              <a:endParaRPr lang="en-US" altLang="zh-CN" sz="1400" dirty="0" smtClean="0">
                <a:latin typeface="微软雅黑" pitchFamily="34" charset="-122"/>
                <a:ea typeface="微软雅黑" pitchFamily="34" charset="-122"/>
              </a:endParaRPr>
            </a:p>
            <a:p>
              <a:pPr>
                <a:defRPr/>
              </a:pPr>
              <a:endParaRPr lang="en-US" altLang="zh-CN" sz="1400" dirty="0" smtClean="0">
                <a:solidFill>
                  <a:prstClr val="black"/>
                </a:solidFill>
                <a:latin typeface="微软雅黑" pitchFamily="34" charset="-122"/>
                <a:ea typeface="微软雅黑" pitchFamily="34" charset="-122"/>
              </a:endParaRPr>
            </a:p>
            <a:p>
              <a:pPr>
                <a:defRPr/>
              </a:pPr>
              <a:r>
                <a:rPr lang="zh-CN" altLang="en-US" sz="1400" dirty="0" smtClean="0">
                  <a:latin typeface="微软雅黑" pitchFamily="34" charset="-122"/>
                  <a:ea typeface="微软雅黑" pitchFamily="34" charset="-122"/>
                </a:rPr>
                <a:t>此阶段，雏鹰们可以近距离且全面的观察一家企业的运作，从中深刻体会到各种</a:t>
              </a:r>
              <a:r>
                <a:rPr lang="en-US" sz="1400" dirty="0" smtClean="0">
                  <a:latin typeface="微软雅黑" pitchFamily="34" charset="-122"/>
                  <a:ea typeface="微软雅黑" pitchFamily="34" charset="-122"/>
                </a:rPr>
                <a:t>HR</a:t>
              </a:r>
              <a:r>
                <a:rPr lang="zh-CN" altLang="en-US" sz="1400" dirty="0" smtClean="0">
                  <a:latin typeface="微软雅黑" pitchFamily="34" charset="-122"/>
                  <a:ea typeface="微软雅黑" pitchFamily="34" charset="-122"/>
                </a:rPr>
                <a:t>工具与方法的实际效用从而对</a:t>
              </a:r>
              <a:r>
                <a:rPr lang="en-US" sz="1400" dirty="0" smtClean="0">
                  <a:latin typeface="微软雅黑" pitchFamily="34" charset="-122"/>
                  <a:ea typeface="微软雅黑" pitchFamily="34" charset="-122"/>
                </a:rPr>
                <a:t>HR</a:t>
              </a:r>
              <a:r>
                <a:rPr lang="zh-CN" altLang="en-US" sz="1400" dirty="0" smtClean="0">
                  <a:latin typeface="微软雅黑" pitchFamily="34" charset="-122"/>
                  <a:ea typeface="微软雅黑" pitchFamily="34" charset="-122"/>
                </a:rPr>
                <a:t>工作得到深刻的理解</a:t>
              </a:r>
              <a:endParaRPr lang="en-US" altLang="zh-CN" sz="1400" dirty="0">
                <a:solidFill>
                  <a:prstClr val="black"/>
                </a:solidFill>
                <a:latin typeface="微软雅黑" pitchFamily="34" charset="-122"/>
                <a:ea typeface="微软雅黑" pitchFamily="34" charset="-122"/>
              </a:endParaRPr>
            </a:p>
          </p:txBody>
        </p:sp>
      </p:grpSp>
      <p:grpSp>
        <p:nvGrpSpPr>
          <p:cNvPr id="3" name="组合 22"/>
          <p:cNvGrpSpPr>
            <a:grpSpLocks/>
          </p:cNvGrpSpPr>
          <p:nvPr/>
        </p:nvGrpSpPr>
        <p:grpSpPr bwMode="auto">
          <a:xfrm>
            <a:off x="6429388" y="1214422"/>
            <a:ext cx="2238375" cy="5143536"/>
            <a:chOff x="5476137" y="1857364"/>
            <a:chExt cx="2239135" cy="3929090"/>
          </a:xfrm>
        </p:grpSpPr>
        <p:sp>
          <p:nvSpPr>
            <p:cNvPr id="11" name="Arc 6"/>
            <p:cNvSpPr>
              <a:spLocks/>
            </p:cNvSpPr>
            <p:nvPr/>
          </p:nvSpPr>
          <p:spPr bwMode="auto">
            <a:xfrm rot="16200000" flipV="1">
              <a:off x="6242091" y="1697923"/>
              <a:ext cx="734223" cy="1767487"/>
            </a:xfrm>
            <a:custGeom>
              <a:avLst/>
              <a:gdLst>
                <a:gd name="G0" fmla="+- 0 0 0"/>
                <a:gd name="G1" fmla="+- 14196 0 0"/>
                <a:gd name="G2" fmla="+- 21600 0 0"/>
                <a:gd name="T0" fmla="*/ 16280 w 21600"/>
                <a:gd name="T1" fmla="*/ 0 h 27599"/>
                <a:gd name="T2" fmla="*/ 16939 w 21600"/>
                <a:gd name="T3" fmla="*/ 27599 h 27599"/>
                <a:gd name="T4" fmla="*/ 0 w 21600"/>
                <a:gd name="T5" fmla="*/ 14196 h 27599"/>
              </a:gdLst>
              <a:ahLst/>
              <a:cxnLst>
                <a:cxn ang="0">
                  <a:pos x="T0" y="T1"/>
                </a:cxn>
                <a:cxn ang="0">
                  <a:pos x="T2" y="T3"/>
                </a:cxn>
                <a:cxn ang="0">
                  <a:pos x="T4" y="T5"/>
                </a:cxn>
              </a:cxnLst>
              <a:rect l="0" t="0" r="r" b="b"/>
              <a:pathLst>
                <a:path w="21600" h="27599" fill="none" extrusionOk="0">
                  <a:moveTo>
                    <a:pt x="16279" y="0"/>
                  </a:moveTo>
                  <a:cubicBezTo>
                    <a:pt x="19710" y="3933"/>
                    <a:pt x="21600" y="8976"/>
                    <a:pt x="21600" y="14196"/>
                  </a:cubicBezTo>
                  <a:cubicBezTo>
                    <a:pt x="21600" y="19061"/>
                    <a:pt x="19957" y="23783"/>
                    <a:pt x="16938" y="27598"/>
                  </a:cubicBezTo>
                </a:path>
                <a:path w="21600" h="27599" stroke="0" extrusionOk="0">
                  <a:moveTo>
                    <a:pt x="16279" y="0"/>
                  </a:moveTo>
                  <a:cubicBezTo>
                    <a:pt x="19710" y="3933"/>
                    <a:pt x="21600" y="8976"/>
                    <a:pt x="21600" y="14196"/>
                  </a:cubicBezTo>
                  <a:cubicBezTo>
                    <a:pt x="21600" y="19061"/>
                    <a:pt x="19957" y="23783"/>
                    <a:pt x="16938" y="27598"/>
                  </a:cubicBezTo>
                  <a:lnTo>
                    <a:pt x="0" y="14196"/>
                  </a:lnTo>
                  <a:close/>
                </a:path>
              </a:pathLst>
            </a:custGeom>
            <a:noFill/>
            <a:ln w="22225" cmpd="sng">
              <a:solidFill>
                <a:schemeClr val="accent5">
                  <a:lumMod val="75000"/>
                </a:schemeClr>
              </a:solidFill>
              <a:round/>
              <a:headEnd type="triangle" w="med" len="lg"/>
              <a:tailEnd/>
            </a:ln>
            <a:effectLst/>
          </p:spPr>
          <p:txBody>
            <a:bodyPr wrap="none" lIns="0" tIns="0" rIns="0" bIns="0" anchor="ctr"/>
            <a:lstStyle/>
            <a:p>
              <a:pPr>
                <a:defRPr/>
              </a:pPr>
              <a:endParaRPr lang="zh-CN" altLang="en-US">
                <a:solidFill>
                  <a:prstClr val="black"/>
                </a:solidFill>
                <a:latin typeface="微软雅黑" pitchFamily="34" charset="-122"/>
                <a:ea typeface="微软雅黑" pitchFamily="34" charset="-122"/>
              </a:endParaRPr>
            </a:p>
          </p:txBody>
        </p:sp>
        <p:sp>
          <p:nvSpPr>
            <p:cNvPr id="12" name="未知"/>
            <p:cNvSpPr>
              <a:spLocks/>
            </p:cNvSpPr>
            <p:nvPr/>
          </p:nvSpPr>
          <p:spPr bwMode="auto">
            <a:xfrm>
              <a:off x="6405146" y="2403071"/>
              <a:ext cx="728909" cy="407998"/>
            </a:xfrm>
            <a:custGeom>
              <a:avLst/>
              <a:gdLst/>
              <a:ahLst/>
              <a:cxnLst>
                <a:cxn ang="0">
                  <a:pos x="0" y="1029"/>
                </a:cxn>
                <a:cxn ang="0">
                  <a:pos x="91" y="1029"/>
                </a:cxn>
                <a:cxn ang="0">
                  <a:pos x="91" y="0"/>
                </a:cxn>
                <a:cxn ang="0">
                  <a:pos x="166" y="0"/>
                </a:cxn>
                <a:cxn ang="0">
                  <a:pos x="166" y="1029"/>
                </a:cxn>
                <a:cxn ang="0">
                  <a:pos x="498" y="1029"/>
                </a:cxn>
              </a:cxnLst>
              <a:rect l="0" t="0" r="r" b="b"/>
              <a:pathLst>
                <a:path w="498" h="1029">
                  <a:moveTo>
                    <a:pt x="0" y="1029"/>
                  </a:moveTo>
                  <a:lnTo>
                    <a:pt x="91" y="1029"/>
                  </a:lnTo>
                  <a:lnTo>
                    <a:pt x="91" y="0"/>
                  </a:lnTo>
                  <a:lnTo>
                    <a:pt x="166" y="0"/>
                  </a:lnTo>
                  <a:lnTo>
                    <a:pt x="166" y="1029"/>
                  </a:lnTo>
                  <a:lnTo>
                    <a:pt x="498" y="1029"/>
                  </a:lnTo>
                </a:path>
              </a:pathLst>
            </a:custGeom>
            <a:noFill/>
            <a:ln w="28575" cap="flat" cmpd="sng">
              <a:solidFill>
                <a:schemeClr val="accent5">
                  <a:lumMod val="75000"/>
                </a:schemeClr>
              </a:solidFill>
              <a:round/>
              <a:headEnd/>
              <a:tailEnd/>
            </a:ln>
            <a:effectLst/>
          </p:spPr>
          <p:txBody>
            <a:bodyPr wrap="none" lIns="0" tIns="0" rIns="0" bIns="0" anchor="ctr"/>
            <a:lstStyle/>
            <a:p>
              <a:pPr>
                <a:defRPr/>
              </a:pPr>
              <a:endParaRPr lang="zh-CN" altLang="en-US">
                <a:solidFill>
                  <a:prstClr val="black"/>
                </a:solidFill>
                <a:latin typeface="微软雅黑" pitchFamily="34" charset="-122"/>
                <a:ea typeface="微软雅黑" pitchFamily="34" charset="-122"/>
              </a:endParaRPr>
            </a:p>
          </p:txBody>
        </p:sp>
        <p:sp>
          <p:nvSpPr>
            <p:cNvPr id="13" name="TextBox 41"/>
            <p:cNvSpPr txBox="1">
              <a:spLocks noChangeArrowheads="1"/>
            </p:cNvSpPr>
            <p:nvPr/>
          </p:nvSpPr>
          <p:spPr bwMode="auto">
            <a:xfrm>
              <a:off x="5476137" y="1857364"/>
              <a:ext cx="2239135" cy="258618"/>
            </a:xfrm>
            <a:prstGeom prst="rect">
              <a:avLst/>
            </a:prstGeom>
            <a:noFill/>
            <a:ln w="9525">
              <a:noFill/>
              <a:miter lim="800000"/>
              <a:headEnd/>
              <a:tailEnd/>
            </a:ln>
          </p:spPr>
          <p:txBody>
            <a:bodyPr>
              <a:spAutoFit/>
            </a:bodyPr>
            <a:lstStyle/>
            <a:p>
              <a:pPr algn="ctr"/>
              <a:r>
                <a:rPr lang="zh-CN" altLang="en-US" sz="1600" dirty="0" smtClean="0">
                  <a:solidFill>
                    <a:prstClr val="black"/>
                  </a:solidFill>
                  <a:latin typeface="微软雅黑" pitchFamily="34" charset="-122"/>
                  <a:ea typeface="微软雅黑" pitchFamily="34" charset="-122"/>
                </a:rPr>
                <a:t>鹰击长空</a:t>
              </a:r>
              <a:endParaRPr lang="zh-CN" altLang="en-US" sz="1600" dirty="0">
                <a:solidFill>
                  <a:prstClr val="black"/>
                </a:solidFill>
                <a:latin typeface="微软雅黑" pitchFamily="34" charset="-122"/>
                <a:ea typeface="微软雅黑" pitchFamily="34" charset="-122"/>
              </a:endParaRPr>
            </a:p>
          </p:txBody>
        </p:sp>
        <p:sp>
          <p:nvSpPr>
            <p:cNvPr id="14" name="TextBox 13"/>
            <p:cNvSpPr txBox="1"/>
            <p:nvPr/>
          </p:nvSpPr>
          <p:spPr>
            <a:xfrm>
              <a:off x="5673054" y="3214695"/>
              <a:ext cx="1977109" cy="2571759"/>
            </a:xfrm>
            <a:prstGeom prst="rect">
              <a:avLst/>
            </a:prstGeom>
            <a:noFill/>
            <a:ln>
              <a:solidFill>
                <a:schemeClr val="accent5">
                  <a:lumMod val="60000"/>
                  <a:lumOff val="40000"/>
                </a:schemeClr>
              </a:solidFill>
            </a:ln>
          </p:spPr>
          <p:txBody>
            <a:bodyPr anchor="ctr"/>
            <a:lstStyle/>
            <a:p>
              <a:pPr>
                <a:defRPr/>
              </a:pPr>
              <a:r>
                <a:rPr lang="zh-CN" altLang="en-US" sz="1400" dirty="0" smtClean="0">
                  <a:latin typeface="微软雅黑" pitchFamily="34" charset="-122"/>
                  <a:ea typeface="微软雅黑" pitchFamily="34" charset="-122"/>
                </a:rPr>
                <a:t>第二阶段经过</a:t>
              </a:r>
              <a:r>
                <a:rPr lang="en-US" sz="1400" dirty="0" smtClean="0">
                  <a:latin typeface="微软雅黑" pitchFamily="34" charset="-122"/>
                  <a:ea typeface="微软雅黑" pitchFamily="34" charset="-122"/>
                </a:rPr>
                <a:t>1-2</a:t>
              </a:r>
              <a:r>
                <a:rPr lang="zh-CN" altLang="en-US" sz="1400" dirty="0" smtClean="0">
                  <a:latin typeface="微软雅黑" pitchFamily="34" charset="-122"/>
                  <a:ea typeface="微软雅黑" pitchFamily="34" charset="-122"/>
                </a:rPr>
                <a:t>年后，专业知识的丰厚积累、企业管理的丰富经验使您已经站立在</a:t>
              </a:r>
              <a:r>
                <a:rPr lang="en-US" sz="1400" dirty="0" smtClean="0">
                  <a:latin typeface="微软雅黑" pitchFamily="34" charset="-122"/>
                  <a:ea typeface="微软雅黑" pitchFamily="34" charset="-122"/>
                </a:rPr>
                <a:t>HR</a:t>
              </a:r>
              <a:r>
                <a:rPr lang="zh-CN" altLang="en-US" sz="1400" dirty="0" smtClean="0">
                  <a:latin typeface="微软雅黑" pitchFamily="34" charset="-122"/>
                  <a:ea typeface="微软雅黑" pitchFamily="34" charset="-122"/>
                </a:rPr>
                <a:t>行业的最高峰，具备了大区事业部负责人的绝对实习。请您随时准备乘长风翱翔万里，一飞冲天。</a:t>
              </a:r>
              <a:endParaRPr lang="en-US" altLang="zh-CN" sz="1400" dirty="0" smtClean="0">
                <a:latin typeface="微软雅黑" pitchFamily="34" charset="-122"/>
                <a:ea typeface="微软雅黑" pitchFamily="34" charset="-122"/>
              </a:endParaRPr>
            </a:p>
            <a:p>
              <a:pPr>
                <a:defRPr/>
              </a:pPr>
              <a:endParaRPr lang="en-US" altLang="zh-CN" sz="1400" dirty="0" smtClean="0">
                <a:latin typeface="微软雅黑" pitchFamily="34" charset="-122"/>
                <a:ea typeface="微软雅黑" pitchFamily="34" charset="-122"/>
              </a:endParaRPr>
            </a:p>
            <a:p>
              <a:pPr>
                <a:defRPr/>
              </a:pPr>
              <a:endParaRPr lang="en-US" altLang="zh-CN" sz="1400" dirty="0" smtClean="0">
                <a:latin typeface="微软雅黑" pitchFamily="34" charset="-122"/>
                <a:ea typeface="微软雅黑" pitchFamily="34" charset="-122"/>
              </a:endParaRPr>
            </a:p>
          </p:txBody>
        </p:sp>
      </p:grpSp>
      <p:grpSp>
        <p:nvGrpSpPr>
          <p:cNvPr id="5" name="组合 16"/>
          <p:cNvGrpSpPr>
            <a:grpSpLocks/>
          </p:cNvGrpSpPr>
          <p:nvPr/>
        </p:nvGrpSpPr>
        <p:grpSpPr bwMode="auto">
          <a:xfrm>
            <a:off x="3643306" y="1000108"/>
            <a:ext cx="2513012" cy="5429289"/>
            <a:chOff x="3401644" y="1857364"/>
            <a:chExt cx="2512094" cy="3929091"/>
          </a:xfrm>
        </p:grpSpPr>
        <p:sp>
          <p:nvSpPr>
            <p:cNvPr id="16" name="TextBox 17"/>
            <p:cNvSpPr txBox="1">
              <a:spLocks noChangeArrowheads="1"/>
            </p:cNvSpPr>
            <p:nvPr/>
          </p:nvSpPr>
          <p:spPr bwMode="auto">
            <a:xfrm>
              <a:off x="3401644" y="1857364"/>
              <a:ext cx="2512094" cy="245006"/>
            </a:xfrm>
            <a:prstGeom prst="rect">
              <a:avLst/>
            </a:prstGeom>
            <a:noFill/>
            <a:ln w="9525">
              <a:noFill/>
              <a:miter lim="800000"/>
              <a:headEnd/>
              <a:tailEnd/>
            </a:ln>
          </p:spPr>
          <p:txBody>
            <a:bodyPr>
              <a:spAutoFit/>
            </a:bodyPr>
            <a:lstStyle/>
            <a:p>
              <a:pPr algn="ctr"/>
              <a:r>
                <a:rPr lang="zh-CN" altLang="en-US" sz="1600" dirty="0" smtClean="0">
                  <a:solidFill>
                    <a:prstClr val="black"/>
                  </a:solidFill>
                  <a:latin typeface="微软雅黑" pitchFamily="34" charset="-122"/>
                  <a:ea typeface="微软雅黑" pitchFamily="34" charset="-122"/>
                </a:rPr>
                <a:t>幼鹰展翅</a:t>
              </a:r>
              <a:endParaRPr lang="zh-CN" altLang="en-US" sz="1600" dirty="0">
                <a:solidFill>
                  <a:prstClr val="black"/>
                </a:solidFill>
                <a:latin typeface="微软雅黑" pitchFamily="34" charset="-122"/>
                <a:ea typeface="微软雅黑" pitchFamily="34" charset="-122"/>
              </a:endParaRPr>
            </a:p>
          </p:txBody>
        </p:sp>
        <p:grpSp>
          <p:nvGrpSpPr>
            <p:cNvPr id="10" name="组合 16"/>
            <p:cNvGrpSpPr>
              <a:grpSpLocks/>
            </p:cNvGrpSpPr>
            <p:nvPr/>
          </p:nvGrpSpPr>
          <p:grpSpPr bwMode="auto">
            <a:xfrm>
              <a:off x="3566684" y="2214554"/>
              <a:ext cx="1975715" cy="3571901"/>
              <a:chOff x="3566684" y="2214554"/>
              <a:chExt cx="1975715" cy="3571901"/>
            </a:xfrm>
          </p:grpSpPr>
          <p:sp>
            <p:nvSpPr>
              <p:cNvPr id="18" name="Arc 5"/>
              <p:cNvSpPr>
                <a:spLocks/>
              </p:cNvSpPr>
              <p:nvPr/>
            </p:nvSpPr>
            <p:spPr bwMode="auto">
              <a:xfrm rot="16200000" flipV="1">
                <a:off x="4311231" y="1749704"/>
                <a:ext cx="625082" cy="1554782"/>
              </a:xfrm>
              <a:custGeom>
                <a:avLst/>
                <a:gdLst>
                  <a:gd name="G0" fmla="+- 0 0 0"/>
                  <a:gd name="G1" fmla="+- 14196 0 0"/>
                  <a:gd name="G2" fmla="+- 21600 0 0"/>
                  <a:gd name="T0" fmla="*/ 16280 w 21600"/>
                  <a:gd name="T1" fmla="*/ 0 h 27599"/>
                  <a:gd name="T2" fmla="*/ 16939 w 21600"/>
                  <a:gd name="T3" fmla="*/ 27599 h 27599"/>
                  <a:gd name="T4" fmla="*/ 0 w 21600"/>
                  <a:gd name="T5" fmla="*/ 14196 h 27599"/>
                </a:gdLst>
                <a:ahLst/>
                <a:cxnLst>
                  <a:cxn ang="0">
                    <a:pos x="T0" y="T1"/>
                  </a:cxn>
                  <a:cxn ang="0">
                    <a:pos x="T2" y="T3"/>
                  </a:cxn>
                  <a:cxn ang="0">
                    <a:pos x="T4" y="T5"/>
                  </a:cxn>
                </a:cxnLst>
                <a:rect l="0" t="0" r="r" b="b"/>
                <a:pathLst>
                  <a:path w="21600" h="27599" fill="none" extrusionOk="0">
                    <a:moveTo>
                      <a:pt x="16279" y="0"/>
                    </a:moveTo>
                    <a:cubicBezTo>
                      <a:pt x="19710" y="3933"/>
                      <a:pt x="21600" y="8976"/>
                      <a:pt x="21600" y="14196"/>
                    </a:cubicBezTo>
                    <a:cubicBezTo>
                      <a:pt x="21600" y="19061"/>
                      <a:pt x="19957" y="23783"/>
                      <a:pt x="16938" y="27598"/>
                    </a:cubicBezTo>
                  </a:path>
                  <a:path w="21600" h="27599" stroke="0" extrusionOk="0">
                    <a:moveTo>
                      <a:pt x="16279" y="0"/>
                    </a:moveTo>
                    <a:cubicBezTo>
                      <a:pt x="19710" y="3933"/>
                      <a:pt x="21600" y="8976"/>
                      <a:pt x="21600" y="14196"/>
                    </a:cubicBezTo>
                    <a:cubicBezTo>
                      <a:pt x="21600" y="19061"/>
                      <a:pt x="19957" y="23783"/>
                      <a:pt x="16938" y="27598"/>
                    </a:cubicBezTo>
                    <a:lnTo>
                      <a:pt x="0" y="14196"/>
                    </a:lnTo>
                    <a:close/>
                  </a:path>
                </a:pathLst>
              </a:custGeom>
              <a:noFill/>
              <a:ln w="22225" cmpd="sng">
                <a:solidFill>
                  <a:schemeClr val="accent5">
                    <a:lumMod val="75000"/>
                  </a:schemeClr>
                </a:solidFill>
                <a:round/>
                <a:headEnd type="triangle" w="med" len="lg"/>
                <a:tailEnd/>
              </a:ln>
              <a:effectLst/>
            </p:spPr>
            <p:txBody>
              <a:bodyPr wrap="none" lIns="0" tIns="0" rIns="0" bIns="0" anchor="ctr"/>
              <a:lstStyle/>
              <a:p>
                <a:pPr>
                  <a:defRPr/>
                </a:pPr>
                <a:endParaRPr lang="zh-CN" altLang="en-US">
                  <a:solidFill>
                    <a:prstClr val="black"/>
                  </a:solidFill>
                  <a:latin typeface="微软雅黑" pitchFamily="34" charset="-122"/>
                  <a:ea typeface="微软雅黑" pitchFamily="34" charset="-122"/>
                </a:endParaRPr>
              </a:p>
            </p:txBody>
          </p:sp>
          <p:sp>
            <p:nvSpPr>
              <p:cNvPr id="19" name="未知"/>
              <p:cNvSpPr>
                <a:spLocks/>
              </p:cNvSpPr>
              <p:nvPr/>
            </p:nvSpPr>
            <p:spPr bwMode="auto">
              <a:xfrm>
                <a:off x="4346265" y="2477746"/>
                <a:ext cx="728397" cy="336557"/>
              </a:xfrm>
              <a:custGeom>
                <a:avLst/>
                <a:gdLst/>
                <a:ahLst/>
                <a:cxnLst>
                  <a:cxn ang="0">
                    <a:pos x="0" y="1029"/>
                  </a:cxn>
                  <a:cxn ang="0">
                    <a:pos x="91" y="1029"/>
                  </a:cxn>
                  <a:cxn ang="0">
                    <a:pos x="91" y="0"/>
                  </a:cxn>
                  <a:cxn ang="0">
                    <a:pos x="166" y="0"/>
                  </a:cxn>
                  <a:cxn ang="0">
                    <a:pos x="166" y="1029"/>
                  </a:cxn>
                  <a:cxn ang="0">
                    <a:pos x="498" y="1029"/>
                  </a:cxn>
                </a:cxnLst>
                <a:rect l="0" t="0" r="r" b="b"/>
                <a:pathLst>
                  <a:path w="498" h="1029">
                    <a:moveTo>
                      <a:pt x="0" y="1029"/>
                    </a:moveTo>
                    <a:lnTo>
                      <a:pt x="91" y="1029"/>
                    </a:lnTo>
                    <a:lnTo>
                      <a:pt x="91" y="0"/>
                    </a:lnTo>
                    <a:lnTo>
                      <a:pt x="166" y="0"/>
                    </a:lnTo>
                    <a:lnTo>
                      <a:pt x="166" y="1029"/>
                    </a:lnTo>
                    <a:lnTo>
                      <a:pt x="498" y="1029"/>
                    </a:lnTo>
                  </a:path>
                </a:pathLst>
              </a:custGeom>
              <a:noFill/>
              <a:ln w="28575" cap="flat" cmpd="sng">
                <a:solidFill>
                  <a:schemeClr val="accent5">
                    <a:lumMod val="75000"/>
                  </a:schemeClr>
                </a:solidFill>
                <a:round/>
                <a:headEnd/>
                <a:tailEnd/>
              </a:ln>
              <a:effectLst/>
            </p:spPr>
            <p:txBody>
              <a:bodyPr wrap="none" lIns="0" tIns="0" rIns="0" bIns="0" anchor="ctr"/>
              <a:lstStyle/>
              <a:p>
                <a:pPr>
                  <a:defRPr/>
                </a:pPr>
                <a:endParaRPr lang="zh-CN" altLang="en-US">
                  <a:solidFill>
                    <a:prstClr val="black"/>
                  </a:solidFill>
                  <a:latin typeface="微软雅黑" pitchFamily="34" charset="-122"/>
                  <a:ea typeface="微软雅黑" pitchFamily="34" charset="-122"/>
                </a:endParaRPr>
              </a:p>
            </p:txBody>
          </p:sp>
          <p:sp>
            <p:nvSpPr>
              <p:cNvPr id="20" name="TextBox 19"/>
              <p:cNvSpPr txBox="1"/>
              <p:nvPr/>
            </p:nvSpPr>
            <p:spPr>
              <a:xfrm>
                <a:off x="3566684" y="3046431"/>
                <a:ext cx="1975715" cy="2740024"/>
              </a:xfrm>
              <a:prstGeom prst="rect">
                <a:avLst/>
              </a:prstGeom>
              <a:noFill/>
              <a:ln>
                <a:solidFill>
                  <a:schemeClr val="accent5">
                    <a:lumMod val="60000"/>
                    <a:lumOff val="40000"/>
                  </a:schemeClr>
                </a:solidFill>
              </a:ln>
            </p:spPr>
            <p:txBody>
              <a:bodyPr anchor="ctr"/>
              <a:lstStyle/>
              <a:p>
                <a:pPr lvl="0"/>
                <a:r>
                  <a:rPr lang="zh-CN" altLang="en-US" sz="1400" dirty="0" smtClean="0">
                    <a:latin typeface="微软雅黑" pitchFamily="34" charset="-122"/>
                    <a:ea typeface="微软雅黑" pitchFamily="34" charset="-122"/>
                  </a:rPr>
                  <a:t>第一阶段</a:t>
                </a:r>
                <a:r>
                  <a:rPr lang="en-US" sz="1400" dirty="0" smtClean="0">
                    <a:latin typeface="微软雅黑" pitchFamily="34" charset="-122"/>
                    <a:ea typeface="微软雅黑" pitchFamily="34" charset="-122"/>
                  </a:rPr>
                  <a:t>1-2</a:t>
                </a:r>
                <a:r>
                  <a:rPr lang="zh-CN" altLang="en-US" sz="1400" dirty="0" smtClean="0">
                    <a:latin typeface="微软雅黑" pitchFamily="34" charset="-122"/>
                    <a:ea typeface="微软雅黑" pitchFamily="34" charset="-122"/>
                  </a:rPr>
                  <a:t>年后，幼鹰们进入职业生涯的启航阶段，经过初级的历练和积淀，幼鹰们羽翼渐丰，已成长为一名资深顾问。专业水平已等同于大型企业</a:t>
                </a:r>
                <a:r>
                  <a:rPr lang="en-US" sz="1400" dirty="0" smtClean="0">
                    <a:latin typeface="微软雅黑" pitchFamily="34" charset="-122"/>
                    <a:ea typeface="微软雅黑" pitchFamily="34" charset="-122"/>
                  </a:rPr>
                  <a:t>HR</a:t>
                </a:r>
                <a:r>
                  <a:rPr lang="zh-CN" altLang="en-US" sz="1400" dirty="0" smtClean="0">
                    <a:latin typeface="微软雅黑" pitchFamily="34" charset="-122"/>
                    <a:ea typeface="微软雅黑" pitchFamily="34" charset="-122"/>
                  </a:rPr>
                  <a:t>负责人。</a:t>
                </a:r>
                <a:endParaRPr lang="en-US" altLang="zh-CN" sz="1400" dirty="0" smtClean="0">
                  <a:latin typeface="微软雅黑" pitchFamily="34" charset="-122"/>
                  <a:ea typeface="微软雅黑" pitchFamily="34" charset="-122"/>
                </a:endParaRPr>
              </a:p>
              <a:p>
                <a:pPr lvl="0"/>
                <a:endParaRPr lang="zh-CN" altLang="en-US" sz="1400" dirty="0" smtClean="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此阶段，他们独立带领团队与客户方高层管理者深入对话，了解企业需求，用自己的专业能力为客户达成更高的管理目标</a:t>
                </a:r>
              </a:p>
              <a:p>
                <a:pPr>
                  <a:defRPr/>
                </a:pPr>
                <a:endParaRPr lang="zh-CN" altLang="en-US" sz="1200" dirty="0">
                  <a:solidFill>
                    <a:prstClr val="black"/>
                  </a:solidFill>
                  <a:latin typeface="微软雅黑" pitchFamily="34" charset="-122"/>
                  <a:ea typeface="微软雅黑" pitchFamily="34" charset="-122"/>
                </a:endParaRPr>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3"/>
          <p:cNvSpPr>
            <a:spLocks noGrp="1"/>
          </p:cNvSpPr>
          <p:nvPr>
            <p:ph type="ctrTitle"/>
          </p:nvPr>
        </p:nvSpPr>
        <p:spPr>
          <a:xfrm>
            <a:off x="2571751" y="2630488"/>
            <a:ext cx="6072188" cy="869950"/>
          </a:xfrm>
        </p:spPr>
        <p:txBody>
          <a:bodyPr/>
          <a:lstStyle/>
          <a:p>
            <a:pPr eaLnBrk="1" hangingPunct="1"/>
            <a:r>
              <a:rPr lang="zh-CN" altLang="en-US" sz="3200" dirty="0" smtClean="0">
                <a:latin typeface="微软雅黑" pitchFamily="34" charset="-122"/>
                <a:ea typeface="微软雅黑" pitchFamily="34" charset="-122"/>
              </a:rPr>
              <a:t>关于和致</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雄鹰计划联系方式：</a:t>
            </a:r>
            <a:endParaRPr lang="zh-CN" altLang="en-US" dirty="0">
              <a:latin typeface="微软雅黑" pitchFamily="34" charset="-122"/>
              <a:ea typeface="微软雅黑" pitchFamily="34" charset="-122"/>
            </a:endParaRPr>
          </a:p>
        </p:txBody>
      </p:sp>
      <p:sp>
        <p:nvSpPr>
          <p:cNvPr id="4" name="灯片编号占位符 3"/>
          <p:cNvSpPr>
            <a:spLocks noGrp="1"/>
          </p:cNvSpPr>
          <p:nvPr>
            <p:ph type="sldNum" sz="quarter" idx="12"/>
          </p:nvPr>
        </p:nvSpPr>
        <p:spPr/>
        <p:txBody>
          <a:bodyPr/>
          <a:lstStyle/>
          <a:p>
            <a:fld id="{18321AB1-37EA-49E5-A64C-1AFDD30BB080}" type="slidenum">
              <a:rPr lang="zh-CN" altLang="en-US" smtClean="0">
                <a:latin typeface="微软雅黑" pitchFamily="34" charset="-122"/>
                <a:ea typeface="微软雅黑" pitchFamily="34" charset="-122"/>
              </a:rPr>
              <a:pPr/>
              <a:t>20</a:t>
            </a:fld>
            <a:endParaRPr lang="zh-CN" altLang="en-US">
              <a:latin typeface="微软雅黑" pitchFamily="34" charset="-122"/>
              <a:ea typeface="微软雅黑" pitchFamily="34" charset="-122"/>
            </a:endParaRPr>
          </a:p>
        </p:txBody>
      </p:sp>
      <p:sp>
        <p:nvSpPr>
          <p:cNvPr id="8" name="内容占位符 2"/>
          <p:cNvSpPr>
            <a:spLocks noGrp="1"/>
          </p:cNvSpPr>
          <p:nvPr>
            <p:ph idx="1"/>
          </p:nvPr>
        </p:nvSpPr>
        <p:spPr>
          <a:xfrm>
            <a:off x="457200" y="1428736"/>
            <a:ext cx="8229600" cy="3614749"/>
          </a:xfrm>
        </p:spPr>
        <p:txBody>
          <a:bodyPr>
            <a:normAutofit/>
          </a:bodyPr>
          <a:lstStyle/>
          <a:p>
            <a:pPr>
              <a:buNone/>
            </a:pPr>
            <a:r>
              <a:rPr lang="zh-CN" altLang="en-US" sz="2000" dirty="0" smtClean="0">
                <a:latin typeface="微软雅黑" pitchFamily="34" charset="-122"/>
                <a:ea typeface="微软雅黑" pitchFamily="34" charset="-122"/>
                <a:cs typeface="+mj-cs"/>
              </a:rPr>
              <a:t>　　</a:t>
            </a:r>
            <a:endParaRPr lang="en-US" altLang="zh-CN" sz="2000" dirty="0" smtClean="0">
              <a:latin typeface="微软雅黑" pitchFamily="34" charset="-122"/>
              <a:ea typeface="微软雅黑" pitchFamily="34" charset="-122"/>
              <a:cs typeface="+mj-cs"/>
            </a:endParaRPr>
          </a:p>
          <a:p>
            <a:pPr>
              <a:buNone/>
            </a:pPr>
            <a:r>
              <a:rPr lang="zh-CN" altLang="en-US" sz="2000" dirty="0" smtClean="0">
                <a:latin typeface="微软雅黑" pitchFamily="34" charset="-122"/>
                <a:ea typeface="微软雅黑" pitchFamily="34" charset="-122"/>
                <a:cs typeface="+mj-cs"/>
              </a:rPr>
              <a:t>       张弘弢女士</a:t>
            </a:r>
            <a:endParaRPr lang="en-US" altLang="zh-CN" sz="2000" dirty="0" smtClean="0">
              <a:latin typeface="微软雅黑" pitchFamily="34" charset="-122"/>
              <a:ea typeface="微软雅黑" pitchFamily="34" charset="-122"/>
              <a:cs typeface="+mj-cs"/>
            </a:endParaRPr>
          </a:p>
          <a:p>
            <a:pPr>
              <a:buNone/>
            </a:pPr>
            <a:r>
              <a:rPr lang="en-US" altLang="zh-CN" sz="2000" dirty="0" smtClean="0">
                <a:latin typeface="微软雅黑" pitchFamily="34" charset="-122"/>
                <a:ea typeface="微软雅黑" pitchFamily="34" charset="-122"/>
                <a:cs typeface="+mj-cs"/>
              </a:rPr>
              <a:t>       </a:t>
            </a:r>
            <a:r>
              <a:rPr lang="zh-CN" altLang="en-US" sz="2000" dirty="0" smtClean="0">
                <a:latin typeface="微软雅黑" pitchFamily="34" charset="-122"/>
                <a:ea typeface="微软雅黑" pitchFamily="34" charset="-122"/>
                <a:cs typeface="+mj-cs"/>
              </a:rPr>
              <a:t>和致（</a:t>
            </a:r>
            <a:r>
              <a:rPr lang="en-US" altLang="zh-CN" sz="2000" dirty="0" err="1" smtClean="0">
                <a:latin typeface="微软雅黑" pitchFamily="34" charset="-122"/>
                <a:ea typeface="微软雅黑" pitchFamily="34" charset="-122"/>
                <a:cs typeface="+mj-cs"/>
              </a:rPr>
              <a:t>CoreCapial</a:t>
            </a:r>
            <a:r>
              <a:rPr lang="en-US" altLang="zh-CN" sz="2000" dirty="0" smtClean="0">
                <a:latin typeface="微软雅黑" pitchFamily="34" charset="-122"/>
                <a:ea typeface="微软雅黑" pitchFamily="34" charset="-122"/>
                <a:cs typeface="+mj-cs"/>
              </a:rPr>
              <a:t> China</a:t>
            </a:r>
            <a:r>
              <a:rPr lang="zh-CN" altLang="en-US" sz="2000" dirty="0" smtClean="0">
                <a:latin typeface="微软雅黑" pitchFamily="34" charset="-122"/>
                <a:ea typeface="微软雅黑" pitchFamily="34" charset="-122"/>
                <a:cs typeface="+mj-cs"/>
              </a:rPr>
              <a:t>）  雄鹰计划负责人</a:t>
            </a:r>
            <a:endParaRPr lang="en-US" altLang="zh-CN" sz="1800" dirty="0" smtClean="0">
              <a:latin typeface="微软雅黑" pitchFamily="34" charset="-122"/>
              <a:ea typeface="微软雅黑" pitchFamily="34" charset="-122"/>
            </a:endParaRPr>
          </a:p>
          <a:p>
            <a:pPr>
              <a:buNone/>
            </a:pPr>
            <a:r>
              <a:rPr lang="zh-CN" altLang="en-US" sz="2000" dirty="0" smtClean="0">
                <a:latin typeface="微软雅黑" pitchFamily="34" charset="-122"/>
                <a:ea typeface="微软雅黑" pitchFamily="34" charset="-122"/>
                <a:cs typeface="+mj-cs"/>
              </a:rPr>
              <a:t>　　</a:t>
            </a:r>
            <a:endParaRPr lang="en-US" altLang="zh-CN" sz="2000" dirty="0" smtClean="0">
              <a:latin typeface="微软雅黑" pitchFamily="34" charset="-122"/>
              <a:ea typeface="微软雅黑" pitchFamily="34" charset="-122"/>
              <a:cs typeface="+mj-cs"/>
            </a:endParaRPr>
          </a:p>
          <a:p>
            <a:pPr>
              <a:buNone/>
            </a:pPr>
            <a:r>
              <a:rPr lang="zh-CN" altLang="en-US" sz="2000" dirty="0" smtClean="0">
                <a:latin typeface="微软雅黑" pitchFamily="34" charset="-122"/>
                <a:ea typeface="微软雅黑" pitchFamily="34" charset="-122"/>
                <a:cs typeface="+mj-cs"/>
              </a:rPr>
              <a:t>　　         </a:t>
            </a:r>
            <a:r>
              <a:rPr lang="en-US" altLang="zh-CN" sz="2000" dirty="0" smtClean="0">
                <a:latin typeface="微软雅黑" pitchFamily="34" charset="-122"/>
                <a:ea typeface="微软雅黑" pitchFamily="34" charset="-122"/>
                <a:cs typeface="+mj-cs"/>
              </a:rPr>
              <a:t>E-Mail: </a:t>
            </a:r>
            <a:r>
              <a:rPr lang="en-US" altLang="zh-CN" sz="2000" dirty="0" smtClean="0">
                <a:latin typeface="微软雅黑" pitchFamily="34" charset="-122"/>
                <a:ea typeface="微软雅黑" pitchFamily="34" charset="-122"/>
                <a:cs typeface="+mj-cs"/>
                <a:hlinkClick r:id="rId2"/>
              </a:rPr>
              <a:t>hongtao.zhang@corecapitalchina.com</a:t>
            </a:r>
            <a:endParaRPr lang="en-US" altLang="zh-CN" sz="2000" dirty="0" smtClean="0">
              <a:latin typeface="微软雅黑" pitchFamily="34" charset="-122"/>
              <a:ea typeface="微软雅黑" pitchFamily="34" charset="-122"/>
              <a:cs typeface="+mj-cs"/>
            </a:endParaRPr>
          </a:p>
          <a:p>
            <a:pPr>
              <a:buNone/>
            </a:pPr>
            <a:r>
              <a:rPr lang="en-US" altLang="zh-CN" sz="2000" dirty="0" smtClean="0">
                <a:latin typeface="微软雅黑" pitchFamily="34" charset="-122"/>
                <a:ea typeface="微软雅黑" pitchFamily="34" charset="-122"/>
                <a:cs typeface="+mj-cs"/>
              </a:rPr>
              <a:t>                Cell:      18600457759 </a:t>
            </a:r>
            <a:endParaRPr lang="zh-CN" altLang="en-US" sz="1800" dirty="0" smtClean="0">
              <a:latin typeface="微软雅黑" pitchFamily="34" charset="-122"/>
              <a:ea typeface="微软雅黑" pitchFamily="34" charset="-122"/>
            </a:endParaRPr>
          </a:p>
        </p:txBody>
      </p:sp>
      <p:sp>
        <p:nvSpPr>
          <p:cNvPr id="5" name="圆角矩形 4"/>
          <p:cNvSpPr/>
          <p:nvPr/>
        </p:nvSpPr>
        <p:spPr>
          <a:xfrm>
            <a:off x="899592" y="1340768"/>
            <a:ext cx="7488832" cy="2952328"/>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2488" y="230188"/>
            <a:ext cx="7823200" cy="487362"/>
          </a:xfrm>
        </p:spPr>
        <p:txBody>
          <a:bodyPr rtlCol="0">
            <a:normAutofit/>
          </a:bodyPr>
          <a:lstStyle/>
          <a:p>
            <a:pPr eaLnBrk="1" fontAlgn="auto" hangingPunct="1">
              <a:spcAft>
                <a:spcPts val="0"/>
              </a:spcAft>
              <a:defRPr/>
            </a:pPr>
            <a:r>
              <a:rPr lang="zh-CN" altLang="en-US" dirty="0" smtClean="0">
                <a:latin typeface="微软雅黑" pitchFamily="34" charset="-122"/>
                <a:ea typeface="微软雅黑" pitchFamily="34" charset="-122"/>
              </a:rPr>
              <a:t>关于和致</a:t>
            </a:r>
            <a:endParaRPr lang="zh-CN" altLang="en-US" dirty="0">
              <a:latin typeface="微软雅黑" pitchFamily="34" charset="-122"/>
              <a:ea typeface="微软雅黑" pitchFamily="34" charset="-122"/>
            </a:endParaRPr>
          </a:p>
        </p:txBody>
      </p:sp>
      <p:sp>
        <p:nvSpPr>
          <p:cNvPr id="57" name="Rectangle 2"/>
          <p:cNvSpPr txBox="1">
            <a:spLocks noChangeArrowheads="1"/>
          </p:cNvSpPr>
          <p:nvPr/>
        </p:nvSpPr>
        <p:spPr>
          <a:xfrm>
            <a:off x="765176" y="889002"/>
            <a:ext cx="7910513" cy="1071563"/>
          </a:xfrm>
          <a:prstGeom prst="rect">
            <a:avLst/>
          </a:prstGeom>
          <a:solidFill>
            <a:srgbClr val="0070C0"/>
          </a:solidFill>
          <a:ln w="28575">
            <a:noFill/>
          </a:ln>
        </p:spPr>
        <p:txBody>
          <a:bodyPr anchor="ctr"/>
          <a:lstStyle/>
          <a:p>
            <a:pPr fontAlgn="auto">
              <a:spcBef>
                <a:spcPts val="0"/>
              </a:spcBef>
              <a:spcAft>
                <a:spcPts val="0"/>
              </a:spcAft>
              <a:defRPr/>
            </a:pPr>
            <a:r>
              <a:rPr lang="zh-CN" sz="1400" b="1" dirty="0">
                <a:solidFill>
                  <a:schemeClr val="bg1"/>
                </a:solidFill>
                <a:latin typeface="微软雅黑" pitchFamily="34" charset="-122"/>
                <a:ea typeface="微软雅黑" pitchFamily="34" charset="-122"/>
                <a:cs typeface="+mj-cs"/>
              </a:rPr>
              <a:t>和致是一家提供专业人力资源咨询服务、人力资源管理信息系统实施服务与人力资源业务外包服务的专业人力资源服务公司</a:t>
            </a:r>
            <a:r>
              <a:rPr lang="zh-CN" altLang="en-US" sz="1400" b="1" dirty="0">
                <a:solidFill>
                  <a:schemeClr val="bg1"/>
                </a:solidFill>
                <a:latin typeface="微软雅黑" pitchFamily="34" charset="-122"/>
                <a:ea typeface="微软雅黑" pitchFamily="34" charset="-122"/>
                <a:cs typeface="+mj-cs"/>
              </a:rPr>
              <a:t>。</a:t>
            </a:r>
            <a:r>
              <a:rPr lang="zh-CN" altLang="en-US" sz="1400" b="1" kern="0" dirty="0">
                <a:solidFill>
                  <a:schemeClr val="bg1"/>
                </a:solidFill>
                <a:latin typeface="微软雅黑" pitchFamily="34" charset="-122"/>
                <a:ea typeface="微软雅黑" pitchFamily="34" charset="-122"/>
              </a:rPr>
              <a:t>不同于传统的管理咨询或信息系统实施商，我们从一个全方位的角度审视企业的流程、技术、人才以及组织，</a:t>
            </a:r>
            <a:r>
              <a:rPr lang="zh-CN" altLang="en-US" sz="1400" b="1" dirty="0">
                <a:solidFill>
                  <a:schemeClr val="bg1"/>
                </a:solidFill>
                <a:latin typeface="微软雅黑" pitchFamily="34" charset="-122"/>
                <a:ea typeface="微软雅黑" pitchFamily="34" charset="-122"/>
              </a:rPr>
              <a:t>并借助我们强大的信息平台将方案实施落地</a:t>
            </a:r>
            <a:r>
              <a:rPr lang="zh-CN" altLang="en-US" sz="1400" b="1" kern="0" dirty="0">
                <a:solidFill>
                  <a:schemeClr val="bg1"/>
                </a:solidFill>
                <a:latin typeface="微软雅黑" pitchFamily="34" charset="-122"/>
                <a:ea typeface="微软雅黑" pitchFamily="34" charset="-122"/>
              </a:rPr>
              <a:t>。</a:t>
            </a:r>
            <a:r>
              <a:rPr lang="zh-CN" altLang="en-US" sz="1400" b="1" dirty="0">
                <a:solidFill>
                  <a:schemeClr val="bg1"/>
                </a:solidFill>
                <a:latin typeface="微软雅黑" pitchFamily="34" charset="-122"/>
                <a:ea typeface="微软雅黑" pitchFamily="34" charset="-122"/>
              </a:rPr>
              <a:t> 通过业务流程的外包，</a:t>
            </a:r>
            <a:r>
              <a:rPr lang="zh-CN" altLang="en-US" sz="1400" b="1" kern="0" dirty="0">
                <a:solidFill>
                  <a:schemeClr val="bg1"/>
                </a:solidFill>
                <a:latin typeface="微软雅黑" pitchFamily="34" charset="-122"/>
                <a:ea typeface="微软雅黑" pitchFamily="34" charset="-122"/>
              </a:rPr>
              <a:t>我们帮助企业的人力资源职能提高其运营效率，助力于企业经营业绩的达成。</a:t>
            </a:r>
            <a:endParaRPr lang="zh-CN" altLang="en-GB" sz="1400" b="1" dirty="0">
              <a:solidFill>
                <a:schemeClr val="bg1"/>
              </a:solidFill>
              <a:latin typeface="微软雅黑" pitchFamily="34" charset="-122"/>
              <a:ea typeface="微软雅黑" pitchFamily="34" charset="-122"/>
              <a:cs typeface="+mj-cs"/>
            </a:endParaRPr>
          </a:p>
        </p:txBody>
      </p:sp>
      <p:grpSp>
        <p:nvGrpSpPr>
          <p:cNvPr id="21508" name="组合 15"/>
          <p:cNvGrpSpPr>
            <a:grpSpLocks/>
          </p:cNvGrpSpPr>
          <p:nvPr/>
        </p:nvGrpSpPr>
        <p:grpSpPr bwMode="auto">
          <a:xfrm>
            <a:off x="2919413" y="1797050"/>
            <a:ext cx="3378200" cy="3500438"/>
            <a:chOff x="2301626" y="1674908"/>
            <a:chExt cx="3775549" cy="4001145"/>
          </a:xfrm>
        </p:grpSpPr>
        <p:grpSp>
          <p:nvGrpSpPr>
            <p:cNvPr id="21512" name="组合 12"/>
            <p:cNvGrpSpPr>
              <a:grpSpLocks/>
            </p:cNvGrpSpPr>
            <p:nvPr/>
          </p:nvGrpSpPr>
          <p:grpSpPr bwMode="auto">
            <a:xfrm>
              <a:off x="2301626" y="1674908"/>
              <a:ext cx="3712862" cy="3514615"/>
              <a:chOff x="2295704" y="1656493"/>
              <a:chExt cx="4337786" cy="4040078"/>
            </a:xfrm>
          </p:grpSpPr>
          <p:grpSp>
            <p:nvGrpSpPr>
              <p:cNvPr id="5" name="组合 2"/>
              <p:cNvGrpSpPr/>
              <p:nvPr/>
            </p:nvGrpSpPr>
            <p:grpSpPr>
              <a:xfrm rot="21242005">
                <a:off x="3190514" y="1656493"/>
                <a:ext cx="2523558" cy="2482937"/>
                <a:chOff x="2570198" y="1673508"/>
                <a:chExt cx="2523558" cy="2482937"/>
              </a:xfrm>
              <a:solidFill>
                <a:srgbClr val="FF0000"/>
              </a:solidFill>
            </p:grpSpPr>
            <p:sp>
              <p:nvSpPr>
                <p:cNvPr id="28" name=" 3"/>
                <p:cNvSpPr/>
                <p:nvPr/>
              </p:nvSpPr>
              <p:spPr>
                <a:xfrm>
                  <a:off x="2570198" y="1673508"/>
                  <a:ext cx="2523558" cy="2482937"/>
                </a:xfrm>
                <a:prstGeom prst="gear9">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 4"/>
                <p:cNvSpPr/>
                <p:nvPr/>
              </p:nvSpPr>
              <p:spPr>
                <a:xfrm rot="357995">
                  <a:off x="3179936" y="2310153"/>
                  <a:ext cx="1336454" cy="1148937"/>
                </a:xfrm>
                <a:prstGeom prst="rect">
                  <a:avLst/>
                </a:prstGeom>
                <a:noFill/>
              </p:spPr>
              <p:style>
                <a:lnRef idx="0">
                  <a:scrgbClr r="0" g="0" b="0"/>
                </a:lnRef>
                <a:fillRef idx="0">
                  <a:scrgbClr r="0" g="0" b="0"/>
                </a:fillRef>
                <a:effectRef idx="0">
                  <a:scrgbClr r="0" g="0" b="0"/>
                </a:effectRef>
                <a:fontRef idx="minor">
                  <a:schemeClr val="lt1"/>
                </a:fontRef>
              </p:style>
              <p:txBody>
                <a:bodyPr lIns="52070" tIns="52070" rIns="52070" bIns="52070" spcCol="1270" anchor="ctr"/>
                <a:lstStyle/>
                <a:p>
                  <a:pPr algn="ctr" fontAlgn="auto">
                    <a:spcBef>
                      <a:spcPts val="0"/>
                    </a:spcBef>
                    <a:spcAft>
                      <a:spcPts val="0"/>
                    </a:spcAft>
                    <a:defRPr/>
                  </a:pPr>
                  <a:r>
                    <a:rPr lang="zh-CN" altLang="en-US" sz="1400" b="1" dirty="0">
                      <a:solidFill>
                        <a:schemeClr val="bg1"/>
                      </a:solidFill>
                      <a:latin typeface="微软雅黑" pitchFamily="34" charset="-122"/>
                      <a:ea typeface="微软雅黑" pitchFamily="34" charset="-122"/>
                    </a:rPr>
                    <a:t>人力资源业务流程外包</a:t>
                  </a:r>
                  <a:endParaRPr lang="zh-CN" altLang="en-US" sz="1400" dirty="0">
                    <a:latin typeface="微软雅黑" pitchFamily="34" charset="-122"/>
                    <a:ea typeface="微软雅黑" pitchFamily="34" charset="-122"/>
                  </a:endParaRPr>
                </a:p>
              </p:txBody>
            </p:sp>
          </p:grpSp>
          <p:grpSp>
            <p:nvGrpSpPr>
              <p:cNvPr id="6" name="组合 5"/>
              <p:cNvGrpSpPr/>
              <p:nvPr/>
            </p:nvGrpSpPr>
            <p:grpSpPr>
              <a:xfrm>
                <a:off x="2295704" y="3587870"/>
                <a:ext cx="2102965" cy="2069114"/>
                <a:chOff x="2803704" y="1987670"/>
                <a:chExt cx="2102965" cy="2069114"/>
              </a:xfrm>
              <a:solidFill>
                <a:srgbClr val="0070C0"/>
              </a:solidFill>
            </p:grpSpPr>
            <p:sp>
              <p:nvSpPr>
                <p:cNvPr id="26" name=" 3"/>
                <p:cNvSpPr/>
                <p:nvPr/>
              </p:nvSpPr>
              <p:spPr>
                <a:xfrm>
                  <a:off x="2803704" y="1987670"/>
                  <a:ext cx="2102965" cy="2069114"/>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 4"/>
                <p:cNvSpPr/>
                <p:nvPr/>
              </p:nvSpPr>
              <p:spPr>
                <a:xfrm>
                  <a:off x="3156864" y="2497901"/>
                  <a:ext cx="1336454" cy="1148936"/>
                </a:xfrm>
                <a:prstGeom prst="rect">
                  <a:avLst/>
                </a:prstGeom>
                <a:noFill/>
              </p:spPr>
              <p:style>
                <a:lnRef idx="0">
                  <a:scrgbClr r="0" g="0" b="0"/>
                </a:lnRef>
                <a:fillRef idx="0">
                  <a:scrgbClr r="0" g="0" b="0"/>
                </a:fillRef>
                <a:effectRef idx="0">
                  <a:scrgbClr r="0" g="0" b="0"/>
                </a:effectRef>
                <a:fontRef idx="minor">
                  <a:schemeClr val="lt1"/>
                </a:fontRef>
              </p:style>
              <p:txBody>
                <a:bodyPr lIns="52070" tIns="52070" rIns="52070" bIns="52070" spcCol="1270" anchor="ctr"/>
                <a:lstStyle/>
                <a:p>
                  <a:pPr algn="ctr" defTabSz="1822450" fontAlgn="auto">
                    <a:lnSpc>
                      <a:spcPct val="90000"/>
                    </a:lnSpc>
                    <a:spcBef>
                      <a:spcPts val="0"/>
                    </a:spcBef>
                    <a:spcAft>
                      <a:spcPct val="35000"/>
                    </a:spcAft>
                    <a:defRPr/>
                  </a:pPr>
                  <a:r>
                    <a:rPr lang="zh-CN" altLang="en-US" sz="1400" b="1" dirty="0">
                      <a:solidFill>
                        <a:srgbClr val="FFFBFC"/>
                      </a:solidFill>
                      <a:latin typeface="微软雅黑" pitchFamily="34" charset="-122"/>
                      <a:ea typeface="微软雅黑" pitchFamily="34" charset="-122"/>
                    </a:rPr>
                    <a:t>人力资源信息系统实施与维护外包</a:t>
                  </a:r>
                  <a:endParaRPr lang="zh-CN" altLang="en-US" sz="1400" dirty="0">
                    <a:latin typeface="微软雅黑" pitchFamily="34" charset="-122"/>
                    <a:ea typeface="微软雅黑" pitchFamily="34" charset="-122"/>
                  </a:endParaRPr>
                </a:p>
                <a:p>
                  <a:pPr algn="ctr" defTabSz="1822450" fontAlgn="auto">
                    <a:lnSpc>
                      <a:spcPct val="90000"/>
                    </a:lnSpc>
                    <a:spcBef>
                      <a:spcPts val="0"/>
                    </a:spcBef>
                    <a:spcAft>
                      <a:spcPct val="35000"/>
                    </a:spcAft>
                    <a:defRPr/>
                  </a:pPr>
                  <a:endParaRPr lang="zh-CN" altLang="en-US" sz="1050" dirty="0">
                    <a:latin typeface="微软雅黑" pitchFamily="34" charset="-122"/>
                    <a:ea typeface="微软雅黑" pitchFamily="34" charset="-122"/>
                  </a:endParaRPr>
                </a:p>
              </p:txBody>
            </p:sp>
          </p:grpSp>
          <p:grpSp>
            <p:nvGrpSpPr>
              <p:cNvPr id="7" name="组合 22"/>
              <p:cNvGrpSpPr/>
              <p:nvPr/>
            </p:nvGrpSpPr>
            <p:grpSpPr>
              <a:xfrm rot="21123408">
                <a:off x="4530525" y="3627457"/>
                <a:ext cx="2102965" cy="2069114"/>
                <a:chOff x="3078856" y="1906696"/>
                <a:chExt cx="2102965" cy="2069114"/>
              </a:xfrm>
              <a:solidFill>
                <a:srgbClr val="92D050"/>
              </a:solidFill>
            </p:grpSpPr>
            <p:sp>
              <p:nvSpPr>
                <p:cNvPr id="24" name=" 3"/>
                <p:cNvSpPr/>
                <p:nvPr/>
              </p:nvSpPr>
              <p:spPr>
                <a:xfrm rot="21284166">
                  <a:off x="3078856" y="1906696"/>
                  <a:ext cx="2102965" cy="2069114"/>
                </a:xfrm>
                <a:prstGeom prst="gear9">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 4"/>
                <p:cNvSpPr/>
                <p:nvPr/>
              </p:nvSpPr>
              <p:spPr>
                <a:xfrm rot="476592">
                  <a:off x="3426229" y="2538344"/>
                  <a:ext cx="1336454" cy="1148936"/>
                </a:xfrm>
                <a:prstGeom prst="rect">
                  <a:avLst/>
                </a:prstGeom>
                <a:noFill/>
              </p:spPr>
              <p:style>
                <a:lnRef idx="0">
                  <a:scrgbClr r="0" g="0" b="0"/>
                </a:lnRef>
                <a:fillRef idx="0">
                  <a:scrgbClr r="0" g="0" b="0"/>
                </a:fillRef>
                <a:effectRef idx="0">
                  <a:scrgbClr r="0" g="0" b="0"/>
                </a:effectRef>
                <a:fontRef idx="minor">
                  <a:schemeClr val="lt1"/>
                </a:fontRef>
              </p:style>
              <p:txBody>
                <a:bodyPr lIns="52070" tIns="52070" rIns="52070" bIns="52070" spcCol="1270" anchor="ctr"/>
                <a:lstStyle/>
                <a:p>
                  <a:pPr algn="ctr" defTabSz="1822450" fontAlgn="auto">
                    <a:lnSpc>
                      <a:spcPct val="90000"/>
                    </a:lnSpc>
                    <a:spcBef>
                      <a:spcPts val="0"/>
                    </a:spcBef>
                    <a:spcAft>
                      <a:spcPct val="35000"/>
                    </a:spcAft>
                    <a:defRPr/>
                  </a:pPr>
                  <a:r>
                    <a:rPr lang="zh-CN" altLang="en-US" sz="1400" b="1" dirty="0">
                      <a:solidFill>
                        <a:schemeClr val="bg1"/>
                      </a:solidFill>
                      <a:latin typeface="微软雅黑" pitchFamily="34" charset="-122"/>
                      <a:ea typeface="微软雅黑" pitchFamily="34" charset="-122"/>
                    </a:rPr>
                    <a:t>人力资本</a:t>
                  </a:r>
                  <a:endParaRPr lang="en-US" altLang="zh-CN" sz="1400" b="1" dirty="0">
                    <a:solidFill>
                      <a:schemeClr val="bg1"/>
                    </a:solidFill>
                    <a:latin typeface="微软雅黑" pitchFamily="34" charset="-122"/>
                    <a:ea typeface="微软雅黑" pitchFamily="34" charset="-122"/>
                  </a:endParaRPr>
                </a:p>
                <a:p>
                  <a:pPr algn="ctr" defTabSz="1822450" fontAlgn="auto">
                    <a:lnSpc>
                      <a:spcPct val="90000"/>
                    </a:lnSpc>
                    <a:spcBef>
                      <a:spcPts val="0"/>
                    </a:spcBef>
                    <a:spcAft>
                      <a:spcPct val="35000"/>
                    </a:spcAft>
                    <a:defRPr/>
                  </a:pPr>
                  <a:r>
                    <a:rPr lang="zh-CN" altLang="en-US" sz="1400" b="1" dirty="0">
                      <a:solidFill>
                        <a:schemeClr val="bg1"/>
                      </a:solidFill>
                      <a:latin typeface="微软雅黑" pitchFamily="34" charset="-122"/>
                      <a:ea typeface="微软雅黑" pitchFamily="34" charset="-122"/>
                    </a:rPr>
                    <a:t>管理咨询</a:t>
                  </a:r>
                </a:p>
                <a:p>
                  <a:pPr algn="ctr" defTabSz="1822450" fontAlgn="auto">
                    <a:lnSpc>
                      <a:spcPct val="90000"/>
                    </a:lnSpc>
                    <a:spcBef>
                      <a:spcPts val="0"/>
                    </a:spcBef>
                    <a:spcAft>
                      <a:spcPct val="35000"/>
                    </a:spcAft>
                    <a:defRPr/>
                  </a:pPr>
                  <a:endParaRPr lang="zh-CN" altLang="en-US" sz="1400" dirty="0">
                    <a:latin typeface="微软雅黑" pitchFamily="34" charset="-122"/>
                    <a:ea typeface="微软雅黑" pitchFamily="34" charset="-122"/>
                  </a:endParaRPr>
                </a:p>
              </p:txBody>
            </p:sp>
          </p:grpSp>
        </p:grpSp>
        <p:sp>
          <p:nvSpPr>
            <p:cNvPr id="18" name=" 3"/>
            <p:cNvSpPr/>
            <p:nvPr/>
          </p:nvSpPr>
          <p:spPr>
            <a:xfrm rot="21042372">
              <a:off x="2314045" y="2023307"/>
              <a:ext cx="2077617" cy="2079506"/>
            </a:xfrm>
            <a:prstGeom prst="leftCircularArrow">
              <a:avLst>
                <a:gd name="adj1" fmla="val 6452"/>
                <a:gd name="adj2" fmla="val 429999"/>
                <a:gd name="adj3" fmla="val 10489124"/>
                <a:gd name="adj4" fmla="val 14837806"/>
                <a:gd name="adj5" fmla="val 7527"/>
              </a:avLst>
            </a:prstGeom>
            <a:solidFill>
              <a:srgbClr val="92D05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 3"/>
            <p:cNvSpPr/>
            <p:nvPr/>
          </p:nvSpPr>
          <p:spPr>
            <a:xfrm rot="14485832">
              <a:off x="3156744" y="3596605"/>
              <a:ext cx="2079506" cy="2079391"/>
            </a:xfrm>
            <a:prstGeom prst="leftCircularArrow">
              <a:avLst>
                <a:gd name="adj1" fmla="val 6452"/>
                <a:gd name="adj2" fmla="val 429999"/>
                <a:gd name="adj3" fmla="val 10489124"/>
                <a:gd name="adj4" fmla="val 14837806"/>
                <a:gd name="adj5" fmla="val 7527"/>
              </a:avLst>
            </a:pr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 3"/>
            <p:cNvSpPr/>
            <p:nvPr/>
          </p:nvSpPr>
          <p:spPr>
            <a:xfrm rot="7891644">
              <a:off x="3998633" y="1984352"/>
              <a:ext cx="2077691" cy="2079391"/>
            </a:xfrm>
            <a:prstGeom prst="leftCircularArrow">
              <a:avLst>
                <a:gd name="adj1" fmla="val 6452"/>
                <a:gd name="adj2" fmla="val 429999"/>
                <a:gd name="adj3" fmla="val 10489124"/>
                <a:gd name="adj4" fmla="val 14837806"/>
                <a:gd name="adj5" fmla="val 7527"/>
              </a:avLst>
            </a:pr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21509" name="矩形 29"/>
          <p:cNvSpPr>
            <a:spLocks noChangeArrowheads="1"/>
          </p:cNvSpPr>
          <p:nvPr/>
        </p:nvSpPr>
        <p:spPr bwMode="auto">
          <a:xfrm>
            <a:off x="6286500" y="2800352"/>
            <a:ext cx="2643188" cy="2170113"/>
          </a:xfrm>
          <a:prstGeom prst="rect">
            <a:avLst/>
          </a:prstGeom>
          <a:noFill/>
          <a:ln w="28575">
            <a:solidFill>
              <a:srgbClr val="FF0000"/>
            </a:solidFill>
            <a:miter lim="800000"/>
            <a:headEnd/>
            <a:tailEnd/>
          </a:ln>
        </p:spPr>
        <p:txBody>
          <a:bodyPr>
            <a:spAutoFit/>
          </a:bodyPr>
          <a:lstStyle/>
          <a:p>
            <a:pPr indent="120650">
              <a:lnSpc>
                <a:spcPts val="1800"/>
              </a:lnSpc>
              <a:buClr>
                <a:srgbClr val="1F3F5F"/>
              </a:buClr>
              <a:buFontTx/>
              <a:buChar char="•"/>
            </a:pPr>
            <a:r>
              <a:rPr lang="zh-CN" altLang="en-US" sz="1400" b="1" dirty="0">
                <a:solidFill>
                  <a:srgbClr val="1C1C1C"/>
                </a:solidFill>
                <a:latin typeface="微软雅黑" pitchFamily="34" charset="-122"/>
                <a:ea typeface="微软雅黑" pitchFamily="34" charset="-122"/>
              </a:rPr>
              <a:t>人力资本咨询服务</a:t>
            </a:r>
            <a:endParaRPr lang="en-US" altLang="zh-CN" sz="1400" b="1" dirty="0">
              <a:solidFill>
                <a:srgbClr val="1C1C1C"/>
              </a:solidFill>
              <a:latin typeface="微软雅黑" pitchFamily="34" charset="-122"/>
              <a:ea typeface="微软雅黑" pitchFamily="34" charset="-122"/>
            </a:endParaRPr>
          </a:p>
          <a:p>
            <a:pPr lvl="1" indent="120650">
              <a:lnSpc>
                <a:spcPts val="1800"/>
              </a:lnSpc>
              <a:buClr>
                <a:srgbClr val="1F3F5F"/>
              </a:buClr>
              <a:buFont typeface="Wingdings" pitchFamily="2" charset="2"/>
              <a:buChar char="Ø"/>
            </a:pPr>
            <a:r>
              <a:rPr lang="zh-CN" altLang="en-US" sz="1400" dirty="0">
                <a:solidFill>
                  <a:srgbClr val="1C1C1C"/>
                </a:solidFill>
                <a:latin typeface="微软雅黑" pitchFamily="34" charset="-122"/>
                <a:ea typeface="微软雅黑" pitchFamily="34" charset="-122"/>
              </a:rPr>
              <a:t>人力资本管理咨询</a:t>
            </a:r>
            <a:endParaRPr lang="en-US" altLang="zh-CN" sz="1400" dirty="0">
              <a:solidFill>
                <a:srgbClr val="1C1C1C"/>
              </a:solidFill>
              <a:latin typeface="微软雅黑" pitchFamily="34" charset="-122"/>
              <a:ea typeface="微软雅黑" pitchFamily="34" charset="-122"/>
            </a:endParaRPr>
          </a:p>
          <a:p>
            <a:pPr lvl="1" indent="120650">
              <a:lnSpc>
                <a:spcPts val="1800"/>
              </a:lnSpc>
              <a:buClr>
                <a:srgbClr val="1F3F5F"/>
              </a:buClr>
              <a:buFont typeface="Wingdings" pitchFamily="2" charset="2"/>
              <a:buChar char="Ø"/>
            </a:pPr>
            <a:r>
              <a:rPr lang="zh-CN" altLang="en-US" sz="1400" dirty="0">
                <a:latin typeface="微软雅黑" pitchFamily="34" charset="-122"/>
                <a:ea typeface="微软雅黑" pitchFamily="34" charset="-122"/>
              </a:rPr>
              <a:t>组织变革与发展业务</a:t>
            </a:r>
            <a:endParaRPr lang="en-US" altLang="zh-CN" sz="1400" dirty="0">
              <a:solidFill>
                <a:srgbClr val="1C1C1C"/>
              </a:solidFill>
              <a:latin typeface="微软雅黑" pitchFamily="34" charset="-122"/>
              <a:ea typeface="微软雅黑" pitchFamily="34" charset="-122"/>
            </a:endParaRPr>
          </a:p>
          <a:p>
            <a:pPr indent="120650">
              <a:lnSpc>
                <a:spcPts val="1800"/>
              </a:lnSpc>
              <a:buClr>
                <a:srgbClr val="1F3F5F"/>
              </a:buClr>
              <a:buFont typeface="Arial" pitchFamily="34" charset="0"/>
              <a:buChar char="•"/>
            </a:pPr>
            <a:r>
              <a:rPr lang="zh-CN" altLang="en-US" sz="1400" b="1" dirty="0">
                <a:solidFill>
                  <a:srgbClr val="1C1C1C"/>
                </a:solidFill>
                <a:latin typeface="微软雅黑" pitchFamily="34" charset="-122"/>
                <a:ea typeface="微软雅黑" pitchFamily="34" charset="-122"/>
              </a:rPr>
              <a:t>人力资源运营有效性服务</a:t>
            </a:r>
            <a:endParaRPr lang="en-US" altLang="zh-CN" sz="1400" b="1" dirty="0">
              <a:solidFill>
                <a:srgbClr val="1C1C1C"/>
              </a:solidFill>
              <a:latin typeface="微软雅黑" pitchFamily="34" charset="-122"/>
              <a:ea typeface="微软雅黑" pitchFamily="34" charset="-122"/>
            </a:endParaRPr>
          </a:p>
          <a:p>
            <a:pPr lvl="1" indent="120650">
              <a:lnSpc>
                <a:spcPts val="1800"/>
              </a:lnSpc>
              <a:buClr>
                <a:srgbClr val="1F3F5F"/>
              </a:buClr>
              <a:buFont typeface="Wingdings" pitchFamily="2" charset="2"/>
              <a:buChar char="Ø"/>
            </a:pPr>
            <a:r>
              <a:rPr lang="zh-CN" altLang="en-US" sz="1400" dirty="0">
                <a:solidFill>
                  <a:srgbClr val="1C1C1C"/>
                </a:solidFill>
                <a:latin typeface="微软雅黑" pitchFamily="34" charset="-122"/>
                <a:ea typeface="微软雅黑" pitchFamily="34" charset="-122"/>
              </a:rPr>
              <a:t>人力资源战略发展</a:t>
            </a:r>
            <a:endParaRPr lang="en-US" altLang="zh-CN" sz="1400" dirty="0">
              <a:solidFill>
                <a:srgbClr val="1C1C1C"/>
              </a:solidFill>
              <a:latin typeface="微软雅黑" pitchFamily="34" charset="-122"/>
              <a:ea typeface="微软雅黑" pitchFamily="34" charset="-122"/>
            </a:endParaRPr>
          </a:p>
          <a:p>
            <a:pPr lvl="1" indent="120650">
              <a:lnSpc>
                <a:spcPts val="1800"/>
              </a:lnSpc>
              <a:buClr>
                <a:srgbClr val="1F3F5F"/>
              </a:buClr>
              <a:buFont typeface="Wingdings" pitchFamily="2" charset="2"/>
              <a:buChar char="Ø"/>
            </a:pPr>
            <a:r>
              <a:rPr lang="zh-CN" altLang="en-US" sz="1400" dirty="0">
                <a:solidFill>
                  <a:srgbClr val="1C1C1C"/>
                </a:solidFill>
                <a:latin typeface="微软雅黑" pitchFamily="34" charset="-122"/>
                <a:ea typeface="微软雅黑" pitchFamily="34" charset="-122"/>
              </a:rPr>
              <a:t>人力资源有效性评估与方案设计</a:t>
            </a:r>
            <a:endParaRPr lang="en-US" altLang="zh-CN" sz="1400" dirty="0">
              <a:solidFill>
                <a:srgbClr val="1C1C1C"/>
              </a:solidFill>
              <a:latin typeface="微软雅黑" pitchFamily="34" charset="-122"/>
              <a:ea typeface="微软雅黑" pitchFamily="34" charset="-122"/>
            </a:endParaRPr>
          </a:p>
          <a:p>
            <a:pPr lvl="1" indent="120650">
              <a:lnSpc>
                <a:spcPts val="1800"/>
              </a:lnSpc>
              <a:buClr>
                <a:srgbClr val="1F3F5F"/>
              </a:buClr>
              <a:buFont typeface="Wingdings" pitchFamily="2" charset="2"/>
              <a:buChar char="Ø"/>
            </a:pPr>
            <a:r>
              <a:rPr lang="zh-CN" altLang="en-US" sz="1400" dirty="0">
                <a:solidFill>
                  <a:srgbClr val="1C1C1C"/>
                </a:solidFill>
                <a:latin typeface="微软雅黑" pitchFamily="34" charset="-122"/>
                <a:ea typeface="微软雅黑" pitchFamily="34" charset="-122"/>
              </a:rPr>
              <a:t>方案实施</a:t>
            </a:r>
            <a:endParaRPr lang="en-US" altLang="zh-CN" sz="1400" dirty="0">
              <a:solidFill>
                <a:srgbClr val="1C1C1C"/>
              </a:solidFill>
              <a:latin typeface="微软雅黑" pitchFamily="34" charset="-122"/>
              <a:ea typeface="微软雅黑" pitchFamily="34" charset="-122"/>
            </a:endParaRPr>
          </a:p>
          <a:p>
            <a:pPr indent="120650">
              <a:lnSpc>
                <a:spcPts val="1800"/>
              </a:lnSpc>
              <a:buClr>
                <a:srgbClr val="1F3F5F"/>
              </a:buClr>
              <a:buFont typeface="Arial" pitchFamily="34" charset="0"/>
              <a:buChar char="•"/>
            </a:pPr>
            <a:r>
              <a:rPr lang="en-US" altLang="zh-CN" sz="1400" dirty="0">
                <a:solidFill>
                  <a:srgbClr val="1C1C1C"/>
                </a:solidFill>
                <a:latin typeface="微软雅黑" pitchFamily="34" charset="-122"/>
                <a:ea typeface="微软雅黑" pitchFamily="34" charset="-122"/>
              </a:rPr>
              <a:t>……</a:t>
            </a:r>
          </a:p>
        </p:txBody>
      </p:sp>
      <p:sp>
        <p:nvSpPr>
          <p:cNvPr id="21510" name="Text Box 14"/>
          <p:cNvSpPr txBox="1">
            <a:spLocks noChangeArrowheads="1"/>
          </p:cNvSpPr>
          <p:nvPr/>
        </p:nvSpPr>
        <p:spPr bwMode="black">
          <a:xfrm>
            <a:off x="1357314" y="5199063"/>
            <a:ext cx="4816475" cy="1016000"/>
          </a:xfrm>
          <a:prstGeom prst="rect">
            <a:avLst/>
          </a:prstGeom>
          <a:noFill/>
          <a:ln w="28575">
            <a:solidFill>
              <a:srgbClr val="0070C0"/>
            </a:solidFill>
            <a:miter lim="800000"/>
            <a:headEnd/>
            <a:tailEnd/>
          </a:ln>
        </p:spPr>
        <p:txBody>
          <a:bodyPr>
            <a:spAutoFit/>
          </a:bodyPr>
          <a:lstStyle/>
          <a:p>
            <a:pPr marL="120650" indent="120650" eaLnBrk="0" hangingPunct="0">
              <a:lnSpc>
                <a:spcPts val="1800"/>
              </a:lnSpc>
              <a:buClr>
                <a:srgbClr val="1F3F5F"/>
              </a:buClr>
              <a:buFontTx/>
              <a:buChar char="•"/>
            </a:pPr>
            <a:r>
              <a:rPr lang="zh-CN" altLang="en-US" sz="1400" dirty="0">
                <a:solidFill>
                  <a:srgbClr val="1C1C1C"/>
                </a:solidFill>
                <a:latin typeface="微软雅黑" pitchFamily="34" charset="-122"/>
                <a:ea typeface="微软雅黑" pitchFamily="34" charset="-122"/>
              </a:rPr>
              <a:t>基于客户的需要，为客户提供一流软件系统的管理平台</a:t>
            </a:r>
            <a:endParaRPr lang="en-US" altLang="zh-CN" sz="1400" dirty="0">
              <a:solidFill>
                <a:srgbClr val="1C1C1C"/>
              </a:solidFill>
              <a:latin typeface="微软雅黑" pitchFamily="34" charset="-122"/>
              <a:ea typeface="微软雅黑" pitchFamily="34" charset="-122"/>
            </a:endParaRPr>
          </a:p>
          <a:p>
            <a:pPr marL="120650" indent="120650" eaLnBrk="0" hangingPunct="0">
              <a:lnSpc>
                <a:spcPts val="1800"/>
              </a:lnSpc>
              <a:buClr>
                <a:srgbClr val="1F3F5F"/>
              </a:buClr>
              <a:buFontTx/>
              <a:buChar char="•"/>
            </a:pPr>
            <a:r>
              <a:rPr lang="zh-CN" altLang="en-US" sz="1400" dirty="0">
                <a:solidFill>
                  <a:srgbClr val="1C1C1C"/>
                </a:solidFill>
                <a:latin typeface="微软雅黑" pitchFamily="34" charset="-122"/>
                <a:ea typeface="微软雅黑" pitchFamily="34" charset="-122"/>
              </a:rPr>
              <a:t>并根据客户实际情况，进行客户定制化的开发，以满足不同企业在人力资源管理上的特殊需要。</a:t>
            </a:r>
            <a:endParaRPr lang="en-US" altLang="zh-CN" sz="1400" dirty="0">
              <a:solidFill>
                <a:srgbClr val="1C1C1C"/>
              </a:solidFill>
              <a:latin typeface="微软雅黑" pitchFamily="34" charset="-122"/>
              <a:ea typeface="微软雅黑" pitchFamily="34" charset="-122"/>
            </a:endParaRPr>
          </a:p>
          <a:p>
            <a:pPr marL="120650" indent="120650" eaLnBrk="0" hangingPunct="0">
              <a:lnSpc>
                <a:spcPts val="1800"/>
              </a:lnSpc>
              <a:buClr>
                <a:srgbClr val="1F3F5F"/>
              </a:buClr>
              <a:buFontTx/>
              <a:buChar char="•"/>
            </a:pPr>
            <a:r>
              <a:rPr lang="zh-CN" altLang="en-US" sz="1400" dirty="0">
                <a:solidFill>
                  <a:srgbClr val="1C1C1C"/>
                </a:solidFill>
                <a:latin typeface="微软雅黑" pitchFamily="34" charset="-122"/>
                <a:ea typeface="微软雅黑" pitchFamily="34" charset="-122"/>
              </a:rPr>
              <a:t>并提供上线后支持与维护外包服务</a:t>
            </a:r>
            <a:endParaRPr lang="en-US" altLang="zh-CN" sz="1400" dirty="0">
              <a:solidFill>
                <a:srgbClr val="1C1C1C"/>
              </a:solidFill>
              <a:latin typeface="微软雅黑" pitchFamily="34" charset="-122"/>
              <a:ea typeface="微软雅黑" pitchFamily="34" charset="-122"/>
            </a:endParaRPr>
          </a:p>
        </p:txBody>
      </p:sp>
      <p:sp>
        <p:nvSpPr>
          <p:cNvPr id="21511" name="Text Box 15"/>
          <p:cNvSpPr txBox="1">
            <a:spLocks noChangeArrowheads="1"/>
          </p:cNvSpPr>
          <p:nvPr/>
        </p:nvSpPr>
        <p:spPr bwMode="black">
          <a:xfrm>
            <a:off x="500063" y="2152650"/>
            <a:ext cx="2286000" cy="1816100"/>
          </a:xfrm>
          <a:prstGeom prst="rect">
            <a:avLst/>
          </a:prstGeom>
          <a:noFill/>
          <a:ln w="28575">
            <a:solidFill>
              <a:srgbClr val="92D050"/>
            </a:solidFill>
            <a:miter lim="800000"/>
            <a:headEnd/>
            <a:tailEnd/>
          </a:ln>
        </p:spPr>
        <p:txBody>
          <a:bodyPr>
            <a:spAutoFit/>
          </a:bodyPr>
          <a:lstStyle/>
          <a:p>
            <a:pPr indent="120650" eaLnBrk="0" hangingPunct="0">
              <a:buClr>
                <a:srgbClr val="1F3F5F"/>
              </a:buClr>
              <a:buFontTx/>
              <a:buChar char="•"/>
            </a:pPr>
            <a:r>
              <a:rPr lang="zh-CN" altLang="en-US" sz="1400" dirty="0">
                <a:solidFill>
                  <a:srgbClr val="1C1C1C"/>
                </a:solidFill>
                <a:latin typeface="微软雅黑" pitchFamily="34" charset="-122"/>
                <a:ea typeface="微软雅黑" pitchFamily="34" charset="-122"/>
              </a:rPr>
              <a:t>日常人事信息管理    </a:t>
            </a:r>
            <a:endParaRPr lang="en-US" altLang="zh-CN" sz="1400" dirty="0">
              <a:solidFill>
                <a:srgbClr val="1C1C1C"/>
              </a:solidFill>
              <a:latin typeface="微软雅黑" pitchFamily="34" charset="-122"/>
              <a:ea typeface="微软雅黑" pitchFamily="34" charset="-122"/>
            </a:endParaRPr>
          </a:p>
          <a:p>
            <a:pPr indent="120650" eaLnBrk="0" hangingPunct="0">
              <a:buClr>
                <a:srgbClr val="1F3F5F"/>
              </a:buClr>
              <a:buFontTx/>
              <a:buChar char="•"/>
            </a:pPr>
            <a:r>
              <a:rPr lang="zh-CN" altLang="en-US" sz="1400" dirty="0">
                <a:solidFill>
                  <a:srgbClr val="1C1C1C"/>
                </a:solidFill>
                <a:latin typeface="微软雅黑" pitchFamily="34" charset="-122"/>
                <a:ea typeface="微软雅黑" pitchFamily="34" charset="-122"/>
              </a:rPr>
              <a:t>薪资福利发放</a:t>
            </a:r>
            <a:endParaRPr lang="en-US" altLang="zh-CN" sz="1400" dirty="0">
              <a:solidFill>
                <a:srgbClr val="1C1C1C"/>
              </a:solidFill>
              <a:latin typeface="微软雅黑" pitchFamily="34" charset="-122"/>
              <a:ea typeface="微软雅黑" pitchFamily="34" charset="-122"/>
            </a:endParaRPr>
          </a:p>
          <a:p>
            <a:pPr indent="120650" eaLnBrk="0" hangingPunct="0">
              <a:buClr>
                <a:srgbClr val="1F3F5F"/>
              </a:buClr>
              <a:buFontTx/>
              <a:buChar char="•"/>
            </a:pPr>
            <a:r>
              <a:rPr lang="zh-CN" altLang="en-US" sz="1400" dirty="0">
                <a:solidFill>
                  <a:srgbClr val="1C1C1C"/>
                </a:solidFill>
                <a:latin typeface="微软雅黑" pitchFamily="34" charset="-122"/>
                <a:ea typeface="微软雅黑" pitchFamily="34" charset="-122"/>
              </a:rPr>
              <a:t>绩效考评业务流程推动    </a:t>
            </a:r>
            <a:endParaRPr lang="en-US" altLang="zh-CN" sz="1400" dirty="0">
              <a:solidFill>
                <a:srgbClr val="1C1C1C"/>
              </a:solidFill>
              <a:latin typeface="微软雅黑" pitchFamily="34" charset="-122"/>
              <a:ea typeface="微软雅黑" pitchFamily="34" charset="-122"/>
            </a:endParaRPr>
          </a:p>
          <a:p>
            <a:pPr indent="120650" eaLnBrk="0" hangingPunct="0">
              <a:buClr>
                <a:srgbClr val="1F3F5F"/>
              </a:buClr>
              <a:buFontTx/>
              <a:buChar char="•"/>
            </a:pPr>
            <a:r>
              <a:rPr lang="zh-CN" altLang="en-US" sz="1400" dirty="0">
                <a:solidFill>
                  <a:srgbClr val="1C1C1C"/>
                </a:solidFill>
                <a:latin typeface="微软雅黑" pitchFamily="34" charset="-122"/>
                <a:ea typeface="微软雅黑" pitchFamily="34" charset="-122"/>
              </a:rPr>
              <a:t>考勤管理</a:t>
            </a:r>
            <a:endParaRPr lang="en-US" altLang="zh-CN" sz="1400" dirty="0">
              <a:solidFill>
                <a:srgbClr val="1C1C1C"/>
              </a:solidFill>
              <a:latin typeface="微软雅黑" pitchFamily="34" charset="-122"/>
              <a:ea typeface="微软雅黑" pitchFamily="34" charset="-122"/>
            </a:endParaRPr>
          </a:p>
          <a:p>
            <a:pPr indent="120650" eaLnBrk="0" hangingPunct="0">
              <a:buClr>
                <a:srgbClr val="1F3F5F"/>
              </a:buClr>
              <a:buFontTx/>
              <a:buChar char="•"/>
            </a:pPr>
            <a:r>
              <a:rPr lang="zh-CN" altLang="en-US" sz="1400" dirty="0">
                <a:solidFill>
                  <a:srgbClr val="1C1C1C"/>
                </a:solidFill>
                <a:latin typeface="微软雅黑" pitchFamily="34" charset="-122"/>
                <a:ea typeface="微软雅黑" pitchFamily="34" charset="-122"/>
              </a:rPr>
              <a:t>培训发展与学习管理</a:t>
            </a:r>
            <a:endParaRPr lang="en-US" altLang="zh-CN" sz="1400" dirty="0">
              <a:solidFill>
                <a:srgbClr val="1C1C1C"/>
              </a:solidFill>
              <a:latin typeface="微软雅黑" pitchFamily="34" charset="-122"/>
              <a:ea typeface="微软雅黑" pitchFamily="34" charset="-122"/>
            </a:endParaRPr>
          </a:p>
          <a:p>
            <a:pPr indent="120650" eaLnBrk="0" hangingPunct="0">
              <a:buClr>
                <a:srgbClr val="1F3F5F"/>
              </a:buClr>
              <a:buFontTx/>
              <a:buChar char="•"/>
            </a:pPr>
            <a:r>
              <a:rPr lang="zh-CN" altLang="en-US" sz="1400" dirty="0">
                <a:solidFill>
                  <a:srgbClr val="1C1C1C"/>
                </a:solidFill>
                <a:latin typeface="微软雅黑" pitchFamily="34" charset="-122"/>
                <a:ea typeface="微软雅黑" pitchFamily="34" charset="-122"/>
              </a:rPr>
              <a:t>招聘选拔与任用管理</a:t>
            </a:r>
            <a:endParaRPr lang="en-US" altLang="zh-CN" sz="1400" dirty="0">
              <a:solidFill>
                <a:srgbClr val="1C1C1C"/>
              </a:solidFill>
              <a:latin typeface="微软雅黑" pitchFamily="34" charset="-122"/>
              <a:ea typeface="微软雅黑" pitchFamily="34" charset="-122"/>
            </a:endParaRPr>
          </a:p>
          <a:p>
            <a:pPr indent="120650" eaLnBrk="0" hangingPunct="0">
              <a:buClr>
                <a:srgbClr val="1F3F5F"/>
              </a:buClr>
              <a:buFontTx/>
              <a:buChar char="•"/>
            </a:pPr>
            <a:r>
              <a:rPr lang="zh-CN" altLang="en-US" sz="1400" dirty="0">
                <a:solidFill>
                  <a:srgbClr val="1C1C1C"/>
                </a:solidFill>
                <a:latin typeface="微软雅黑" pitchFamily="34" charset="-122"/>
                <a:ea typeface="微软雅黑" pitchFamily="34" charset="-122"/>
              </a:rPr>
              <a:t>能力评估与发展</a:t>
            </a:r>
            <a:endParaRPr lang="en-US" altLang="zh-CN" sz="1400" dirty="0">
              <a:solidFill>
                <a:srgbClr val="1C1C1C"/>
              </a:solidFill>
              <a:latin typeface="微软雅黑" pitchFamily="34" charset="-122"/>
              <a:ea typeface="微软雅黑" pitchFamily="34" charset="-122"/>
            </a:endParaRPr>
          </a:p>
          <a:p>
            <a:pPr indent="120650" eaLnBrk="0" hangingPunct="0">
              <a:buClr>
                <a:srgbClr val="1F3F5F"/>
              </a:buClr>
              <a:buFontTx/>
              <a:buChar char="•"/>
            </a:pPr>
            <a:r>
              <a:rPr lang="en-US" altLang="zh-CN" sz="1400" dirty="0">
                <a:solidFill>
                  <a:srgbClr val="1C1C1C"/>
                </a:solidFill>
                <a:latin typeface="微软雅黑" pitchFamily="34" charset="-122"/>
                <a:ea typeface="微软雅黑" pitchFamily="34" charset="-122"/>
              </a:rPr>
              <a:t>……</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1" y="548680"/>
            <a:ext cx="8226425" cy="534987"/>
          </a:xfrm>
        </p:spPr>
        <p:txBody>
          <a:bodyPr/>
          <a:lstStyle/>
          <a:p>
            <a:pPr>
              <a:defRPr/>
            </a:pPr>
            <a:r>
              <a:rPr lang="zh-CN" altLang="zh-CN" dirty="0" smtClean="0">
                <a:latin typeface="微软雅黑" pitchFamily="34" charset="-122"/>
                <a:ea typeface="微软雅黑" pitchFamily="34" charset="-122"/>
              </a:rPr>
              <a:t>我们是甲骨文在中国唯一一家授权提供基于</a:t>
            </a:r>
            <a:r>
              <a:rPr lang="en-US" altLang="zh-CN" dirty="0" smtClean="0">
                <a:latin typeface="微软雅黑" pitchFamily="34" charset="-122"/>
                <a:ea typeface="微软雅黑" pitchFamily="34" charset="-122"/>
              </a:rPr>
              <a:t>PeopleSoft HCM</a:t>
            </a:r>
            <a:r>
              <a:rPr lang="zh-CN" altLang="zh-CN" dirty="0" smtClean="0">
                <a:latin typeface="微软雅黑" pitchFamily="34" charset="-122"/>
                <a:ea typeface="微软雅黑" pitchFamily="34" charset="-122"/>
              </a:rPr>
              <a:t>系统的人力资源业务流程外包服务的公司</a:t>
            </a:r>
            <a:r>
              <a:rPr lang="en-US" altLang="zh-CN" dirty="0" smtClean="0">
                <a:solidFill>
                  <a:schemeClr val="bg2">
                    <a:lumMod val="90000"/>
                    <a:lumOff val="10000"/>
                  </a:schemeClr>
                </a:solidFill>
                <a:latin typeface="微软雅黑" pitchFamily="34" charset="-122"/>
                <a:ea typeface="微软雅黑" pitchFamily="34" charset="-122"/>
                <a:cs typeface="+mn-cs"/>
              </a:rPr>
              <a:t/>
            </a:r>
            <a:br>
              <a:rPr lang="en-US" altLang="zh-CN" dirty="0" smtClean="0">
                <a:solidFill>
                  <a:schemeClr val="bg2">
                    <a:lumMod val="90000"/>
                    <a:lumOff val="10000"/>
                  </a:schemeClr>
                </a:solidFill>
                <a:latin typeface="微软雅黑" pitchFamily="34" charset="-122"/>
                <a:ea typeface="微软雅黑" pitchFamily="34" charset="-122"/>
                <a:cs typeface="+mn-cs"/>
              </a:rPr>
            </a:br>
            <a:endParaRPr lang="zh-CN" altLang="en-GB" dirty="0" smtClean="0">
              <a:solidFill>
                <a:schemeClr val="bg2">
                  <a:lumMod val="90000"/>
                  <a:lumOff val="10000"/>
                </a:schemeClr>
              </a:solidFill>
              <a:latin typeface="微软雅黑" pitchFamily="34" charset="-122"/>
              <a:ea typeface="微软雅黑" pitchFamily="34" charset="-122"/>
              <a:cs typeface="+mn-cs"/>
            </a:endParaRPr>
          </a:p>
        </p:txBody>
      </p:sp>
      <p:pic>
        <p:nvPicPr>
          <p:cNvPr id="22531" name="Picture 4" descr="http://www.oracleimg.com/admin/images/ocom/hp/oralogo_small.gif"/>
          <p:cNvPicPr>
            <a:picLocks noChangeAspect="1" noChangeArrowheads="1"/>
          </p:cNvPicPr>
          <p:nvPr/>
        </p:nvPicPr>
        <p:blipFill>
          <a:blip r:embed="rId2" cstate="print"/>
          <a:srcRect/>
          <a:stretch>
            <a:fillRect/>
          </a:stretch>
        </p:blipFill>
        <p:spPr bwMode="auto">
          <a:xfrm>
            <a:off x="4894264" y="4322763"/>
            <a:ext cx="2249487" cy="323850"/>
          </a:xfrm>
          <a:prstGeom prst="rect">
            <a:avLst/>
          </a:prstGeom>
          <a:noFill/>
          <a:ln w="9525">
            <a:noFill/>
            <a:miter lim="800000"/>
            <a:headEnd/>
            <a:tailEnd/>
          </a:ln>
        </p:spPr>
      </p:pic>
      <p:pic>
        <p:nvPicPr>
          <p:cNvPr id="22532" name="Picture 9" descr="C:\Users\Lenovo\Desktop\蓝色字.jpg"/>
          <p:cNvPicPr>
            <a:picLocks noChangeAspect="1" noChangeArrowheads="1"/>
          </p:cNvPicPr>
          <p:nvPr/>
        </p:nvPicPr>
        <p:blipFill>
          <a:blip r:embed="rId3" cstate="print"/>
          <a:srcRect t="8502"/>
          <a:stretch>
            <a:fillRect/>
          </a:stretch>
        </p:blipFill>
        <p:spPr bwMode="auto">
          <a:xfrm>
            <a:off x="2138364" y="3992563"/>
            <a:ext cx="1849437" cy="1268412"/>
          </a:xfrm>
          <a:prstGeom prst="rect">
            <a:avLst/>
          </a:prstGeom>
          <a:noFill/>
          <a:ln w="9525">
            <a:noFill/>
            <a:miter lim="800000"/>
            <a:headEnd/>
            <a:tailEnd/>
          </a:ln>
        </p:spPr>
      </p:pic>
      <p:sp>
        <p:nvSpPr>
          <p:cNvPr id="22533" name="TextBox 5"/>
          <p:cNvSpPr txBox="1">
            <a:spLocks noChangeArrowheads="1"/>
          </p:cNvSpPr>
          <p:nvPr/>
        </p:nvSpPr>
        <p:spPr bwMode="auto">
          <a:xfrm>
            <a:off x="979488" y="1636715"/>
            <a:ext cx="7467600" cy="2478087"/>
          </a:xfrm>
          <a:prstGeom prst="rect">
            <a:avLst/>
          </a:prstGeom>
          <a:noFill/>
          <a:ln w="9525">
            <a:noFill/>
            <a:miter lim="800000"/>
            <a:headEnd/>
            <a:tailEnd/>
          </a:ln>
        </p:spPr>
        <p:txBody>
          <a:bodyPr>
            <a:spAutoFit/>
          </a:bodyPr>
          <a:lstStyle/>
          <a:p>
            <a:pPr>
              <a:lnSpc>
                <a:spcPct val="150000"/>
              </a:lnSpc>
              <a:spcBef>
                <a:spcPts val="1800"/>
              </a:spcBef>
            </a:pPr>
            <a:r>
              <a:rPr lang="zh-CN" altLang="zh-CN" sz="1400" dirty="0">
                <a:latin typeface="微软雅黑" pitchFamily="34" charset="-122"/>
                <a:ea typeface="微软雅黑" pitchFamily="34" charset="-122"/>
              </a:rPr>
              <a:t>作为甲骨文公司在中国的重要的合作伙伴，我们的顾问为企业提供</a:t>
            </a:r>
            <a:r>
              <a:rPr lang="en-US" altLang="zh-CN" sz="1400" dirty="0">
                <a:latin typeface="微软雅黑" pitchFamily="34" charset="-122"/>
                <a:ea typeface="微软雅黑" pitchFamily="34" charset="-122"/>
              </a:rPr>
              <a:t>PeopleSoft HCM</a:t>
            </a:r>
            <a:r>
              <a:rPr lang="zh-CN" altLang="zh-CN" sz="1400" dirty="0">
                <a:latin typeface="微软雅黑" pitchFamily="34" charset="-122"/>
                <a:ea typeface="微软雅黑" pitchFamily="34" charset="-122"/>
              </a:rPr>
              <a:t>系统的实施。我们顾问对人力资源业务的深入了解、熟练的技术实施力量以及高效的项目管理能力保证了实施项目的成功。</a:t>
            </a:r>
            <a:endParaRPr lang="en-US" altLang="zh-CN" sz="1400" dirty="0">
              <a:latin typeface="微软雅黑" pitchFamily="34" charset="-122"/>
              <a:ea typeface="微软雅黑" pitchFamily="34" charset="-122"/>
            </a:endParaRPr>
          </a:p>
          <a:p>
            <a:pPr>
              <a:lnSpc>
                <a:spcPct val="150000"/>
              </a:lnSpc>
              <a:spcBef>
                <a:spcPts val="1800"/>
              </a:spcBef>
            </a:pPr>
            <a:r>
              <a:rPr lang="zh-CN" altLang="zh-CN" sz="1400" dirty="0">
                <a:latin typeface="微软雅黑" pitchFamily="34" charset="-122"/>
                <a:ea typeface="微软雅黑" pitchFamily="34" charset="-122"/>
              </a:rPr>
              <a:t>同时，作为一家专业的人力资源服务公司，依托“云技术”， 我们也为客户提供基于</a:t>
            </a:r>
            <a:r>
              <a:rPr lang="en-US" altLang="zh-CN" sz="1400" dirty="0">
                <a:latin typeface="微软雅黑" pitchFamily="34" charset="-122"/>
                <a:ea typeface="微软雅黑" pitchFamily="34" charset="-122"/>
              </a:rPr>
              <a:t>PeopleSoft HCM </a:t>
            </a:r>
            <a:r>
              <a:rPr lang="zh-CN" altLang="zh-CN" sz="1400" dirty="0">
                <a:latin typeface="微软雅黑" pitchFamily="34" charset="-122"/>
                <a:ea typeface="微软雅黑" pitchFamily="34" charset="-122"/>
              </a:rPr>
              <a:t>系统的业务流程外包的服务， 帮助企业充分利用</a:t>
            </a:r>
            <a:r>
              <a:rPr lang="en-US" altLang="zh-CN" sz="1400" dirty="0">
                <a:latin typeface="微软雅黑" pitchFamily="34" charset="-122"/>
                <a:ea typeface="微软雅黑" pitchFamily="34" charset="-122"/>
              </a:rPr>
              <a:t>PeopleSoft HCM</a:t>
            </a:r>
            <a:r>
              <a:rPr lang="zh-CN" altLang="zh-CN" sz="1400" dirty="0">
                <a:latin typeface="微软雅黑" pitchFamily="34" charset="-122"/>
                <a:ea typeface="微软雅黑" pitchFamily="34" charset="-122"/>
              </a:rPr>
              <a:t>系统所嵌套的成熟的人力资源管理实践，提升企业人力资源管理水平。</a:t>
            </a:r>
            <a:endParaRPr lang="en-GB" altLang="zh-CN" sz="1400" dirty="0">
              <a:latin typeface="微软雅黑" pitchFamily="34" charset="-122"/>
              <a:ea typeface="微软雅黑" pitchFamily="34" charset="-122"/>
            </a:endParaRPr>
          </a:p>
          <a:p>
            <a:endParaRPr lang="zh-CN" altLang="en-US" sz="1400" dirty="0">
              <a:latin typeface="微软雅黑" pitchFamily="34" charset="-122"/>
              <a:ea typeface="微软雅黑" pitchFamily="34" charset="-122"/>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708025" y="401638"/>
            <a:ext cx="7824788" cy="304800"/>
          </a:xfrm>
        </p:spPr>
        <p:txBody>
          <a:bodyPr/>
          <a:lstStyle/>
          <a:p>
            <a:pPr eaLnBrk="1" hangingPunct="1"/>
            <a:r>
              <a:rPr lang="zh-CN" altLang="en-US" dirty="0" smtClean="0">
                <a:latin typeface="微软雅黑" pitchFamily="34" charset="-122"/>
                <a:ea typeface="微软雅黑" pitchFamily="34" charset="-122"/>
              </a:rPr>
              <a:t>和致的领导团队均来自国际一流的</a:t>
            </a:r>
            <a:r>
              <a:rPr lang="en-US" altLang="zh-CN" dirty="0" smtClean="0">
                <a:latin typeface="微软雅黑" pitchFamily="34" charset="-122"/>
                <a:ea typeface="微软雅黑" pitchFamily="34" charset="-122"/>
              </a:rPr>
              <a:t>HR</a:t>
            </a:r>
            <a:r>
              <a:rPr lang="zh-CN" altLang="en-US" dirty="0" smtClean="0">
                <a:latin typeface="微软雅黑" pitchFamily="34" charset="-122"/>
                <a:ea typeface="微软雅黑" pitchFamily="34" charset="-122"/>
              </a:rPr>
              <a:t>管理咨询公司，咨询顾问团队的专业技能与项目管理要求传承了国际标准</a:t>
            </a:r>
          </a:p>
        </p:txBody>
      </p:sp>
      <p:sp>
        <p:nvSpPr>
          <p:cNvPr id="44" name="Rectangle 3"/>
          <p:cNvSpPr>
            <a:spLocks noChangeArrowheads="1"/>
          </p:cNvSpPr>
          <p:nvPr/>
        </p:nvSpPr>
        <p:spPr bwMode="auto">
          <a:xfrm>
            <a:off x="1028700" y="1738315"/>
            <a:ext cx="6275388" cy="3113087"/>
          </a:xfrm>
          <a:prstGeom prst="rect">
            <a:avLst/>
          </a:prstGeom>
          <a:noFill/>
          <a:ln w="9525" algn="ctr">
            <a:no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26628" name="Text Box 4"/>
          <p:cNvSpPr txBox="1">
            <a:spLocks noChangeArrowheads="1"/>
          </p:cNvSpPr>
          <p:nvPr/>
        </p:nvSpPr>
        <p:spPr bwMode="auto">
          <a:xfrm>
            <a:off x="508000" y="5675315"/>
            <a:ext cx="6661150" cy="403225"/>
          </a:xfrm>
          <a:prstGeom prst="rect">
            <a:avLst/>
          </a:prstGeom>
          <a:noFill/>
          <a:ln w="9525">
            <a:noFill/>
            <a:miter lim="800000"/>
            <a:headEnd/>
            <a:tailEnd/>
          </a:ln>
        </p:spPr>
        <p:txBody>
          <a:bodyPr lIns="90000" tIns="46800" rIns="90000" bIns="46800">
            <a:spAutoFit/>
          </a:bodyPr>
          <a:lstStyle/>
          <a:p>
            <a:r>
              <a:rPr lang="zh-CN" altLang="en-US" sz="1000">
                <a:solidFill>
                  <a:srgbClr val="003366"/>
                </a:solidFill>
                <a:latin typeface="Calibri" pitchFamily="34" charset="0"/>
              </a:rPr>
              <a:t>来源 ：</a:t>
            </a:r>
            <a:r>
              <a:rPr lang="en-US" altLang="zh-CN" sz="1000">
                <a:solidFill>
                  <a:srgbClr val="003366"/>
                </a:solidFill>
                <a:latin typeface="Calibri" pitchFamily="34" charset="0"/>
              </a:rPr>
              <a:t>Kennedy Information, </a:t>
            </a:r>
            <a:r>
              <a:rPr lang="en-US" altLang="zh-CN" sz="1000" i="1">
                <a:solidFill>
                  <a:srgbClr val="003366"/>
                </a:solidFill>
                <a:latin typeface="Calibri" pitchFamily="34" charset="0"/>
              </a:rPr>
              <a:t>HR Consulting Marketplace 2006-2010</a:t>
            </a:r>
            <a:r>
              <a:rPr lang="en-US" altLang="zh-CN" sz="1000">
                <a:solidFill>
                  <a:srgbClr val="003366"/>
                </a:solidFill>
                <a:latin typeface="Calibri" pitchFamily="34" charset="0"/>
              </a:rPr>
              <a:t>,    </a:t>
            </a:r>
          </a:p>
          <a:p>
            <a:r>
              <a:rPr lang="en-US" altLang="zh-CN" sz="1000">
                <a:solidFill>
                  <a:srgbClr val="003366"/>
                </a:solidFill>
                <a:latin typeface="Calibri" pitchFamily="34" charset="0"/>
              </a:rPr>
              <a:t> 2007</a:t>
            </a:r>
            <a:r>
              <a:rPr lang="zh-CN" altLang="en-US" sz="1000">
                <a:solidFill>
                  <a:srgbClr val="003366"/>
                </a:solidFill>
                <a:latin typeface="Calibri" pitchFamily="34" charset="0"/>
              </a:rPr>
              <a:t>年</a:t>
            </a:r>
            <a:r>
              <a:rPr lang="en-US" altLang="zh-CN" sz="1000">
                <a:solidFill>
                  <a:srgbClr val="003366"/>
                </a:solidFill>
                <a:latin typeface="Calibri" pitchFamily="34" charset="0"/>
              </a:rPr>
              <a:t>1</a:t>
            </a:r>
            <a:r>
              <a:rPr lang="zh-CN" altLang="en-US" sz="1000">
                <a:solidFill>
                  <a:srgbClr val="003366"/>
                </a:solidFill>
                <a:latin typeface="Calibri" pitchFamily="34" charset="0"/>
              </a:rPr>
              <a:t>月；不包含人力资源业务流程外包及福利管理外包带来的收入</a:t>
            </a:r>
          </a:p>
        </p:txBody>
      </p:sp>
      <p:sp>
        <p:nvSpPr>
          <p:cNvPr id="46" name="Rectangle 5"/>
          <p:cNvSpPr>
            <a:spLocks noChangeArrowheads="1"/>
          </p:cNvSpPr>
          <p:nvPr/>
        </p:nvSpPr>
        <p:spPr bwMode="auto">
          <a:xfrm>
            <a:off x="431800" y="4856163"/>
            <a:ext cx="6810375" cy="781050"/>
          </a:xfrm>
          <a:prstGeom prst="rect">
            <a:avLst/>
          </a:prstGeom>
          <a:solidFill>
            <a:srgbClr val="00004C">
              <a:alpha val="67999"/>
            </a:srgbClr>
          </a:solidFill>
          <a:ln w="9525" algn="ctr">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26630" name="Rectangle 6"/>
          <p:cNvSpPr>
            <a:spLocks noChangeArrowheads="1"/>
          </p:cNvSpPr>
          <p:nvPr/>
        </p:nvSpPr>
        <p:spPr bwMode="auto">
          <a:xfrm>
            <a:off x="2135188" y="3152775"/>
            <a:ext cx="296556"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1,376</a:t>
            </a:r>
          </a:p>
        </p:txBody>
      </p:sp>
      <p:sp>
        <p:nvSpPr>
          <p:cNvPr id="48" name="Rectangle 7"/>
          <p:cNvSpPr>
            <a:spLocks noChangeArrowheads="1"/>
          </p:cNvSpPr>
          <p:nvPr/>
        </p:nvSpPr>
        <p:spPr bwMode="auto">
          <a:xfrm flipH="1">
            <a:off x="2174875" y="3379790"/>
            <a:ext cx="217488" cy="1476375"/>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49" name="Text Box 8"/>
          <p:cNvSpPr txBox="1">
            <a:spLocks noChangeArrowheads="1"/>
          </p:cNvSpPr>
          <p:nvPr/>
        </p:nvSpPr>
        <p:spPr bwMode="auto">
          <a:xfrm>
            <a:off x="1965325" y="4906965"/>
            <a:ext cx="628650" cy="396875"/>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zh-CN" altLang="en-US" sz="1000" b="1" kern="0" dirty="0">
                <a:solidFill>
                  <a:srgbClr val="FFFFFF"/>
                </a:solidFill>
                <a:latin typeface="Arial" charset="0"/>
                <a:ea typeface="宋体" charset="-122"/>
              </a:rPr>
              <a:t>华信惠悦</a:t>
            </a:r>
            <a:endParaRPr lang="en-US" altLang="zh-CN" sz="1000" b="1" kern="0" dirty="0">
              <a:solidFill>
                <a:srgbClr val="FFFFFF"/>
              </a:solidFill>
              <a:latin typeface="Arial" charset="0"/>
              <a:ea typeface="宋体" charset="-122"/>
            </a:endParaRPr>
          </a:p>
        </p:txBody>
      </p:sp>
      <p:sp>
        <p:nvSpPr>
          <p:cNvPr id="26633" name="Rectangle 9"/>
          <p:cNvSpPr>
            <a:spLocks noChangeArrowheads="1"/>
          </p:cNvSpPr>
          <p:nvPr/>
        </p:nvSpPr>
        <p:spPr bwMode="auto">
          <a:xfrm>
            <a:off x="2760663" y="3413125"/>
            <a:ext cx="296556"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1,142</a:t>
            </a:r>
          </a:p>
        </p:txBody>
      </p:sp>
      <p:sp>
        <p:nvSpPr>
          <p:cNvPr id="51" name="Rectangle 10"/>
          <p:cNvSpPr>
            <a:spLocks noChangeArrowheads="1"/>
          </p:cNvSpPr>
          <p:nvPr/>
        </p:nvSpPr>
        <p:spPr bwMode="auto">
          <a:xfrm flipH="1">
            <a:off x="2803525" y="3630613"/>
            <a:ext cx="215900" cy="1225550"/>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52" name="Text Box 11"/>
          <p:cNvSpPr txBox="1">
            <a:spLocks noChangeArrowheads="1"/>
          </p:cNvSpPr>
          <p:nvPr/>
        </p:nvSpPr>
        <p:spPr bwMode="auto">
          <a:xfrm>
            <a:off x="2589213" y="4906965"/>
            <a:ext cx="631825" cy="396875"/>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zh-CN" altLang="en-US" sz="1000" b="1" kern="0" dirty="0">
                <a:solidFill>
                  <a:srgbClr val="FFFFFF"/>
                </a:solidFill>
                <a:latin typeface="Arial" charset="0"/>
                <a:ea typeface="宋体" charset="-122"/>
              </a:rPr>
              <a:t>埃森哲</a:t>
            </a:r>
          </a:p>
        </p:txBody>
      </p:sp>
      <p:sp>
        <p:nvSpPr>
          <p:cNvPr id="26636" name="Rectangle 12"/>
          <p:cNvSpPr>
            <a:spLocks noChangeArrowheads="1"/>
          </p:cNvSpPr>
          <p:nvPr/>
        </p:nvSpPr>
        <p:spPr bwMode="auto">
          <a:xfrm>
            <a:off x="1508126" y="2954339"/>
            <a:ext cx="296556"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1,544</a:t>
            </a:r>
          </a:p>
        </p:txBody>
      </p:sp>
      <p:sp>
        <p:nvSpPr>
          <p:cNvPr id="54" name="Rectangle 13"/>
          <p:cNvSpPr>
            <a:spLocks noChangeArrowheads="1"/>
          </p:cNvSpPr>
          <p:nvPr/>
        </p:nvSpPr>
        <p:spPr bwMode="auto">
          <a:xfrm flipH="1">
            <a:off x="1549400" y="3201990"/>
            <a:ext cx="215900" cy="1654175"/>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55" name="Text Box 14"/>
          <p:cNvSpPr txBox="1">
            <a:spLocks noChangeArrowheads="1"/>
          </p:cNvSpPr>
          <p:nvPr/>
        </p:nvSpPr>
        <p:spPr bwMode="auto">
          <a:xfrm>
            <a:off x="1339850" y="4906965"/>
            <a:ext cx="630238" cy="396875"/>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zh-CN" altLang="en-US" sz="1000" b="1" kern="0" dirty="0">
                <a:solidFill>
                  <a:srgbClr val="FFFFFF"/>
                </a:solidFill>
                <a:latin typeface="Arial" charset="0"/>
                <a:ea typeface="宋体" charset="-122"/>
              </a:rPr>
              <a:t>德勤</a:t>
            </a:r>
          </a:p>
          <a:p>
            <a:pPr fontAlgn="auto">
              <a:spcBef>
                <a:spcPts val="0"/>
              </a:spcBef>
              <a:spcAft>
                <a:spcPts val="0"/>
              </a:spcAft>
              <a:defRPr/>
            </a:pPr>
            <a:r>
              <a:rPr lang="zh-CN" altLang="en-US" sz="1000" b="1" kern="0" dirty="0">
                <a:solidFill>
                  <a:srgbClr val="FFFFFF"/>
                </a:solidFill>
                <a:latin typeface="Arial" charset="0"/>
                <a:ea typeface="宋体" charset="-122"/>
              </a:rPr>
              <a:t>人力资本</a:t>
            </a:r>
            <a:endParaRPr lang="en-US" altLang="zh-CN" sz="1000" b="1" kern="0" dirty="0">
              <a:solidFill>
                <a:srgbClr val="FFFFFF"/>
              </a:solidFill>
              <a:latin typeface="Arial" charset="0"/>
              <a:ea typeface="宋体" charset="-122"/>
            </a:endParaRPr>
          </a:p>
        </p:txBody>
      </p:sp>
      <p:sp>
        <p:nvSpPr>
          <p:cNvPr id="26639" name="Rectangle 15"/>
          <p:cNvSpPr>
            <a:spLocks noChangeArrowheads="1"/>
          </p:cNvSpPr>
          <p:nvPr/>
        </p:nvSpPr>
        <p:spPr bwMode="auto">
          <a:xfrm>
            <a:off x="4010026" y="3503614"/>
            <a:ext cx="296556"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1,020</a:t>
            </a:r>
          </a:p>
        </p:txBody>
      </p:sp>
      <p:sp>
        <p:nvSpPr>
          <p:cNvPr id="57" name="Rectangle 16"/>
          <p:cNvSpPr>
            <a:spLocks noChangeArrowheads="1"/>
          </p:cNvSpPr>
          <p:nvPr/>
        </p:nvSpPr>
        <p:spPr bwMode="auto">
          <a:xfrm flipH="1">
            <a:off x="4054475" y="3675063"/>
            <a:ext cx="217488" cy="1181100"/>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58" name="Text Box 17"/>
          <p:cNvSpPr txBox="1">
            <a:spLocks noChangeArrowheads="1"/>
          </p:cNvSpPr>
          <p:nvPr/>
        </p:nvSpPr>
        <p:spPr bwMode="auto">
          <a:xfrm>
            <a:off x="3838576" y="4906965"/>
            <a:ext cx="654050" cy="396875"/>
          </a:xfrm>
          <a:prstGeom prst="rect">
            <a:avLst/>
          </a:prstGeom>
          <a:noFill/>
          <a:ln w="9525">
            <a:noFill/>
            <a:miter lim="800000"/>
            <a:headEnd/>
            <a:tailEnd/>
          </a:ln>
          <a:effectLst/>
        </p:spPr>
        <p:txBody>
          <a:bodyPr lIns="0" tIns="46800" rIns="0" bIns="46800"/>
          <a:lstStyle/>
          <a:p>
            <a:pPr fontAlgn="auto">
              <a:spcBef>
                <a:spcPts val="0"/>
              </a:spcBef>
              <a:spcAft>
                <a:spcPts val="0"/>
              </a:spcAft>
              <a:defRPr/>
            </a:pPr>
            <a:r>
              <a:rPr lang="zh-CN" altLang="en-US" sz="1000" b="1" kern="0">
                <a:solidFill>
                  <a:srgbClr val="FFFFFF"/>
                </a:solidFill>
                <a:latin typeface="Arial" charset="0"/>
                <a:ea typeface="宋体" charset="-122"/>
              </a:rPr>
              <a:t>怡安咨询</a:t>
            </a:r>
          </a:p>
        </p:txBody>
      </p:sp>
      <p:sp>
        <p:nvSpPr>
          <p:cNvPr id="26642" name="Rectangle 18"/>
          <p:cNvSpPr>
            <a:spLocks noChangeArrowheads="1"/>
          </p:cNvSpPr>
          <p:nvPr/>
        </p:nvSpPr>
        <p:spPr bwMode="auto">
          <a:xfrm>
            <a:off x="4643438" y="3584575"/>
            <a:ext cx="296556"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1,000</a:t>
            </a:r>
          </a:p>
        </p:txBody>
      </p:sp>
      <p:sp>
        <p:nvSpPr>
          <p:cNvPr id="60" name="Rectangle 19"/>
          <p:cNvSpPr>
            <a:spLocks noChangeArrowheads="1"/>
          </p:cNvSpPr>
          <p:nvPr/>
        </p:nvSpPr>
        <p:spPr bwMode="auto">
          <a:xfrm flipH="1">
            <a:off x="4683126" y="3783013"/>
            <a:ext cx="219075" cy="1073150"/>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61" name="Text Box 20"/>
          <p:cNvSpPr txBox="1">
            <a:spLocks noChangeArrowheads="1"/>
          </p:cNvSpPr>
          <p:nvPr/>
        </p:nvSpPr>
        <p:spPr bwMode="auto">
          <a:xfrm>
            <a:off x="4462464" y="4906965"/>
            <a:ext cx="654050" cy="396875"/>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zh-CN" altLang="en-US" sz="1000" b="1" kern="0" dirty="0">
                <a:solidFill>
                  <a:srgbClr val="FFFFFF"/>
                </a:solidFill>
                <a:latin typeface="Arial" charset="0"/>
                <a:ea typeface="宋体" charset="-122"/>
              </a:rPr>
              <a:t>韬睿</a:t>
            </a:r>
          </a:p>
        </p:txBody>
      </p:sp>
      <p:sp>
        <p:nvSpPr>
          <p:cNvPr id="26645" name="Rectangle 21"/>
          <p:cNvSpPr>
            <a:spLocks noChangeArrowheads="1"/>
          </p:cNvSpPr>
          <p:nvPr/>
        </p:nvSpPr>
        <p:spPr bwMode="auto">
          <a:xfrm>
            <a:off x="5330825" y="3776664"/>
            <a:ext cx="197170"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841</a:t>
            </a:r>
          </a:p>
        </p:txBody>
      </p:sp>
      <p:sp>
        <p:nvSpPr>
          <p:cNvPr id="63" name="Rectangle 22"/>
          <p:cNvSpPr>
            <a:spLocks noChangeArrowheads="1"/>
          </p:cNvSpPr>
          <p:nvPr/>
        </p:nvSpPr>
        <p:spPr bwMode="auto">
          <a:xfrm flipH="1">
            <a:off x="5311775" y="3954463"/>
            <a:ext cx="217488" cy="901700"/>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64" name="Text Box 23"/>
          <p:cNvSpPr txBox="1">
            <a:spLocks noChangeArrowheads="1"/>
          </p:cNvSpPr>
          <p:nvPr/>
        </p:nvSpPr>
        <p:spPr bwMode="auto">
          <a:xfrm>
            <a:off x="5113339" y="4903788"/>
            <a:ext cx="654050" cy="425450"/>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zh-CN" altLang="en-US" sz="1000" b="1" kern="0" dirty="0">
                <a:solidFill>
                  <a:srgbClr val="FFFFFF"/>
                </a:solidFill>
                <a:latin typeface="Arial" charset="0"/>
                <a:ea typeface="宋体" charset="-122"/>
              </a:rPr>
              <a:t>翰威特</a:t>
            </a:r>
          </a:p>
          <a:p>
            <a:pPr fontAlgn="auto">
              <a:spcBef>
                <a:spcPts val="0"/>
              </a:spcBef>
              <a:spcAft>
                <a:spcPts val="0"/>
              </a:spcAft>
              <a:defRPr/>
            </a:pPr>
            <a:endParaRPr lang="en-US" altLang="zh-CN" sz="1000" b="1" kern="0" dirty="0">
              <a:solidFill>
                <a:srgbClr val="FFFFFF"/>
              </a:solidFill>
              <a:latin typeface="Arial" charset="0"/>
              <a:ea typeface="宋体" charset="-122"/>
            </a:endParaRPr>
          </a:p>
        </p:txBody>
      </p:sp>
      <p:sp>
        <p:nvSpPr>
          <p:cNvPr id="26648" name="Rectangle 24"/>
          <p:cNvSpPr>
            <a:spLocks noChangeArrowheads="1"/>
          </p:cNvSpPr>
          <p:nvPr/>
        </p:nvSpPr>
        <p:spPr bwMode="auto">
          <a:xfrm>
            <a:off x="6581775" y="4194175"/>
            <a:ext cx="197170"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426</a:t>
            </a:r>
          </a:p>
        </p:txBody>
      </p:sp>
      <p:sp>
        <p:nvSpPr>
          <p:cNvPr id="66" name="Rectangle 25"/>
          <p:cNvSpPr>
            <a:spLocks noChangeArrowheads="1"/>
          </p:cNvSpPr>
          <p:nvPr/>
        </p:nvSpPr>
        <p:spPr bwMode="auto">
          <a:xfrm flipH="1">
            <a:off x="6569076" y="4378325"/>
            <a:ext cx="215900" cy="477838"/>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67" name="Text Box 26"/>
          <p:cNvSpPr txBox="1">
            <a:spLocks noChangeArrowheads="1"/>
          </p:cNvSpPr>
          <p:nvPr/>
        </p:nvSpPr>
        <p:spPr bwMode="auto">
          <a:xfrm>
            <a:off x="6337301" y="4887915"/>
            <a:ext cx="708025" cy="396875"/>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zh-CN" altLang="en-US" sz="1000" b="1" kern="0" dirty="0">
                <a:solidFill>
                  <a:srgbClr val="FFFFFF"/>
                </a:solidFill>
                <a:latin typeface="Arial" charset="0"/>
                <a:ea typeface="宋体" charset="-122"/>
              </a:rPr>
              <a:t>安永</a:t>
            </a:r>
          </a:p>
          <a:p>
            <a:pPr algn="ctr" fontAlgn="auto">
              <a:spcBef>
                <a:spcPts val="0"/>
              </a:spcBef>
              <a:spcAft>
                <a:spcPts val="0"/>
              </a:spcAft>
              <a:defRPr/>
            </a:pPr>
            <a:endParaRPr lang="en-US" altLang="zh-CN" sz="1000" b="1" kern="0" dirty="0">
              <a:solidFill>
                <a:srgbClr val="FFFFFF"/>
              </a:solidFill>
              <a:latin typeface="Arial" charset="0"/>
              <a:ea typeface="宋体" charset="-122"/>
            </a:endParaRPr>
          </a:p>
        </p:txBody>
      </p:sp>
      <p:sp>
        <p:nvSpPr>
          <p:cNvPr id="68" name="Text Box 27"/>
          <p:cNvSpPr txBox="1">
            <a:spLocks noChangeArrowheads="1"/>
          </p:cNvSpPr>
          <p:nvPr/>
        </p:nvSpPr>
        <p:spPr bwMode="auto">
          <a:xfrm>
            <a:off x="646113" y="4906965"/>
            <a:ext cx="709612" cy="396875"/>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zh-CN" altLang="en-US" sz="1000" b="1" kern="0" dirty="0">
                <a:solidFill>
                  <a:srgbClr val="FFFFFF"/>
                </a:solidFill>
                <a:latin typeface="Arial" charset="0"/>
                <a:ea typeface="宋体" charset="-122"/>
              </a:rPr>
              <a:t>美世人力</a:t>
            </a:r>
          </a:p>
          <a:p>
            <a:pPr algn="ctr" fontAlgn="auto">
              <a:spcBef>
                <a:spcPts val="0"/>
              </a:spcBef>
              <a:spcAft>
                <a:spcPts val="0"/>
              </a:spcAft>
              <a:defRPr/>
            </a:pPr>
            <a:r>
              <a:rPr lang="zh-CN" altLang="en-US" sz="1000" b="1" kern="0" dirty="0">
                <a:solidFill>
                  <a:srgbClr val="FFFFFF"/>
                </a:solidFill>
                <a:latin typeface="Arial" charset="0"/>
                <a:ea typeface="宋体" charset="-122"/>
              </a:rPr>
              <a:t>资源咨询</a:t>
            </a:r>
            <a:endParaRPr lang="en-US" altLang="zh-CN" sz="1000" b="1" kern="0" dirty="0">
              <a:solidFill>
                <a:srgbClr val="FFFFFF"/>
              </a:solidFill>
              <a:latin typeface="Arial" charset="0"/>
              <a:ea typeface="宋体" charset="-122"/>
            </a:endParaRPr>
          </a:p>
          <a:p>
            <a:pPr fontAlgn="auto">
              <a:spcBef>
                <a:spcPts val="0"/>
              </a:spcBef>
              <a:spcAft>
                <a:spcPts val="0"/>
              </a:spcAft>
              <a:defRPr/>
            </a:pPr>
            <a:endParaRPr lang="en-US" altLang="zh-CN" sz="1000" b="1" kern="0" dirty="0">
              <a:solidFill>
                <a:srgbClr val="FFFFFF"/>
              </a:solidFill>
              <a:latin typeface="Arial" charset="0"/>
              <a:ea typeface="宋体" charset="-122"/>
            </a:endParaRPr>
          </a:p>
        </p:txBody>
      </p:sp>
      <p:sp>
        <p:nvSpPr>
          <p:cNvPr id="26652" name="Rectangle 28"/>
          <p:cNvSpPr>
            <a:spLocks noChangeArrowheads="1"/>
          </p:cNvSpPr>
          <p:nvPr/>
        </p:nvSpPr>
        <p:spPr bwMode="auto">
          <a:xfrm>
            <a:off x="890588" y="2093914"/>
            <a:ext cx="296556"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2,365</a:t>
            </a:r>
          </a:p>
        </p:txBody>
      </p:sp>
      <p:sp>
        <p:nvSpPr>
          <p:cNvPr id="70" name="Rectangle 29"/>
          <p:cNvSpPr>
            <a:spLocks noChangeArrowheads="1"/>
          </p:cNvSpPr>
          <p:nvPr/>
        </p:nvSpPr>
        <p:spPr bwMode="auto">
          <a:xfrm flipH="1">
            <a:off x="923926" y="2347913"/>
            <a:ext cx="214313" cy="2508250"/>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71" name="Text Box 30"/>
          <p:cNvSpPr txBox="1">
            <a:spLocks noChangeArrowheads="1"/>
          </p:cNvSpPr>
          <p:nvPr/>
        </p:nvSpPr>
        <p:spPr bwMode="auto">
          <a:xfrm>
            <a:off x="5746751" y="4891090"/>
            <a:ext cx="709613" cy="396875"/>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en-US" altLang="zh-CN" sz="1000" b="1" kern="0" dirty="0">
                <a:solidFill>
                  <a:srgbClr val="FFFFFF"/>
                </a:solidFill>
                <a:latin typeface="Arial" charset="0"/>
                <a:ea typeface="宋体" charset="-122"/>
              </a:rPr>
              <a:t>IBM</a:t>
            </a:r>
          </a:p>
          <a:p>
            <a:pPr algn="ctr" fontAlgn="auto">
              <a:spcBef>
                <a:spcPts val="0"/>
              </a:spcBef>
              <a:spcAft>
                <a:spcPts val="0"/>
              </a:spcAft>
              <a:defRPr/>
            </a:pPr>
            <a:r>
              <a:rPr lang="zh-CN" altLang="en-US" sz="1000" b="1" kern="0" dirty="0">
                <a:solidFill>
                  <a:srgbClr val="FFFFFF"/>
                </a:solidFill>
                <a:latin typeface="Arial" charset="0"/>
                <a:ea typeface="宋体" charset="-122"/>
              </a:rPr>
              <a:t>人力资本</a:t>
            </a:r>
          </a:p>
          <a:p>
            <a:pPr algn="ctr" fontAlgn="auto">
              <a:spcBef>
                <a:spcPts val="0"/>
              </a:spcBef>
              <a:spcAft>
                <a:spcPts val="0"/>
              </a:spcAft>
              <a:defRPr/>
            </a:pPr>
            <a:r>
              <a:rPr lang="zh-CN" altLang="en-US" sz="1000" b="1" kern="0" dirty="0">
                <a:solidFill>
                  <a:srgbClr val="FFFFFF"/>
                </a:solidFill>
                <a:latin typeface="Arial" charset="0"/>
                <a:ea typeface="宋体" charset="-122"/>
              </a:rPr>
              <a:t>管理</a:t>
            </a:r>
            <a:endParaRPr lang="en-US" altLang="zh-CN" sz="1000" b="1" kern="0" dirty="0">
              <a:solidFill>
                <a:srgbClr val="FFFFFF"/>
              </a:solidFill>
              <a:latin typeface="Arial" charset="0"/>
              <a:ea typeface="宋体" charset="-122"/>
            </a:endParaRPr>
          </a:p>
        </p:txBody>
      </p:sp>
      <p:sp>
        <p:nvSpPr>
          <p:cNvPr id="26655" name="Rectangle 31"/>
          <p:cNvSpPr>
            <a:spLocks noChangeArrowheads="1"/>
          </p:cNvSpPr>
          <p:nvPr/>
        </p:nvSpPr>
        <p:spPr bwMode="auto">
          <a:xfrm>
            <a:off x="5953125" y="4094164"/>
            <a:ext cx="197170"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543</a:t>
            </a:r>
          </a:p>
        </p:txBody>
      </p:sp>
      <p:sp>
        <p:nvSpPr>
          <p:cNvPr id="73" name="Rectangle 32"/>
          <p:cNvSpPr>
            <a:spLocks noChangeArrowheads="1"/>
          </p:cNvSpPr>
          <p:nvPr/>
        </p:nvSpPr>
        <p:spPr bwMode="auto">
          <a:xfrm flipH="1">
            <a:off x="5940425" y="4279902"/>
            <a:ext cx="215900" cy="576263"/>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74" name="Text Box 33"/>
          <p:cNvSpPr txBox="1">
            <a:spLocks noChangeArrowheads="1"/>
          </p:cNvSpPr>
          <p:nvPr/>
        </p:nvSpPr>
        <p:spPr bwMode="auto">
          <a:xfrm>
            <a:off x="3214689" y="4906965"/>
            <a:ext cx="630237" cy="396875"/>
          </a:xfrm>
          <a:prstGeom prst="rect">
            <a:avLst/>
          </a:prstGeom>
          <a:noFill/>
          <a:ln w="9525">
            <a:noFill/>
            <a:miter lim="800000"/>
            <a:headEnd/>
            <a:tailEnd/>
          </a:ln>
          <a:effectLst/>
        </p:spPr>
        <p:txBody>
          <a:bodyPr lIns="0" tIns="46800" rIns="0" bIns="46800"/>
          <a:lstStyle/>
          <a:p>
            <a:pPr algn="ctr" fontAlgn="auto">
              <a:spcBef>
                <a:spcPts val="0"/>
              </a:spcBef>
              <a:spcAft>
                <a:spcPts val="0"/>
              </a:spcAft>
              <a:defRPr/>
            </a:pPr>
            <a:r>
              <a:rPr lang="zh-CN" altLang="en-US" sz="1000" b="1" kern="0" dirty="0">
                <a:solidFill>
                  <a:srgbClr val="FFFFFF"/>
                </a:solidFill>
                <a:latin typeface="Arial" charset="0"/>
                <a:ea typeface="宋体" charset="-122"/>
              </a:rPr>
              <a:t>普华永道</a:t>
            </a:r>
          </a:p>
        </p:txBody>
      </p:sp>
      <p:sp>
        <p:nvSpPr>
          <p:cNvPr id="26658" name="Rectangle 34"/>
          <p:cNvSpPr>
            <a:spLocks noChangeArrowheads="1"/>
          </p:cNvSpPr>
          <p:nvPr/>
        </p:nvSpPr>
        <p:spPr bwMode="auto">
          <a:xfrm>
            <a:off x="3384551" y="3478214"/>
            <a:ext cx="296556" cy="153888"/>
          </a:xfrm>
          <a:prstGeom prst="rect">
            <a:avLst/>
          </a:prstGeom>
          <a:noFill/>
          <a:ln w="9525">
            <a:noFill/>
            <a:miter lim="800000"/>
            <a:headEnd/>
            <a:tailEnd/>
          </a:ln>
        </p:spPr>
        <p:txBody>
          <a:bodyPr wrap="none" lIns="0" tIns="0" rIns="0" bIns="0">
            <a:spAutoFit/>
          </a:bodyPr>
          <a:lstStyle/>
          <a:p>
            <a:r>
              <a:rPr lang="en-US" altLang="zh-CN" sz="1000" b="1">
                <a:solidFill>
                  <a:srgbClr val="000099"/>
                </a:solidFill>
                <a:latin typeface="Calibri" pitchFamily="34" charset="0"/>
              </a:rPr>
              <a:t>1,100</a:t>
            </a:r>
          </a:p>
        </p:txBody>
      </p:sp>
      <p:sp>
        <p:nvSpPr>
          <p:cNvPr id="76" name="Rectangle 35"/>
          <p:cNvSpPr>
            <a:spLocks noChangeArrowheads="1"/>
          </p:cNvSpPr>
          <p:nvPr/>
        </p:nvSpPr>
        <p:spPr bwMode="auto">
          <a:xfrm flipH="1">
            <a:off x="3429000" y="3646488"/>
            <a:ext cx="215900" cy="1206500"/>
          </a:xfrm>
          <a:prstGeom prst="rect">
            <a:avLst/>
          </a:prstGeom>
          <a:solidFill>
            <a:srgbClr val="86C100"/>
          </a:solidFill>
          <a:ln w="12700">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77" name="Rectangle 36"/>
          <p:cNvSpPr>
            <a:spLocks noChangeArrowheads="1"/>
          </p:cNvSpPr>
          <p:nvPr/>
        </p:nvSpPr>
        <p:spPr bwMode="auto">
          <a:xfrm>
            <a:off x="438151" y="1820863"/>
            <a:ext cx="6792913" cy="3811587"/>
          </a:xfrm>
          <a:prstGeom prst="rect">
            <a:avLst/>
          </a:prstGeom>
          <a:noFill/>
          <a:ln w="3175">
            <a:solidFill>
              <a:srgbClr val="0057A6"/>
            </a:solidFill>
            <a:prstDash val="lgDashDotDot"/>
            <a:miter lim="800000"/>
            <a:headEnd/>
            <a:tailEnd/>
          </a:ln>
          <a:effectLst/>
        </p:spPr>
        <p:txBody>
          <a:bodyPr wrap="none" anchor="ctr"/>
          <a:lstStyle/>
          <a:p>
            <a:pPr marL="215900" indent="-157163" fontAlgn="auto">
              <a:spcBef>
                <a:spcPts val="0"/>
              </a:spcBef>
              <a:spcAft>
                <a:spcPts val="0"/>
              </a:spcAft>
              <a:buSzPct val="50000"/>
              <a:buFont typeface="Wingdings" pitchFamily="2" charset="2"/>
              <a:buChar char="l"/>
              <a:defRPr/>
            </a:pPr>
            <a:endParaRPr lang="zh-CN" altLang="en-US" kern="0">
              <a:solidFill>
                <a:srgbClr val="FFFFFF"/>
              </a:solidFill>
              <a:latin typeface="Arial" charset="0"/>
              <a:ea typeface="宋体" charset="-122"/>
            </a:endParaRPr>
          </a:p>
        </p:txBody>
      </p:sp>
      <p:sp>
        <p:nvSpPr>
          <p:cNvPr id="78" name="Rectangle 37"/>
          <p:cNvSpPr>
            <a:spLocks noChangeArrowheads="1"/>
          </p:cNvSpPr>
          <p:nvPr/>
        </p:nvSpPr>
        <p:spPr bwMode="auto">
          <a:xfrm>
            <a:off x="439739" y="2820988"/>
            <a:ext cx="6794500" cy="1066800"/>
          </a:xfrm>
          <a:prstGeom prst="rect">
            <a:avLst/>
          </a:prstGeom>
          <a:noFill/>
          <a:ln w="3175">
            <a:solidFill>
              <a:srgbClr val="0057A6"/>
            </a:solidFill>
            <a:prstDash val="lgDashDotDot"/>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79" name="Rectangle 38"/>
          <p:cNvSpPr>
            <a:spLocks noChangeArrowheads="1"/>
          </p:cNvSpPr>
          <p:nvPr/>
        </p:nvSpPr>
        <p:spPr bwMode="auto">
          <a:xfrm>
            <a:off x="431800" y="5640388"/>
            <a:ext cx="6810375" cy="527050"/>
          </a:xfrm>
          <a:prstGeom prst="rect">
            <a:avLst/>
          </a:prstGeom>
          <a:solidFill>
            <a:srgbClr val="00004C">
              <a:alpha val="20000"/>
            </a:srgbClr>
          </a:solidFill>
          <a:ln w="9525" algn="ctr">
            <a:solidFill>
              <a:srgbClr val="FFFFFF"/>
            </a:solid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latin typeface="Arial" charset="0"/>
              <a:ea typeface="宋体" charset="-122"/>
            </a:endParaRPr>
          </a:p>
        </p:txBody>
      </p:sp>
      <p:sp>
        <p:nvSpPr>
          <p:cNvPr id="26663" name="TextBox 82"/>
          <p:cNvSpPr txBox="1">
            <a:spLocks noChangeArrowheads="1"/>
          </p:cNvSpPr>
          <p:nvPr/>
        </p:nvSpPr>
        <p:spPr bwMode="auto">
          <a:xfrm>
            <a:off x="7362826" y="1628775"/>
            <a:ext cx="1603375" cy="2031325"/>
          </a:xfrm>
          <a:prstGeom prst="rect">
            <a:avLst/>
          </a:prstGeom>
          <a:noFill/>
          <a:ln w="9525">
            <a:noFill/>
            <a:miter lim="800000"/>
            <a:headEnd/>
            <a:tailEnd/>
          </a:ln>
        </p:spPr>
        <p:txBody>
          <a:bodyPr>
            <a:spAutoFit/>
          </a:bodyPr>
          <a:lstStyle/>
          <a:p>
            <a:pPr>
              <a:lnSpc>
                <a:spcPct val="150000"/>
              </a:lnSpc>
              <a:buFont typeface="Arial" pitchFamily="34" charset="0"/>
              <a:buChar char="•"/>
            </a:pPr>
            <a:r>
              <a:rPr lang="zh-CN" altLang="en-US" sz="1400" dirty="0">
                <a:latin typeface="微软雅黑" pitchFamily="34" charset="-122"/>
                <a:ea typeface="微软雅黑" pitchFamily="34" charset="-122"/>
              </a:rPr>
              <a:t> 美世、惠悦、翰威特等一流</a:t>
            </a:r>
            <a:r>
              <a:rPr lang="en-US" altLang="zh-CN" sz="1400" dirty="0">
                <a:latin typeface="微软雅黑" pitchFamily="34" charset="-122"/>
                <a:ea typeface="微软雅黑" pitchFamily="34" charset="-122"/>
              </a:rPr>
              <a:t>HR</a:t>
            </a:r>
            <a:r>
              <a:rPr lang="zh-CN" altLang="en-US" sz="1400" dirty="0">
                <a:latin typeface="微软雅黑" pitchFamily="34" charset="-122"/>
                <a:ea typeface="微软雅黑" pitchFamily="34" charset="-122"/>
              </a:rPr>
              <a:t>管理咨询公司在全球咨询市场占据着举足轻重的地位。</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827089" y="358775"/>
            <a:ext cx="7292975" cy="838200"/>
          </a:xfrm>
        </p:spPr>
        <p:txBody>
          <a:bodyPr lIns="0" tIns="0" rIns="0" bIns="0" rtlCol="0" anchor="t">
            <a:noAutofit/>
          </a:bodyPr>
          <a:lstStyle/>
          <a:p>
            <a:pPr eaLnBrk="1" fontAlgn="auto" hangingPunct="1">
              <a:spcAft>
                <a:spcPts val="0"/>
              </a:spcAft>
              <a:defRPr/>
            </a:pPr>
            <a:r>
              <a:rPr lang="zh-CN" altLang="en-US" dirty="0" smtClean="0">
                <a:latin typeface="微软雅黑" pitchFamily="34" charset="-122"/>
                <a:ea typeface="微软雅黑" pitchFamily="34" charset="-122"/>
              </a:rPr>
              <a:t>和致提供</a:t>
            </a:r>
            <a:r>
              <a:rPr lang="zh-CN" altLang="en-GB" dirty="0" smtClean="0">
                <a:latin typeface="微软雅黑" pitchFamily="34" charset="-122"/>
                <a:ea typeface="微软雅黑" pitchFamily="34" charset="-122"/>
              </a:rPr>
              <a:t>人力资源有效性和信息化服务</a:t>
            </a:r>
            <a:r>
              <a:rPr lang="zh-CN" altLang="en-US" dirty="0" smtClean="0">
                <a:latin typeface="微软雅黑" pitchFamily="34" charset="-122"/>
                <a:ea typeface="微软雅黑" pitchFamily="34" charset="-122"/>
              </a:rPr>
              <a:t>等独特业务</a:t>
            </a:r>
            <a:endParaRPr lang="zh-CN" altLang="en-GB" dirty="0" smtClean="0">
              <a:latin typeface="微软雅黑" pitchFamily="34" charset="-122"/>
              <a:ea typeface="微软雅黑" pitchFamily="34" charset="-122"/>
            </a:endParaRPr>
          </a:p>
        </p:txBody>
      </p:sp>
      <p:sp>
        <p:nvSpPr>
          <p:cNvPr id="28675" name="Line 2"/>
          <p:cNvSpPr>
            <a:spLocks noChangeShapeType="1"/>
          </p:cNvSpPr>
          <p:nvPr/>
        </p:nvSpPr>
        <p:spPr bwMode="auto">
          <a:xfrm>
            <a:off x="7954964" y="2778127"/>
            <a:ext cx="1587" cy="511175"/>
          </a:xfrm>
          <a:prstGeom prst="line">
            <a:avLst/>
          </a:prstGeom>
          <a:noFill/>
          <a:ln w="19050">
            <a:solidFill>
              <a:schemeClr val="bg1"/>
            </a:solidFill>
            <a:round/>
            <a:headEnd/>
            <a:tailEnd/>
          </a:ln>
        </p:spPr>
        <p:txBody>
          <a:bodyPr lIns="90000" tIns="46800" rIns="90000" bIns="46800" anchor="ctr"/>
          <a:lstStyle/>
          <a:p>
            <a:endParaRPr lang="zh-CN" altLang="en-US">
              <a:latin typeface="微软雅黑" pitchFamily="34" charset="-122"/>
              <a:ea typeface="微软雅黑" pitchFamily="34" charset="-122"/>
            </a:endParaRPr>
          </a:p>
        </p:txBody>
      </p:sp>
      <p:sp>
        <p:nvSpPr>
          <p:cNvPr id="28676" name="Line 3"/>
          <p:cNvSpPr>
            <a:spLocks noChangeShapeType="1"/>
          </p:cNvSpPr>
          <p:nvPr/>
        </p:nvSpPr>
        <p:spPr bwMode="auto">
          <a:xfrm>
            <a:off x="2916238" y="2760663"/>
            <a:ext cx="0" cy="527050"/>
          </a:xfrm>
          <a:prstGeom prst="line">
            <a:avLst/>
          </a:prstGeom>
          <a:noFill/>
          <a:ln w="19050">
            <a:solidFill>
              <a:schemeClr val="bg1"/>
            </a:solidFill>
            <a:round/>
            <a:headEnd/>
            <a:tailEnd/>
          </a:ln>
        </p:spPr>
        <p:txBody>
          <a:bodyPr lIns="90000" tIns="46800" rIns="90000" bIns="46800" anchor="ctr"/>
          <a:lstStyle/>
          <a:p>
            <a:endParaRPr lang="zh-CN" altLang="en-US">
              <a:latin typeface="微软雅黑" pitchFamily="34" charset="-122"/>
              <a:ea typeface="微软雅黑" pitchFamily="34" charset="-122"/>
            </a:endParaRPr>
          </a:p>
        </p:txBody>
      </p:sp>
      <p:sp>
        <p:nvSpPr>
          <p:cNvPr id="28677" name="Text Box 5"/>
          <p:cNvSpPr txBox="1">
            <a:spLocks noChangeArrowheads="1"/>
          </p:cNvSpPr>
          <p:nvPr/>
        </p:nvSpPr>
        <p:spPr bwMode="auto">
          <a:xfrm>
            <a:off x="68263" y="3479802"/>
            <a:ext cx="2311400" cy="309563"/>
          </a:xfrm>
          <a:prstGeom prst="rect">
            <a:avLst/>
          </a:prstGeom>
          <a:noFill/>
          <a:ln w="9525">
            <a:noFill/>
            <a:miter lim="800000"/>
            <a:headEnd/>
            <a:tailEnd/>
          </a:ln>
        </p:spPr>
        <p:txBody>
          <a:bodyPr lIns="90000" tIns="46800" rIns="90000" bIns="46800">
            <a:spAutoFit/>
          </a:bodyPr>
          <a:lstStyle/>
          <a:p>
            <a:r>
              <a:rPr lang="zh-CN" altLang="en-GB" sz="1400" b="1">
                <a:solidFill>
                  <a:srgbClr val="777777"/>
                </a:solidFill>
                <a:latin typeface="微软雅黑" pitchFamily="34" charset="-122"/>
                <a:ea typeface="微软雅黑" pitchFamily="34" charset="-122"/>
                <a:cs typeface="楷体_GB2312"/>
              </a:rPr>
              <a:t>具体服务内容</a:t>
            </a:r>
          </a:p>
        </p:txBody>
      </p:sp>
      <p:sp>
        <p:nvSpPr>
          <p:cNvPr id="28678" name="Text Box 6"/>
          <p:cNvSpPr txBox="1">
            <a:spLocks noChangeArrowheads="1"/>
          </p:cNvSpPr>
          <p:nvPr/>
        </p:nvSpPr>
        <p:spPr bwMode="auto">
          <a:xfrm>
            <a:off x="68263" y="2528889"/>
            <a:ext cx="2024062" cy="740845"/>
          </a:xfrm>
          <a:prstGeom prst="rect">
            <a:avLst/>
          </a:prstGeom>
          <a:noFill/>
          <a:ln w="9525">
            <a:noFill/>
            <a:miter lim="800000"/>
            <a:headEnd/>
            <a:tailEnd/>
          </a:ln>
        </p:spPr>
        <p:txBody>
          <a:bodyPr lIns="90000" tIns="46800" rIns="90000" bIns="46800">
            <a:spAutoFit/>
          </a:bodyPr>
          <a:lstStyle/>
          <a:p>
            <a:r>
              <a:rPr lang="zh-CN" altLang="en-GB" sz="1400" b="1" dirty="0">
                <a:solidFill>
                  <a:srgbClr val="777777"/>
                </a:solidFill>
                <a:latin typeface="微软雅黑" pitchFamily="34" charset="-122"/>
                <a:ea typeface="微软雅黑" pitchFamily="34" charset="-122"/>
                <a:cs typeface="楷体_GB2312"/>
              </a:rPr>
              <a:t>人力资源有效性和信息化业务服务的范围</a:t>
            </a:r>
            <a:r>
              <a:rPr lang="en-US" altLang="zh-CN" sz="1400" b="1" dirty="0">
                <a:solidFill>
                  <a:srgbClr val="777777"/>
                </a:solidFill>
                <a:latin typeface="微软雅黑" pitchFamily="34" charset="-122"/>
                <a:ea typeface="微软雅黑" pitchFamily="34" charset="-122"/>
                <a:cs typeface="楷体_GB2312"/>
              </a:rPr>
              <a:t>/</a:t>
            </a:r>
            <a:r>
              <a:rPr lang="zh-CN" altLang="en-US" sz="1400" b="1" dirty="0">
                <a:solidFill>
                  <a:srgbClr val="777777"/>
                </a:solidFill>
                <a:latin typeface="微软雅黑" pitchFamily="34" charset="-122"/>
                <a:ea typeface="微软雅黑" pitchFamily="34" charset="-122"/>
                <a:cs typeface="楷体_GB2312"/>
              </a:rPr>
              <a:t>框架</a:t>
            </a:r>
            <a:endParaRPr lang="zh-CN" altLang="en-GB" sz="1400" b="1" dirty="0">
              <a:solidFill>
                <a:srgbClr val="777777"/>
              </a:solidFill>
              <a:latin typeface="微软雅黑" pitchFamily="34" charset="-122"/>
              <a:ea typeface="微软雅黑" pitchFamily="34" charset="-122"/>
              <a:cs typeface="楷体_GB2312"/>
            </a:endParaRPr>
          </a:p>
        </p:txBody>
      </p:sp>
      <p:graphicFrame>
        <p:nvGraphicFramePr>
          <p:cNvPr id="14" name="Group 7"/>
          <p:cNvGraphicFramePr>
            <a:graphicFrameLocks noGrp="1"/>
          </p:cNvGraphicFramePr>
          <p:nvPr/>
        </p:nvGraphicFramePr>
        <p:xfrm>
          <a:off x="2616200" y="2481263"/>
          <a:ext cx="6304644" cy="3566160"/>
        </p:xfrm>
        <a:graphic>
          <a:graphicData uri="http://schemas.openxmlformats.org/drawingml/2006/table">
            <a:tbl>
              <a:tblPr/>
              <a:tblGrid>
                <a:gridCol w="2101548"/>
                <a:gridCol w="2101548"/>
                <a:gridCol w="2101548"/>
              </a:tblGrid>
              <a:tr h="368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战略实施</a:t>
                      </a:r>
                    </a:p>
                  </a:txBody>
                  <a:tcPr marL="87086" marR="87086" marT="91440" marB="91440" anchor="ctr" horzOverflow="overflow">
                    <a:lnL cap="flat">
                      <a:noFill/>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人力资源有效性评估</a:t>
                      </a:r>
                      <a:r>
                        <a:rPr kumimoji="0" lang="en-US" sz="14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bg1"/>
                          </a:solidFill>
                          <a:effectLst/>
                          <a:latin typeface="微软雅黑" pitchFamily="34" charset="-122"/>
                          <a:ea typeface="微软雅黑" pitchFamily="34" charset="-122"/>
                          <a:cs typeface="Times New Roman" pitchFamily="18" charset="0"/>
                        </a:rPr>
                        <a:t>方案设计</a:t>
                      </a:r>
                    </a:p>
                  </a:txBody>
                  <a:tcPr marL="87086" marR="87086" marT="91440" marB="9144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bg1"/>
                          </a:solidFill>
                          <a:effectLst/>
                          <a:latin typeface="微软雅黑" pitchFamily="34" charset="-122"/>
                          <a:ea typeface="微软雅黑" pitchFamily="34" charset="-122"/>
                          <a:cs typeface="Times New Roman" pitchFamily="18" charset="0"/>
                        </a:rPr>
                        <a:t>方案实施</a:t>
                      </a:r>
                    </a:p>
                  </a:txBody>
                  <a:tcPr marL="87086" marR="87086" marT="91440" marB="91440" anchor="ctr" horzOverflow="overflow">
                    <a:lnL w="28575" cap="flat" cmpd="sng" algn="ctr">
                      <a:solidFill>
                        <a:schemeClr val="bg1"/>
                      </a:solidFill>
                      <a:prstDash val="solid"/>
                      <a:round/>
                      <a:headEnd type="none" w="med" len="med"/>
                      <a:tailEnd type="none" w="med" len="med"/>
                    </a:lnL>
                    <a:lnR cap="flat">
                      <a:noFill/>
                    </a:lnR>
                    <a:lnT cap="flat">
                      <a:noFill/>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r>
              <a:tr h="0">
                <a:tc>
                  <a:txBody>
                    <a:bodyPr/>
                    <a:lstStyle/>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人力资本战略</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人力资源职能战略</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人力资源管控模式</a:t>
                      </a:r>
                    </a:p>
                  </a:txBody>
                  <a:tcPr marL="87086" marR="87086" marT="91440" marB="91440" horzOverflow="overflow">
                    <a:lnL cap="flat">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EAEAEA"/>
                    </a:solidFill>
                  </a:tcPr>
                </a:tc>
                <a:tc>
                  <a:txBody>
                    <a:bodyPr/>
                    <a:lstStyle/>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流程再造与提升</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信息技术评估和选择</a:t>
                      </a:r>
                      <a:endParaRPr kumimoji="0" lang="en-US" sz="1400" b="1"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endParaRP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人力资源运营评估</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外包策略优化和选择</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endParaRP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人力资源工作设计和员工配备</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endParaRP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人力资源领导力培训</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人力资源组织结构设计</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endParaRP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人力资源项目有效性评估</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endParaRP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法规</a:t>
                      </a:r>
                      <a:r>
                        <a:rPr kumimoji="0" 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政策遵循审计</a:t>
                      </a:r>
                    </a:p>
                  </a:txBody>
                  <a:tcPr marL="87086" marR="87086" marT="91440" marB="91440"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cap="flat">
                      <a:noFill/>
                    </a:lnB>
                    <a:lnTlToBr>
                      <a:noFill/>
                    </a:lnTlToBr>
                    <a:lnBlToTr>
                      <a:noFill/>
                    </a:lnBlToTr>
                    <a:solidFill>
                      <a:srgbClr val="EAEAEA"/>
                    </a:solidFill>
                  </a:tcPr>
                </a:tc>
                <a:tc>
                  <a:txBody>
                    <a:bodyPr/>
                    <a:lstStyle/>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人力资源业务流程实施</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1"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信息技术部署</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合包</a:t>
                      </a:r>
                      <a:r>
                        <a:rPr kumimoji="0" 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外包部署</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endParaRP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共享服务模式 </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计划</a:t>
                      </a:r>
                      <a:r>
                        <a:rPr kumimoji="0" 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项目管理（</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PMA</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人力资源运营变革管理</a:t>
                      </a:r>
                    </a:p>
                    <a:p>
                      <a:pPr marL="117475" marR="0" lvl="0" indent="-117475" algn="l" defTabSz="914400" rtl="0" eaLnBrk="1" fontAlgn="base" latinLnBrk="0" hangingPunct="1">
                        <a:lnSpc>
                          <a:spcPct val="100000"/>
                        </a:lnSpc>
                        <a:spcBef>
                          <a:spcPct val="25000"/>
                        </a:spcBef>
                        <a:spcAft>
                          <a:spcPct val="0"/>
                        </a:spcAft>
                        <a:buClr>
                          <a:schemeClr val="accent2"/>
                        </a:buClr>
                        <a:buSzTx/>
                        <a:buFont typeface="Wingdings" pitchFamily="2" charset="2"/>
                        <a:buChar char="§"/>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rPr>
                        <a:t>人力资源人才评估和发展</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cs typeface="Arial" pitchFamily="34" charset="0"/>
                      </a:endParaRPr>
                    </a:p>
                  </a:txBody>
                  <a:tcPr marL="87086" marR="87086" marT="91440" marB="91440" horzOverflow="overflow">
                    <a:lnL w="28575" cap="flat" cmpd="sng" algn="ctr">
                      <a:solidFill>
                        <a:schemeClr val="bg1"/>
                      </a:solidFill>
                      <a:prstDash val="solid"/>
                      <a:round/>
                      <a:headEnd type="none" w="med" len="med"/>
                      <a:tailEnd type="none" w="med" len="med"/>
                    </a:lnL>
                    <a:lnR cap="flat">
                      <a:noFill/>
                    </a:lnR>
                    <a:lnT w="28575" cap="flat" cmpd="sng" algn="ctr">
                      <a:solidFill>
                        <a:schemeClr val="bg1"/>
                      </a:solidFill>
                      <a:prstDash val="solid"/>
                      <a:round/>
                      <a:headEnd type="none" w="med" len="med"/>
                      <a:tailEnd type="none" w="med" len="med"/>
                    </a:lnT>
                    <a:lnB cap="flat">
                      <a:noFill/>
                    </a:lnB>
                    <a:lnTlToBr>
                      <a:noFill/>
                    </a:lnTlToBr>
                    <a:lnBlToTr>
                      <a:noFill/>
                    </a:lnBlToTr>
                    <a:solidFill>
                      <a:srgbClr val="EAEAEA"/>
                    </a:solidFill>
                  </a:tcPr>
                </a:tc>
              </a:tr>
            </a:tbl>
          </a:graphicData>
        </a:graphic>
      </p:graphicFrame>
      <p:sp>
        <p:nvSpPr>
          <p:cNvPr id="15" name="AutoShape 27"/>
          <p:cNvSpPr>
            <a:spLocks noChangeArrowheads="1"/>
          </p:cNvSpPr>
          <p:nvPr/>
        </p:nvSpPr>
        <p:spPr bwMode="auto">
          <a:xfrm>
            <a:off x="1992314" y="719138"/>
            <a:ext cx="6896100" cy="1746250"/>
          </a:xfrm>
          <a:prstGeom prst="triangle">
            <a:avLst>
              <a:gd name="adj" fmla="val 50000"/>
            </a:avLst>
          </a:prstGeom>
          <a:gradFill rotWithShape="1">
            <a:gsLst>
              <a:gs pos="0">
                <a:schemeClr val="accent1">
                  <a:alpha val="70000"/>
                </a:schemeClr>
              </a:gs>
              <a:gs pos="100000">
                <a:schemeClr val="bg1"/>
              </a:gs>
            </a:gsLst>
            <a:path path="shape">
              <a:fillToRect l="50000" t="50000" r="50000" b="50000"/>
            </a:path>
          </a:gradFill>
          <a:ln w="28575" algn="ctr">
            <a:solidFill>
              <a:schemeClr val="bg1"/>
            </a:solidFill>
            <a:miter lim="800000"/>
            <a:headEnd/>
            <a:tailEnd/>
          </a:ln>
        </p:spPr>
        <p:txBody>
          <a:bodyPr wrap="none" tIns="91440" bIns="91440" anchor="ctr"/>
          <a:lstStyle/>
          <a:p>
            <a:endParaRPr lang="zh-CN" altLang="en-US"/>
          </a:p>
        </p:txBody>
      </p:sp>
      <p:sp>
        <p:nvSpPr>
          <p:cNvPr id="28690" name="Text Box 28"/>
          <p:cNvSpPr txBox="1">
            <a:spLocks noChangeArrowheads="1"/>
          </p:cNvSpPr>
          <p:nvPr/>
        </p:nvSpPr>
        <p:spPr bwMode="auto">
          <a:xfrm>
            <a:off x="68263" y="1671638"/>
            <a:ext cx="2336194" cy="309958"/>
          </a:xfrm>
          <a:prstGeom prst="rect">
            <a:avLst/>
          </a:prstGeom>
          <a:noFill/>
          <a:ln w="9525" algn="ctr">
            <a:noFill/>
            <a:miter lim="800000"/>
            <a:headEnd/>
            <a:tailEnd/>
          </a:ln>
        </p:spPr>
        <p:txBody>
          <a:bodyPr wrap="none" lIns="90000" tIns="46800" rIns="90000" bIns="46800">
            <a:spAutoFit/>
          </a:bodyPr>
          <a:lstStyle/>
          <a:p>
            <a:r>
              <a:rPr lang="zh-CN" altLang="en-GB" sz="1400" b="1" dirty="0">
                <a:solidFill>
                  <a:srgbClr val="777777"/>
                </a:solidFill>
                <a:latin typeface="微软雅黑" pitchFamily="34" charset="-122"/>
                <a:ea typeface="微软雅黑" pitchFamily="34" charset="-122"/>
                <a:cs typeface="楷体_GB2312"/>
              </a:rPr>
              <a:t>人力资源有效性业务线目标</a:t>
            </a:r>
          </a:p>
        </p:txBody>
      </p:sp>
      <p:sp>
        <p:nvSpPr>
          <p:cNvPr id="28691" name="Text Box 29"/>
          <p:cNvSpPr txBox="1">
            <a:spLocks noChangeArrowheads="1"/>
          </p:cNvSpPr>
          <p:nvPr/>
        </p:nvSpPr>
        <p:spPr bwMode="auto">
          <a:xfrm>
            <a:off x="2551113" y="1684338"/>
            <a:ext cx="6145212" cy="341312"/>
          </a:xfrm>
          <a:prstGeom prst="rect">
            <a:avLst/>
          </a:prstGeom>
          <a:noFill/>
          <a:ln w="9525">
            <a:noFill/>
            <a:miter lim="800000"/>
            <a:headEnd/>
            <a:tailEnd/>
          </a:ln>
        </p:spPr>
        <p:txBody>
          <a:bodyPr lIns="90000" tIns="46800" rIns="90000" bIns="46800">
            <a:spAutoFit/>
          </a:bodyPr>
          <a:lstStyle/>
          <a:p>
            <a:r>
              <a:rPr lang="zh-CN" altLang="en-GB" sz="1600" dirty="0">
                <a:solidFill>
                  <a:srgbClr val="FF0000"/>
                </a:solidFill>
                <a:latin typeface="微软雅黑" pitchFamily="34" charset="-122"/>
                <a:ea typeface="微软雅黑" pitchFamily="34" charset="-122"/>
                <a:cs typeface="楷体_GB2312"/>
              </a:rPr>
              <a:t>首屈一指的人力资源职能战略，有效性和人力资源</a:t>
            </a:r>
            <a:r>
              <a:rPr lang="zh-CN" altLang="en-US" sz="1600" dirty="0">
                <a:solidFill>
                  <a:srgbClr val="FF0000"/>
                </a:solidFill>
                <a:latin typeface="微软雅黑" pitchFamily="34" charset="-122"/>
                <a:ea typeface="微软雅黑" pitchFamily="34" charset="-122"/>
                <a:cs typeface="楷体_GB2312"/>
              </a:rPr>
              <a:t>转型</a:t>
            </a:r>
            <a:r>
              <a:rPr lang="zh-CN" altLang="en-GB" sz="1600" dirty="0">
                <a:solidFill>
                  <a:srgbClr val="FF0000"/>
                </a:solidFill>
                <a:latin typeface="微软雅黑" pitchFamily="34" charset="-122"/>
                <a:ea typeface="微软雅黑" pitchFamily="34" charset="-122"/>
                <a:cs typeface="楷体_GB2312"/>
              </a:rPr>
              <a:t>服务提供商</a:t>
            </a:r>
            <a:endParaRPr lang="en-GB" altLang="zh-CN" sz="1600" dirty="0">
              <a:solidFill>
                <a:srgbClr val="FF0000"/>
              </a:solidFill>
              <a:latin typeface="微软雅黑" pitchFamily="34" charset="-122"/>
              <a:ea typeface="微软雅黑" pitchFamily="34" charset="-122"/>
              <a:cs typeface="楷体_GB2312"/>
            </a:endParaRPr>
          </a:p>
        </p:txBody>
      </p:sp>
      <p:sp>
        <p:nvSpPr>
          <p:cNvPr id="18" name="灯片编号占位符 10"/>
          <p:cNvSpPr>
            <a:spLocks noGrp="1"/>
          </p:cNvSpPr>
          <p:nvPr>
            <p:ph type="sldNum" sz="quarter" idx="12"/>
          </p:nvPr>
        </p:nvSpPr>
        <p:spPr/>
        <p:txBody>
          <a:bodyPr/>
          <a:lstStyle/>
          <a:p>
            <a:pPr>
              <a:defRPr/>
            </a:pPr>
            <a:fld id="{67B6EE5E-6A06-4D70-8F9F-5B4143786CD0}" type="slidenum">
              <a:rPr lang="zh-CN" altLang="en-US" smtClean="0"/>
              <a:pPr>
                <a:defRPr/>
              </a:pPr>
              <a:t>6</a:t>
            </a:fld>
            <a:endParaRPr lang="zh-CN" alt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title"/>
          </p:nvPr>
        </p:nvSpPr>
        <p:spPr>
          <a:xfrm>
            <a:off x="714375" y="214313"/>
            <a:ext cx="8072438" cy="901700"/>
          </a:xfrm>
        </p:spPr>
        <p:txBody>
          <a:bodyPr/>
          <a:lstStyle/>
          <a:p>
            <a:r>
              <a:rPr lang="zh-CN" altLang="en-US" dirty="0" smtClean="0">
                <a:latin typeface="微软雅黑" pitchFamily="34" charset="-122"/>
                <a:ea typeface="微软雅黑" pitchFamily="34" charset="-122"/>
              </a:rPr>
              <a:t>帮助企业实现人力资源转型：</a:t>
            </a:r>
            <a:r>
              <a:rPr lang="en-US" altLang="zh-CN" dirty="0" smtClean="0">
                <a:latin typeface="微软雅黑" pitchFamily="34" charset="-122"/>
                <a:ea typeface="微软雅黑" pitchFamily="34" charset="-122"/>
              </a:rPr>
              <a:t/>
            </a:r>
            <a:br>
              <a:rPr lang="en-US" altLang="zh-CN" dirty="0" smtClean="0">
                <a:latin typeface="微软雅黑" pitchFamily="34" charset="-122"/>
                <a:ea typeface="微软雅黑" pitchFamily="34" charset="-122"/>
              </a:rPr>
            </a:br>
            <a:r>
              <a:rPr lang="zh-CN" altLang="en-US" dirty="0" smtClean="0">
                <a:latin typeface="微软雅黑" pitchFamily="34" charset="-122"/>
                <a:ea typeface="微软雅黑" pitchFamily="34" charset="-122"/>
              </a:rPr>
              <a:t>使人力资源在业务战略实现过程中为企业创造更高价值</a:t>
            </a:r>
            <a:endParaRPr lang="en-US" altLang="zh-CN" dirty="0" smtClean="0">
              <a:latin typeface="微软雅黑" pitchFamily="34" charset="-122"/>
              <a:ea typeface="微软雅黑" pitchFamily="34" charset="-122"/>
            </a:endParaRPr>
          </a:p>
        </p:txBody>
      </p:sp>
      <p:sp>
        <p:nvSpPr>
          <p:cNvPr id="45061" name="Text Box 3"/>
          <p:cNvSpPr txBox="1">
            <a:spLocks noChangeArrowheads="1"/>
          </p:cNvSpPr>
          <p:nvPr/>
        </p:nvSpPr>
        <p:spPr bwMode="auto">
          <a:xfrm>
            <a:off x="5786438" y="1857376"/>
            <a:ext cx="2928937" cy="3643313"/>
          </a:xfrm>
          <a:prstGeom prst="rect">
            <a:avLst/>
          </a:prstGeom>
          <a:noFill/>
          <a:ln w="28575">
            <a:solidFill>
              <a:srgbClr val="92D050"/>
            </a:solidFill>
            <a:miter lim="800000"/>
            <a:headEnd/>
            <a:tailEnd/>
          </a:ln>
        </p:spPr>
        <p:txBody>
          <a:bodyPr/>
          <a:lstStyle/>
          <a:p>
            <a:pPr marL="228600" indent="-228600">
              <a:lnSpc>
                <a:spcPct val="95000"/>
              </a:lnSpc>
              <a:buClr>
                <a:srgbClr val="000099"/>
              </a:buClr>
              <a:buSzPct val="70000"/>
              <a:buFont typeface="Monotype Sorts"/>
              <a:buNone/>
            </a:pPr>
            <a:endParaRPr lang="en-US" altLang="zh-CN" sz="1400" b="1" dirty="0">
              <a:solidFill>
                <a:schemeClr val="hlink"/>
              </a:solidFill>
              <a:latin typeface="微软雅黑" pitchFamily="34" charset="-122"/>
              <a:ea typeface="微软雅黑" pitchFamily="34" charset="-122"/>
            </a:endParaRPr>
          </a:p>
          <a:p>
            <a:pPr marL="228600" indent="-228600">
              <a:lnSpc>
                <a:spcPct val="95000"/>
              </a:lnSpc>
              <a:buClr>
                <a:srgbClr val="000099"/>
              </a:buClr>
              <a:buSzPct val="70000"/>
              <a:buFont typeface="Monotype Sorts"/>
              <a:buNone/>
            </a:pPr>
            <a:r>
              <a:rPr lang="zh-CN" altLang="en-US" sz="1400" b="1" dirty="0">
                <a:solidFill>
                  <a:schemeClr val="hlink"/>
                </a:solidFill>
                <a:latin typeface="微软雅黑" pitchFamily="34" charset="-122"/>
                <a:ea typeface="微软雅黑" pitchFamily="34" charset="-122"/>
              </a:rPr>
              <a:t>我们的人力资源转型方法集中于：</a:t>
            </a:r>
            <a:endParaRPr lang="en-US" altLang="zh-CN" sz="1400" b="1" dirty="0">
              <a:solidFill>
                <a:schemeClr val="hlink"/>
              </a:solidFill>
              <a:latin typeface="微软雅黑" pitchFamily="34" charset="-122"/>
              <a:ea typeface="微软雅黑" pitchFamily="34" charset="-122"/>
            </a:endParaRPr>
          </a:p>
          <a:p>
            <a:pPr marL="228600" indent="-228600">
              <a:lnSpc>
                <a:spcPct val="95000"/>
              </a:lnSpc>
              <a:buClr>
                <a:srgbClr val="000099"/>
              </a:buClr>
              <a:buSzPct val="70000"/>
              <a:buFont typeface="Monotype Sorts"/>
              <a:buNone/>
            </a:pPr>
            <a:endParaRPr lang="zh-CN" altLang="en-US" sz="1400" dirty="0">
              <a:latin typeface="微软雅黑" pitchFamily="34" charset="-122"/>
              <a:ea typeface="微软雅黑" pitchFamily="34" charset="-122"/>
            </a:endParaRPr>
          </a:p>
          <a:p>
            <a:pPr marL="228600" indent="-228600">
              <a:lnSpc>
                <a:spcPct val="120000"/>
              </a:lnSpc>
              <a:spcAft>
                <a:spcPct val="50000"/>
              </a:spcAft>
              <a:buClr>
                <a:schemeClr val="tx1"/>
              </a:buClr>
              <a:buSzPct val="60000"/>
              <a:buFont typeface="Wingdings" pitchFamily="2" charset="2"/>
              <a:buChar char="n"/>
            </a:pPr>
            <a:r>
              <a:rPr lang="zh-CN" altLang="en-US" sz="1400" dirty="0">
                <a:latin typeface="微软雅黑" pitchFamily="34" charset="-122"/>
                <a:ea typeface="微软雅黑" pitchFamily="34" charset="-122"/>
              </a:rPr>
              <a:t>按照业务目标和人力资本优先次序调整人力资源组织 </a:t>
            </a:r>
          </a:p>
          <a:p>
            <a:pPr marL="228600" indent="-228600">
              <a:lnSpc>
                <a:spcPct val="120000"/>
              </a:lnSpc>
              <a:spcAft>
                <a:spcPct val="50000"/>
              </a:spcAft>
              <a:buClr>
                <a:schemeClr val="tx1"/>
              </a:buClr>
              <a:buSzPct val="60000"/>
              <a:buFont typeface="Wingdings" pitchFamily="2" charset="2"/>
              <a:buChar char="n"/>
            </a:pPr>
            <a:r>
              <a:rPr lang="zh-CN" altLang="en-US" sz="1400" dirty="0">
                <a:latin typeface="微软雅黑" pitchFamily="34" charset="-122"/>
                <a:ea typeface="微软雅黑" pitchFamily="34" charset="-122"/>
              </a:rPr>
              <a:t>人力资源员工、结构、流程和技术资源配置最优化</a:t>
            </a:r>
          </a:p>
          <a:p>
            <a:pPr marL="228600" indent="-228600">
              <a:lnSpc>
                <a:spcPct val="120000"/>
              </a:lnSpc>
              <a:spcAft>
                <a:spcPct val="50000"/>
              </a:spcAft>
              <a:buClr>
                <a:schemeClr val="tx1"/>
              </a:buClr>
              <a:buSzPct val="60000"/>
              <a:buFont typeface="Wingdings" pitchFamily="2" charset="2"/>
              <a:buChar char="n"/>
            </a:pPr>
            <a:r>
              <a:rPr lang="zh-CN" altLang="en-US" sz="1400" dirty="0">
                <a:latin typeface="微软雅黑" pitchFamily="34" charset="-122"/>
                <a:ea typeface="微软雅黑" pitchFamily="34" charset="-122"/>
              </a:rPr>
              <a:t>简化决策和和治理流程</a:t>
            </a:r>
            <a:endParaRPr lang="en-US" altLang="zh-CN" sz="1400" dirty="0">
              <a:latin typeface="微软雅黑" pitchFamily="34" charset="-122"/>
              <a:ea typeface="微软雅黑" pitchFamily="34" charset="-122"/>
            </a:endParaRPr>
          </a:p>
          <a:p>
            <a:pPr marL="228600" indent="-228600">
              <a:lnSpc>
                <a:spcPct val="120000"/>
              </a:lnSpc>
              <a:spcAft>
                <a:spcPct val="50000"/>
              </a:spcAft>
              <a:buClr>
                <a:schemeClr val="tx1"/>
              </a:buClr>
              <a:buSzPct val="60000"/>
              <a:buFont typeface="Wingdings" pitchFamily="2" charset="2"/>
              <a:buChar char="n"/>
            </a:pPr>
            <a:r>
              <a:rPr lang="zh-CN" altLang="en-US" sz="1400" dirty="0">
                <a:latin typeface="微软雅黑" pitchFamily="34" charset="-122"/>
                <a:ea typeface="微软雅黑" pitchFamily="34" charset="-122"/>
              </a:rPr>
              <a:t>明确定义人力资源员工、客户和服务供应商的作用和责任</a:t>
            </a:r>
            <a:endParaRPr lang="en-US" altLang="zh-CN" sz="1400" dirty="0">
              <a:latin typeface="微软雅黑" pitchFamily="34" charset="-122"/>
              <a:ea typeface="微软雅黑" pitchFamily="34" charset="-122"/>
            </a:endParaRPr>
          </a:p>
          <a:p>
            <a:pPr marL="228600" indent="-228600">
              <a:lnSpc>
                <a:spcPct val="120000"/>
              </a:lnSpc>
              <a:spcAft>
                <a:spcPct val="50000"/>
              </a:spcAft>
              <a:buClr>
                <a:schemeClr val="tx1"/>
              </a:buClr>
              <a:buSzPct val="60000"/>
              <a:buFont typeface="Wingdings" pitchFamily="2" charset="2"/>
              <a:buChar char="n"/>
            </a:pPr>
            <a:r>
              <a:rPr lang="zh-CN" altLang="en-US" sz="1400" dirty="0">
                <a:latin typeface="微软雅黑" pitchFamily="34" charset="-122"/>
                <a:ea typeface="微软雅黑" pitchFamily="34" charset="-122"/>
              </a:rPr>
              <a:t>简化交易活动、释放资源，集中开展高价值工作</a:t>
            </a:r>
            <a:endParaRPr lang="en-US" altLang="zh-CN" sz="1400" dirty="0">
              <a:latin typeface="微软雅黑" pitchFamily="34" charset="-122"/>
              <a:ea typeface="微软雅黑" pitchFamily="34" charset="-122"/>
            </a:endParaRPr>
          </a:p>
        </p:txBody>
      </p:sp>
      <p:sp>
        <p:nvSpPr>
          <p:cNvPr id="678965" name="AutoShape 53"/>
          <p:cNvSpPr>
            <a:spLocks noChangeArrowheads="1"/>
          </p:cNvSpPr>
          <p:nvPr/>
        </p:nvSpPr>
        <p:spPr bwMode="auto">
          <a:xfrm>
            <a:off x="2482851" y="3122615"/>
            <a:ext cx="561975" cy="1182687"/>
          </a:xfrm>
          <a:prstGeom prst="rightArrow">
            <a:avLst>
              <a:gd name="adj1" fmla="val 50000"/>
              <a:gd name="adj2" fmla="val 25000"/>
            </a:avLst>
          </a:prstGeom>
          <a:gradFill rotWithShape="1">
            <a:gsLst>
              <a:gs pos="0">
                <a:schemeClr val="accent1">
                  <a:gamma/>
                  <a:tint val="0"/>
                  <a:invGamma/>
                </a:schemeClr>
              </a:gs>
              <a:gs pos="100000">
                <a:schemeClr val="accent1"/>
              </a:gs>
            </a:gsLst>
            <a:lin ang="0" scaled="1"/>
          </a:gradFill>
          <a:ln w="9525">
            <a:solidFill>
              <a:schemeClr val="hlink"/>
            </a:solidFill>
            <a:miter lim="800000"/>
            <a:headEnd/>
            <a:tailEnd/>
          </a:ln>
          <a:effectLst/>
        </p:spPr>
        <p:txBody>
          <a:bodyPr wrap="none" lIns="0" tIns="0" rIns="0" bIns="0" anchor="ctr"/>
          <a:lstStyle/>
          <a:p>
            <a:pPr>
              <a:defRPr/>
            </a:pPr>
            <a:endParaRPr lang="zh-CN" altLang="en-US" sz="2000">
              <a:latin typeface="微软雅黑" pitchFamily="34" charset="-122"/>
              <a:ea typeface="微软雅黑" pitchFamily="34" charset="-122"/>
            </a:endParaRPr>
          </a:p>
        </p:txBody>
      </p:sp>
      <p:grpSp>
        <p:nvGrpSpPr>
          <p:cNvPr id="27653" name="组合 48"/>
          <p:cNvGrpSpPr>
            <a:grpSpLocks/>
          </p:cNvGrpSpPr>
          <p:nvPr/>
        </p:nvGrpSpPr>
        <p:grpSpPr bwMode="auto">
          <a:xfrm>
            <a:off x="77788" y="1785940"/>
            <a:ext cx="2493962" cy="3265487"/>
            <a:chOff x="509181" y="2071677"/>
            <a:chExt cx="4203231" cy="3500439"/>
          </a:xfrm>
        </p:grpSpPr>
        <p:grpSp>
          <p:nvGrpSpPr>
            <p:cNvPr id="27681" name="Group 29"/>
            <p:cNvGrpSpPr>
              <a:grpSpLocks/>
            </p:cNvGrpSpPr>
            <p:nvPr/>
          </p:nvGrpSpPr>
          <p:grpSpPr bwMode="auto">
            <a:xfrm>
              <a:off x="509181" y="2071677"/>
              <a:ext cx="4203231" cy="3500439"/>
              <a:chOff x="337" y="1536"/>
              <a:chExt cx="2780" cy="2205"/>
            </a:xfrm>
          </p:grpSpPr>
          <p:grpSp>
            <p:nvGrpSpPr>
              <p:cNvPr id="27687" name="Group 3"/>
              <p:cNvGrpSpPr>
                <a:grpSpLocks/>
              </p:cNvGrpSpPr>
              <p:nvPr/>
            </p:nvGrpSpPr>
            <p:grpSpPr bwMode="auto">
              <a:xfrm>
                <a:off x="337" y="3100"/>
                <a:ext cx="2780" cy="641"/>
                <a:chOff x="336" y="3142"/>
                <a:chExt cx="2646" cy="641"/>
              </a:xfrm>
            </p:grpSpPr>
            <p:sp>
              <p:nvSpPr>
                <p:cNvPr id="27703" name="Freeform 4"/>
                <p:cNvSpPr>
                  <a:spLocks/>
                </p:cNvSpPr>
                <p:nvPr/>
              </p:nvSpPr>
              <p:spPr bwMode="ltGray">
                <a:xfrm>
                  <a:off x="2509" y="3142"/>
                  <a:ext cx="473" cy="641"/>
                </a:xfrm>
                <a:custGeom>
                  <a:avLst/>
                  <a:gdLst>
                    <a:gd name="T0" fmla="*/ 99 w 504"/>
                    <a:gd name="T1" fmla="*/ 220 h 696"/>
                    <a:gd name="T2" fmla="*/ 0 w 504"/>
                    <a:gd name="T3" fmla="*/ 94 h 696"/>
                    <a:gd name="T4" fmla="*/ 93 w 504"/>
                    <a:gd name="T5" fmla="*/ 0 h 696"/>
                    <a:gd name="T6" fmla="*/ 207 w 504"/>
                    <a:gd name="T7" fmla="*/ 111 h 696"/>
                    <a:gd name="T8" fmla="*/ 99 w 504"/>
                    <a:gd name="T9" fmla="*/ 220 h 696"/>
                    <a:gd name="T10" fmla="*/ 0 60000 65536"/>
                    <a:gd name="T11" fmla="*/ 0 60000 65536"/>
                    <a:gd name="T12" fmla="*/ 0 60000 65536"/>
                    <a:gd name="T13" fmla="*/ 0 60000 65536"/>
                    <a:gd name="T14" fmla="*/ 0 60000 65536"/>
                    <a:gd name="T15" fmla="*/ 0 w 504"/>
                    <a:gd name="T16" fmla="*/ 0 h 696"/>
                    <a:gd name="T17" fmla="*/ 504 w 504"/>
                    <a:gd name="T18" fmla="*/ 696 h 696"/>
                  </a:gdLst>
                  <a:ahLst/>
                  <a:cxnLst>
                    <a:cxn ang="T10">
                      <a:pos x="T0" y="T1"/>
                    </a:cxn>
                    <a:cxn ang="T11">
                      <a:pos x="T2" y="T3"/>
                    </a:cxn>
                    <a:cxn ang="T12">
                      <a:pos x="T4" y="T5"/>
                    </a:cxn>
                    <a:cxn ang="T13">
                      <a:pos x="T6" y="T7"/>
                    </a:cxn>
                    <a:cxn ang="T14">
                      <a:pos x="T8" y="T9"/>
                    </a:cxn>
                  </a:cxnLst>
                  <a:rect l="T15" t="T16" r="T17" b="T18"/>
                  <a:pathLst>
                    <a:path w="504" h="696">
                      <a:moveTo>
                        <a:pt x="240" y="696"/>
                      </a:moveTo>
                      <a:lnTo>
                        <a:pt x="0" y="296"/>
                      </a:lnTo>
                      <a:lnTo>
                        <a:pt x="224" y="0"/>
                      </a:lnTo>
                      <a:lnTo>
                        <a:pt x="504" y="352"/>
                      </a:lnTo>
                      <a:lnTo>
                        <a:pt x="240" y="696"/>
                      </a:lnTo>
                      <a:close/>
                    </a:path>
                  </a:pathLst>
                </a:custGeom>
                <a:solidFill>
                  <a:srgbClr val="94BBEA"/>
                </a:solidFill>
                <a:ln w="12700">
                  <a:noFill/>
                  <a:round/>
                  <a:headEnd/>
                  <a:tailEnd/>
                </a:ln>
              </p:spPr>
              <p:txBody>
                <a:bodyPr/>
                <a:lstStyle/>
                <a:p>
                  <a:endParaRPr lang="zh-CN" altLang="en-US"/>
                </a:p>
              </p:txBody>
            </p:sp>
            <p:sp>
              <p:nvSpPr>
                <p:cNvPr id="27704" name="Freeform 5"/>
                <p:cNvSpPr>
                  <a:spLocks/>
                </p:cNvSpPr>
                <p:nvPr/>
              </p:nvSpPr>
              <p:spPr bwMode="ltGray">
                <a:xfrm>
                  <a:off x="540" y="3144"/>
                  <a:ext cx="2183" cy="273"/>
                </a:xfrm>
                <a:custGeom>
                  <a:avLst/>
                  <a:gdLst>
                    <a:gd name="T0" fmla="*/ 0 w 2344"/>
                    <a:gd name="T1" fmla="*/ 67 h 304"/>
                    <a:gd name="T2" fmla="*/ 782 w 2344"/>
                    <a:gd name="T3" fmla="*/ 67 h 304"/>
                    <a:gd name="T4" fmla="*/ 865 w 2344"/>
                    <a:gd name="T5" fmla="*/ 0 h 304"/>
                    <a:gd name="T6" fmla="*/ 110 w 2344"/>
                    <a:gd name="T7" fmla="*/ 0 h 304"/>
                    <a:gd name="T8" fmla="*/ 0 w 2344"/>
                    <a:gd name="T9" fmla="*/ 67 h 304"/>
                    <a:gd name="T10" fmla="*/ 0 60000 65536"/>
                    <a:gd name="T11" fmla="*/ 0 60000 65536"/>
                    <a:gd name="T12" fmla="*/ 0 60000 65536"/>
                    <a:gd name="T13" fmla="*/ 0 60000 65536"/>
                    <a:gd name="T14" fmla="*/ 0 60000 65536"/>
                    <a:gd name="T15" fmla="*/ 0 w 2344"/>
                    <a:gd name="T16" fmla="*/ 0 h 304"/>
                    <a:gd name="T17" fmla="*/ 2344 w 2344"/>
                    <a:gd name="T18" fmla="*/ 304 h 304"/>
                  </a:gdLst>
                  <a:ahLst/>
                  <a:cxnLst>
                    <a:cxn ang="T10">
                      <a:pos x="T0" y="T1"/>
                    </a:cxn>
                    <a:cxn ang="T11">
                      <a:pos x="T2" y="T3"/>
                    </a:cxn>
                    <a:cxn ang="T12">
                      <a:pos x="T4" y="T5"/>
                    </a:cxn>
                    <a:cxn ang="T13">
                      <a:pos x="T6" y="T7"/>
                    </a:cxn>
                    <a:cxn ang="T14">
                      <a:pos x="T8" y="T9"/>
                    </a:cxn>
                  </a:cxnLst>
                  <a:rect l="T15" t="T16" r="T17" b="T18"/>
                  <a:pathLst>
                    <a:path w="2344" h="304">
                      <a:moveTo>
                        <a:pt x="0" y="304"/>
                      </a:moveTo>
                      <a:lnTo>
                        <a:pt x="2120" y="304"/>
                      </a:lnTo>
                      <a:lnTo>
                        <a:pt x="2344" y="0"/>
                      </a:lnTo>
                      <a:lnTo>
                        <a:pt x="296" y="0"/>
                      </a:lnTo>
                      <a:lnTo>
                        <a:pt x="0" y="304"/>
                      </a:lnTo>
                      <a:close/>
                    </a:path>
                  </a:pathLst>
                </a:custGeom>
                <a:solidFill>
                  <a:srgbClr val="12335E"/>
                </a:solidFill>
                <a:ln w="12700">
                  <a:noFill/>
                  <a:round/>
                  <a:headEnd/>
                  <a:tailEnd/>
                </a:ln>
              </p:spPr>
              <p:txBody>
                <a:bodyPr/>
                <a:lstStyle/>
                <a:p>
                  <a:endParaRPr lang="zh-CN" altLang="en-US"/>
                </a:p>
              </p:txBody>
            </p:sp>
            <p:sp>
              <p:nvSpPr>
                <p:cNvPr id="27705" name="Freeform 6"/>
                <p:cNvSpPr>
                  <a:spLocks/>
                </p:cNvSpPr>
                <p:nvPr/>
              </p:nvSpPr>
              <p:spPr bwMode="ltGray">
                <a:xfrm>
                  <a:off x="336" y="3416"/>
                  <a:ext cx="2400" cy="367"/>
                </a:xfrm>
                <a:custGeom>
                  <a:avLst/>
                  <a:gdLst>
                    <a:gd name="T0" fmla="*/ 76 w 2592"/>
                    <a:gd name="T1" fmla="*/ 0 h 408"/>
                    <a:gd name="T2" fmla="*/ 801 w 2592"/>
                    <a:gd name="T3" fmla="*/ 0 h 408"/>
                    <a:gd name="T4" fmla="*/ 882 w 2592"/>
                    <a:gd name="T5" fmla="*/ 93 h 408"/>
                    <a:gd name="T6" fmla="*/ 0 w 2592"/>
                    <a:gd name="T7" fmla="*/ 93 h 408"/>
                    <a:gd name="T8" fmla="*/ 76 w 2592"/>
                    <a:gd name="T9" fmla="*/ 0 h 408"/>
                    <a:gd name="T10" fmla="*/ 0 60000 65536"/>
                    <a:gd name="T11" fmla="*/ 0 60000 65536"/>
                    <a:gd name="T12" fmla="*/ 0 60000 65536"/>
                    <a:gd name="T13" fmla="*/ 0 60000 65536"/>
                    <a:gd name="T14" fmla="*/ 0 60000 65536"/>
                    <a:gd name="T15" fmla="*/ 0 w 2592"/>
                    <a:gd name="T16" fmla="*/ 0 h 408"/>
                    <a:gd name="T17" fmla="*/ 2592 w 2592"/>
                    <a:gd name="T18" fmla="*/ 408 h 408"/>
                  </a:gdLst>
                  <a:ahLst/>
                  <a:cxnLst>
                    <a:cxn ang="T10">
                      <a:pos x="T0" y="T1"/>
                    </a:cxn>
                    <a:cxn ang="T11">
                      <a:pos x="T2" y="T3"/>
                    </a:cxn>
                    <a:cxn ang="T12">
                      <a:pos x="T4" y="T5"/>
                    </a:cxn>
                    <a:cxn ang="T13">
                      <a:pos x="T6" y="T7"/>
                    </a:cxn>
                    <a:cxn ang="T14">
                      <a:pos x="T8" y="T9"/>
                    </a:cxn>
                  </a:cxnLst>
                  <a:rect l="T15" t="T16" r="T17" b="T18"/>
                  <a:pathLst>
                    <a:path w="2592" h="408">
                      <a:moveTo>
                        <a:pt x="224" y="0"/>
                      </a:moveTo>
                      <a:lnTo>
                        <a:pt x="2352" y="0"/>
                      </a:lnTo>
                      <a:lnTo>
                        <a:pt x="2592" y="408"/>
                      </a:lnTo>
                      <a:lnTo>
                        <a:pt x="0" y="408"/>
                      </a:lnTo>
                      <a:lnTo>
                        <a:pt x="224" y="0"/>
                      </a:lnTo>
                      <a:close/>
                    </a:path>
                  </a:pathLst>
                </a:custGeom>
                <a:solidFill>
                  <a:srgbClr val="1C5091"/>
                </a:solidFill>
                <a:ln w="12700">
                  <a:noFill/>
                  <a:round/>
                  <a:headEnd/>
                  <a:tailEnd/>
                </a:ln>
              </p:spPr>
              <p:txBody>
                <a:bodyPr/>
                <a:lstStyle/>
                <a:p>
                  <a:endParaRPr lang="zh-CN" altLang="en-US"/>
                </a:p>
              </p:txBody>
            </p:sp>
          </p:grpSp>
          <p:grpSp>
            <p:nvGrpSpPr>
              <p:cNvPr id="27688" name="Group 7"/>
              <p:cNvGrpSpPr>
                <a:grpSpLocks/>
              </p:cNvGrpSpPr>
              <p:nvPr/>
            </p:nvGrpSpPr>
            <p:grpSpPr bwMode="auto">
              <a:xfrm>
                <a:off x="564" y="2713"/>
                <a:ext cx="2279" cy="575"/>
                <a:chOff x="552" y="2755"/>
                <a:chExt cx="2169" cy="575"/>
              </a:xfrm>
            </p:grpSpPr>
            <p:sp>
              <p:nvSpPr>
                <p:cNvPr id="27700" name="Freeform 8"/>
                <p:cNvSpPr>
                  <a:spLocks/>
                </p:cNvSpPr>
                <p:nvPr/>
              </p:nvSpPr>
              <p:spPr bwMode="ltGray">
                <a:xfrm>
                  <a:off x="2288" y="2755"/>
                  <a:ext cx="433" cy="574"/>
                </a:xfrm>
                <a:custGeom>
                  <a:avLst/>
                  <a:gdLst>
                    <a:gd name="T0" fmla="*/ 181 w 440"/>
                    <a:gd name="T1" fmla="*/ 164 h 632"/>
                    <a:gd name="T2" fmla="*/ 0 w 440"/>
                    <a:gd name="T3" fmla="*/ 57 h 632"/>
                    <a:gd name="T4" fmla="*/ 131 w 440"/>
                    <a:gd name="T5" fmla="*/ 0 h 632"/>
                    <a:gd name="T6" fmla="*/ 351 w 440"/>
                    <a:gd name="T7" fmla="*/ 89 h 632"/>
                    <a:gd name="T8" fmla="*/ 181 w 440"/>
                    <a:gd name="T9" fmla="*/ 164 h 632"/>
                    <a:gd name="T10" fmla="*/ 0 60000 65536"/>
                    <a:gd name="T11" fmla="*/ 0 60000 65536"/>
                    <a:gd name="T12" fmla="*/ 0 60000 65536"/>
                    <a:gd name="T13" fmla="*/ 0 60000 65536"/>
                    <a:gd name="T14" fmla="*/ 0 60000 65536"/>
                    <a:gd name="T15" fmla="*/ 0 w 440"/>
                    <a:gd name="T16" fmla="*/ 0 h 632"/>
                    <a:gd name="T17" fmla="*/ 440 w 440"/>
                    <a:gd name="T18" fmla="*/ 632 h 632"/>
                  </a:gdLst>
                  <a:ahLst/>
                  <a:cxnLst>
                    <a:cxn ang="T10">
                      <a:pos x="T0" y="T1"/>
                    </a:cxn>
                    <a:cxn ang="T11">
                      <a:pos x="T2" y="T3"/>
                    </a:cxn>
                    <a:cxn ang="T12">
                      <a:pos x="T4" y="T5"/>
                    </a:cxn>
                    <a:cxn ang="T13">
                      <a:pos x="T6" y="T7"/>
                    </a:cxn>
                    <a:cxn ang="T14">
                      <a:pos x="T8" y="T9"/>
                    </a:cxn>
                  </a:cxnLst>
                  <a:rect l="T15" t="T16" r="T17" b="T18"/>
                  <a:pathLst>
                    <a:path w="440" h="632">
                      <a:moveTo>
                        <a:pt x="224" y="632"/>
                      </a:moveTo>
                      <a:lnTo>
                        <a:pt x="0" y="216"/>
                      </a:lnTo>
                      <a:lnTo>
                        <a:pt x="160" y="0"/>
                      </a:lnTo>
                      <a:lnTo>
                        <a:pt x="440" y="344"/>
                      </a:lnTo>
                      <a:lnTo>
                        <a:pt x="224" y="632"/>
                      </a:lnTo>
                      <a:close/>
                    </a:path>
                  </a:pathLst>
                </a:custGeom>
                <a:solidFill>
                  <a:srgbClr val="3DCDCA"/>
                </a:solidFill>
                <a:ln w="12700">
                  <a:noFill/>
                  <a:round/>
                  <a:headEnd/>
                  <a:tailEnd/>
                </a:ln>
              </p:spPr>
              <p:txBody>
                <a:bodyPr/>
                <a:lstStyle/>
                <a:p>
                  <a:endParaRPr lang="zh-CN" altLang="en-US"/>
                </a:p>
              </p:txBody>
            </p:sp>
            <p:sp>
              <p:nvSpPr>
                <p:cNvPr id="27701" name="Freeform 9"/>
                <p:cNvSpPr>
                  <a:spLocks/>
                </p:cNvSpPr>
                <p:nvPr/>
              </p:nvSpPr>
              <p:spPr bwMode="ltGray">
                <a:xfrm>
                  <a:off x="552" y="2956"/>
                  <a:ext cx="1959" cy="374"/>
                </a:xfrm>
                <a:custGeom>
                  <a:avLst/>
                  <a:gdLst>
                    <a:gd name="T0" fmla="*/ 0 w 2048"/>
                    <a:gd name="T1" fmla="*/ 94 h 416"/>
                    <a:gd name="T2" fmla="*/ 1100 w 2048"/>
                    <a:gd name="T3" fmla="*/ 94 h 416"/>
                    <a:gd name="T4" fmla="*/ 980 w 2048"/>
                    <a:gd name="T5" fmla="*/ 0 h 416"/>
                    <a:gd name="T6" fmla="*/ 120 w 2048"/>
                    <a:gd name="T7" fmla="*/ 0 h 416"/>
                    <a:gd name="T8" fmla="*/ 0 w 2048"/>
                    <a:gd name="T9" fmla="*/ 94 h 416"/>
                    <a:gd name="T10" fmla="*/ 0 60000 65536"/>
                    <a:gd name="T11" fmla="*/ 0 60000 65536"/>
                    <a:gd name="T12" fmla="*/ 0 60000 65536"/>
                    <a:gd name="T13" fmla="*/ 0 60000 65536"/>
                    <a:gd name="T14" fmla="*/ 0 60000 65536"/>
                    <a:gd name="T15" fmla="*/ 0 w 2048"/>
                    <a:gd name="T16" fmla="*/ 0 h 416"/>
                    <a:gd name="T17" fmla="*/ 2048 w 2048"/>
                    <a:gd name="T18" fmla="*/ 416 h 416"/>
                  </a:gdLst>
                  <a:ahLst/>
                  <a:cxnLst>
                    <a:cxn ang="T10">
                      <a:pos x="T0" y="T1"/>
                    </a:cxn>
                    <a:cxn ang="T11">
                      <a:pos x="T2" y="T3"/>
                    </a:cxn>
                    <a:cxn ang="T12">
                      <a:pos x="T4" y="T5"/>
                    </a:cxn>
                    <a:cxn ang="T13">
                      <a:pos x="T6" y="T7"/>
                    </a:cxn>
                    <a:cxn ang="T14">
                      <a:pos x="T8" y="T9"/>
                    </a:cxn>
                  </a:cxnLst>
                  <a:rect l="T15" t="T16" r="T17" b="T18"/>
                  <a:pathLst>
                    <a:path w="2048" h="416">
                      <a:moveTo>
                        <a:pt x="0" y="416"/>
                      </a:moveTo>
                      <a:lnTo>
                        <a:pt x="2048" y="416"/>
                      </a:lnTo>
                      <a:lnTo>
                        <a:pt x="1824" y="0"/>
                      </a:lnTo>
                      <a:lnTo>
                        <a:pt x="224" y="0"/>
                      </a:lnTo>
                      <a:lnTo>
                        <a:pt x="0" y="416"/>
                      </a:lnTo>
                      <a:close/>
                    </a:path>
                  </a:pathLst>
                </a:custGeom>
                <a:solidFill>
                  <a:srgbClr val="007F7C"/>
                </a:solidFill>
                <a:ln w="12700">
                  <a:noFill/>
                  <a:round/>
                  <a:headEnd/>
                  <a:tailEnd/>
                </a:ln>
              </p:spPr>
              <p:txBody>
                <a:bodyPr/>
                <a:lstStyle/>
                <a:p>
                  <a:endParaRPr lang="zh-CN" altLang="en-US"/>
                </a:p>
              </p:txBody>
            </p:sp>
            <p:sp>
              <p:nvSpPr>
                <p:cNvPr id="27702" name="Freeform 10"/>
                <p:cNvSpPr>
                  <a:spLocks/>
                </p:cNvSpPr>
                <p:nvPr/>
              </p:nvSpPr>
              <p:spPr bwMode="ltGray">
                <a:xfrm>
                  <a:off x="766" y="2757"/>
                  <a:ext cx="1680" cy="201"/>
                </a:xfrm>
                <a:custGeom>
                  <a:avLst/>
                  <a:gdLst>
                    <a:gd name="T0" fmla="*/ 0 w 1760"/>
                    <a:gd name="T1" fmla="*/ 48 h 224"/>
                    <a:gd name="T2" fmla="*/ 833 w 1760"/>
                    <a:gd name="T3" fmla="*/ 48 h 224"/>
                    <a:gd name="T4" fmla="*/ 917 w 1760"/>
                    <a:gd name="T5" fmla="*/ 0 h 224"/>
                    <a:gd name="T6" fmla="*/ 163 w 1760"/>
                    <a:gd name="T7" fmla="*/ 0 h 224"/>
                    <a:gd name="T8" fmla="*/ 0 w 1760"/>
                    <a:gd name="T9" fmla="*/ 48 h 224"/>
                    <a:gd name="T10" fmla="*/ 0 60000 65536"/>
                    <a:gd name="T11" fmla="*/ 0 60000 65536"/>
                    <a:gd name="T12" fmla="*/ 0 60000 65536"/>
                    <a:gd name="T13" fmla="*/ 0 60000 65536"/>
                    <a:gd name="T14" fmla="*/ 0 60000 65536"/>
                    <a:gd name="T15" fmla="*/ 0 w 1760"/>
                    <a:gd name="T16" fmla="*/ 0 h 224"/>
                    <a:gd name="T17" fmla="*/ 1760 w 1760"/>
                    <a:gd name="T18" fmla="*/ 224 h 224"/>
                  </a:gdLst>
                  <a:ahLst/>
                  <a:cxnLst>
                    <a:cxn ang="T10">
                      <a:pos x="T0" y="T1"/>
                    </a:cxn>
                    <a:cxn ang="T11">
                      <a:pos x="T2" y="T3"/>
                    </a:cxn>
                    <a:cxn ang="T12">
                      <a:pos x="T4" y="T5"/>
                    </a:cxn>
                    <a:cxn ang="T13">
                      <a:pos x="T6" y="T7"/>
                    </a:cxn>
                    <a:cxn ang="T14">
                      <a:pos x="T8" y="T9"/>
                    </a:cxn>
                  </a:cxnLst>
                  <a:rect l="T15" t="T16" r="T17" b="T18"/>
                  <a:pathLst>
                    <a:path w="1760" h="224">
                      <a:moveTo>
                        <a:pt x="0" y="224"/>
                      </a:moveTo>
                      <a:lnTo>
                        <a:pt x="1600" y="224"/>
                      </a:lnTo>
                      <a:lnTo>
                        <a:pt x="1760" y="0"/>
                      </a:lnTo>
                      <a:lnTo>
                        <a:pt x="312" y="0"/>
                      </a:lnTo>
                      <a:lnTo>
                        <a:pt x="0" y="224"/>
                      </a:lnTo>
                      <a:close/>
                    </a:path>
                  </a:pathLst>
                </a:custGeom>
                <a:solidFill>
                  <a:srgbClr val="005452"/>
                </a:solidFill>
                <a:ln w="12700">
                  <a:noFill/>
                  <a:round/>
                  <a:headEnd/>
                  <a:tailEnd/>
                </a:ln>
              </p:spPr>
              <p:txBody>
                <a:bodyPr/>
                <a:lstStyle/>
                <a:p>
                  <a:endParaRPr lang="zh-CN" altLang="en-US"/>
                </a:p>
              </p:txBody>
            </p:sp>
          </p:grpSp>
          <p:grpSp>
            <p:nvGrpSpPr>
              <p:cNvPr id="27689" name="Group 11"/>
              <p:cNvGrpSpPr>
                <a:grpSpLocks/>
              </p:cNvGrpSpPr>
              <p:nvPr/>
            </p:nvGrpSpPr>
            <p:grpSpPr bwMode="auto">
              <a:xfrm>
                <a:off x="799" y="2337"/>
                <a:ext cx="1775" cy="491"/>
                <a:chOff x="776" y="2379"/>
                <a:chExt cx="1690" cy="491"/>
              </a:xfrm>
            </p:grpSpPr>
            <p:sp>
              <p:nvSpPr>
                <p:cNvPr id="27697" name="Freeform 12"/>
                <p:cNvSpPr>
                  <a:spLocks/>
                </p:cNvSpPr>
                <p:nvPr/>
              </p:nvSpPr>
              <p:spPr bwMode="ltGray">
                <a:xfrm>
                  <a:off x="2052" y="2379"/>
                  <a:ext cx="414" cy="491"/>
                </a:xfrm>
                <a:custGeom>
                  <a:avLst/>
                  <a:gdLst>
                    <a:gd name="T0" fmla="*/ 0 w 392"/>
                    <a:gd name="T1" fmla="*/ 36 h 544"/>
                    <a:gd name="T2" fmla="*/ 497 w 392"/>
                    <a:gd name="T3" fmla="*/ 130 h 544"/>
                    <a:gd name="T4" fmla="*/ 842 w 392"/>
                    <a:gd name="T5" fmla="*/ 82 h 544"/>
                    <a:gd name="T6" fmla="*/ 240 w 392"/>
                    <a:gd name="T7" fmla="*/ 0 h 544"/>
                    <a:gd name="T8" fmla="*/ 0 w 392"/>
                    <a:gd name="T9" fmla="*/ 36 h 544"/>
                    <a:gd name="T10" fmla="*/ 0 60000 65536"/>
                    <a:gd name="T11" fmla="*/ 0 60000 65536"/>
                    <a:gd name="T12" fmla="*/ 0 60000 65536"/>
                    <a:gd name="T13" fmla="*/ 0 60000 65536"/>
                    <a:gd name="T14" fmla="*/ 0 60000 65536"/>
                    <a:gd name="T15" fmla="*/ 0 w 392"/>
                    <a:gd name="T16" fmla="*/ 0 h 544"/>
                    <a:gd name="T17" fmla="*/ 392 w 392"/>
                    <a:gd name="T18" fmla="*/ 544 h 544"/>
                  </a:gdLst>
                  <a:ahLst/>
                  <a:cxnLst>
                    <a:cxn ang="T10">
                      <a:pos x="T0" y="T1"/>
                    </a:cxn>
                    <a:cxn ang="T11">
                      <a:pos x="T2" y="T3"/>
                    </a:cxn>
                    <a:cxn ang="T12">
                      <a:pos x="T4" y="T5"/>
                    </a:cxn>
                    <a:cxn ang="T13">
                      <a:pos x="T6" y="T7"/>
                    </a:cxn>
                    <a:cxn ang="T14">
                      <a:pos x="T8" y="T9"/>
                    </a:cxn>
                  </a:cxnLst>
                  <a:rect l="T15" t="T16" r="T17" b="T18"/>
                  <a:pathLst>
                    <a:path w="392" h="544">
                      <a:moveTo>
                        <a:pt x="0" y="152"/>
                      </a:moveTo>
                      <a:lnTo>
                        <a:pt x="232" y="544"/>
                      </a:lnTo>
                      <a:lnTo>
                        <a:pt x="392" y="344"/>
                      </a:lnTo>
                      <a:lnTo>
                        <a:pt x="112" y="0"/>
                      </a:lnTo>
                      <a:lnTo>
                        <a:pt x="0" y="152"/>
                      </a:lnTo>
                      <a:close/>
                    </a:path>
                  </a:pathLst>
                </a:custGeom>
                <a:solidFill>
                  <a:srgbClr val="F27A8E"/>
                </a:solidFill>
                <a:ln w="12700">
                  <a:noFill/>
                  <a:round/>
                  <a:headEnd/>
                  <a:tailEnd/>
                </a:ln>
              </p:spPr>
              <p:txBody>
                <a:bodyPr/>
                <a:lstStyle/>
                <a:p>
                  <a:endParaRPr lang="zh-CN" altLang="en-US"/>
                </a:p>
              </p:txBody>
            </p:sp>
            <p:sp>
              <p:nvSpPr>
                <p:cNvPr id="27698" name="Freeform 13"/>
                <p:cNvSpPr>
                  <a:spLocks/>
                </p:cNvSpPr>
                <p:nvPr/>
              </p:nvSpPr>
              <p:spPr bwMode="ltGray">
                <a:xfrm>
                  <a:off x="1000" y="2381"/>
                  <a:ext cx="1174" cy="130"/>
                </a:xfrm>
                <a:custGeom>
                  <a:avLst/>
                  <a:gdLst>
                    <a:gd name="T0" fmla="*/ 0 w 1176"/>
                    <a:gd name="T1" fmla="*/ 34 h 144"/>
                    <a:gd name="T2" fmla="*/ 1036 w 1176"/>
                    <a:gd name="T3" fmla="*/ 34 h 144"/>
                    <a:gd name="T4" fmla="*/ 1148 w 1176"/>
                    <a:gd name="T5" fmla="*/ 0 h 144"/>
                    <a:gd name="T6" fmla="*/ 294 w 1176"/>
                    <a:gd name="T7" fmla="*/ 0 h 144"/>
                    <a:gd name="T8" fmla="*/ 0 w 1176"/>
                    <a:gd name="T9" fmla="*/ 34 h 144"/>
                    <a:gd name="T10" fmla="*/ 0 60000 65536"/>
                    <a:gd name="T11" fmla="*/ 0 60000 65536"/>
                    <a:gd name="T12" fmla="*/ 0 60000 65536"/>
                    <a:gd name="T13" fmla="*/ 0 60000 65536"/>
                    <a:gd name="T14" fmla="*/ 0 60000 65536"/>
                    <a:gd name="T15" fmla="*/ 0 w 1176"/>
                    <a:gd name="T16" fmla="*/ 0 h 144"/>
                    <a:gd name="T17" fmla="*/ 1176 w 1176"/>
                    <a:gd name="T18" fmla="*/ 144 h 144"/>
                  </a:gdLst>
                  <a:ahLst/>
                  <a:cxnLst>
                    <a:cxn ang="T10">
                      <a:pos x="T0" y="T1"/>
                    </a:cxn>
                    <a:cxn ang="T11">
                      <a:pos x="T2" y="T3"/>
                    </a:cxn>
                    <a:cxn ang="T12">
                      <a:pos x="T4" y="T5"/>
                    </a:cxn>
                    <a:cxn ang="T13">
                      <a:pos x="T6" y="T7"/>
                    </a:cxn>
                    <a:cxn ang="T14">
                      <a:pos x="T8" y="T9"/>
                    </a:cxn>
                  </a:cxnLst>
                  <a:rect l="T15" t="T16" r="T17" b="T18"/>
                  <a:pathLst>
                    <a:path w="1176" h="144">
                      <a:moveTo>
                        <a:pt x="0" y="144"/>
                      </a:moveTo>
                      <a:lnTo>
                        <a:pt x="1064" y="144"/>
                      </a:lnTo>
                      <a:lnTo>
                        <a:pt x="1176" y="0"/>
                      </a:lnTo>
                      <a:lnTo>
                        <a:pt x="296" y="0"/>
                      </a:lnTo>
                      <a:lnTo>
                        <a:pt x="0" y="144"/>
                      </a:lnTo>
                      <a:close/>
                    </a:path>
                  </a:pathLst>
                </a:custGeom>
                <a:solidFill>
                  <a:srgbClr val="970F26"/>
                </a:solidFill>
                <a:ln w="12700">
                  <a:noFill/>
                  <a:round/>
                  <a:headEnd/>
                  <a:tailEnd/>
                </a:ln>
              </p:spPr>
              <p:txBody>
                <a:bodyPr/>
                <a:lstStyle/>
                <a:p>
                  <a:endParaRPr lang="zh-CN" altLang="en-US"/>
                </a:p>
              </p:txBody>
            </p:sp>
            <p:sp>
              <p:nvSpPr>
                <p:cNvPr id="27699" name="Freeform 14"/>
                <p:cNvSpPr>
                  <a:spLocks/>
                </p:cNvSpPr>
                <p:nvPr/>
              </p:nvSpPr>
              <p:spPr bwMode="ltGray">
                <a:xfrm>
                  <a:off x="776" y="2511"/>
                  <a:ext cx="1520" cy="359"/>
                </a:xfrm>
                <a:custGeom>
                  <a:avLst/>
                  <a:gdLst>
                    <a:gd name="T0" fmla="*/ 0 w 1520"/>
                    <a:gd name="T1" fmla="*/ 88 h 400"/>
                    <a:gd name="T2" fmla="*/ 1520 w 1520"/>
                    <a:gd name="T3" fmla="*/ 88 h 400"/>
                    <a:gd name="T4" fmla="*/ 1288 w 1520"/>
                    <a:gd name="T5" fmla="*/ 0 h 400"/>
                    <a:gd name="T6" fmla="*/ 224 w 1520"/>
                    <a:gd name="T7" fmla="*/ 0 h 400"/>
                    <a:gd name="T8" fmla="*/ 0 w 1520"/>
                    <a:gd name="T9" fmla="*/ 88 h 400"/>
                    <a:gd name="T10" fmla="*/ 0 60000 65536"/>
                    <a:gd name="T11" fmla="*/ 0 60000 65536"/>
                    <a:gd name="T12" fmla="*/ 0 60000 65536"/>
                    <a:gd name="T13" fmla="*/ 0 60000 65536"/>
                    <a:gd name="T14" fmla="*/ 0 60000 65536"/>
                    <a:gd name="T15" fmla="*/ 0 w 1520"/>
                    <a:gd name="T16" fmla="*/ 0 h 400"/>
                    <a:gd name="T17" fmla="*/ 1520 w 1520"/>
                    <a:gd name="T18" fmla="*/ 400 h 400"/>
                  </a:gdLst>
                  <a:ahLst/>
                  <a:cxnLst>
                    <a:cxn ang="T10">
                      <a:pos x="T0" y="T1"/>
                    </a:cxn>
                    <a:cxn ang="T11">
                      <a:pos x="T2" y="T3"/>
                    </a:cxn>
                    <a:cxn ang="T12">
                      <a:pos x="T4" y="T5"/>
                    </a:cxn>
                    <a:cxn ang="T13">
                      <a:pos x="T6" y="T7"/>
                    </a:cxn>
                    <a:cxn ang="T14">
                      <a:pos x="T8" y="T9"/>
                    </a:cxn>
                  </a:cxnLst>
                  <a:rect l="T15" t="T16" r="T17" b="T18"/>
                  <a:pathLst>
                    <a:path w="1520" h="400">
                      <a:moveTo>
                        <a:pt x="0" y="400"/>
                      </a:moveTo>
                      <a:lnTo>
                        <a:pt x="1520" y="400"/>
                      </a:lnTo>
                      <a:lnTo>
                        <a:pt x="1288" y="0"/>
                      </a:lnTo>
                      <a:lnTo>
                        <a:pt x="224" y="0"/>
                      </a:lnTo>
                      <a:lnTo>
                        <a:pt x="0" y="400"/>
                      </a:lnTo>
                      <a:close/>
                    </a:path>
                  </a:pathLst>
                </a:custGeom>
                <a:solidFill>
                  <a:srgbClr val="DE1637"/>
                </a:solidFill>
                <a:ln w="12700">
                  <a:noFill/>
                  <a:round/>
                  <a:headEnd/>
                  <a:tailEnd/>
                </a:ln>
              </p:spPr>
              <p:txBody>
                <a:bodyPr/>
                <a:lstStyle/>
                <a:p>
                  <a:endParaRPr lang="zh-CN" altLang="en-US"/>
                </a:p>
              </p:txBody>
            </p:sp>
          </p:grpSp>
          <p:grpSp>
            <p:nvGrpSpPr>
              <p:cNvPr id="27690" name="Group 15"/>
              <p:cNvGrpSpPr>
                <a:grpSpLocks/>
              </p:cNvGrpSpPr>
              <p:nvPr/>
            </p:nvGrpSpPr>
            <p:grpSpPr bwMode="auto">
              <a:xfrm>
                <a:off x="1058" y="1949"/>
                <a:ext cx="1233" cy="433"/>
                <a:chOff x="1000" y="1991"/>
                <a:chExt cx="1174" cy="433"/>
              </a:xfrm>
            </p:grpSpPr>
            <p:sp>
              <p:nvSpPr>
                <p:cNvPr id="27695" name="Freeform 16"/>
                <p:cNvSpPr>
                  <a:spLocks/>
                </p:cNvSpPr>
                <p:nvPr/>
              </p:nvSpPr>
              <p:spPr bwMode="auto">
                <a:xfrm>
                  <a:off x="1813" y="1991"/>
                  <a:ext cx="361" cy="432"/>
                </a:xfrm>
                <a:custGeom>
                  <a:avLst/>
                  <a:gdLst>
                    <a:gd name="T0" fmla="*/ 635 w 336"/>
                    <a:gd name="T1" fmla="*/ 110 h 480"/>
                    <a:gd name="T2" fmla="*/ 916 w 336"/>
                    <a:gd name="T3" fmla="*/ 79 h 480"/>
                    <a:gd name="T4" fmla="*/ 151 w 336"/>
                    <a:gd name="T5" fmla="*/ 0 h 480"/>
                    <a:gd name="T6" fmla="*/ 0 w 336"/>
                    <a:gd name="T7" fmla="*/ 17 h 480"/>
                    <a:gd name="T8" fmla="*/ 635 w 336"/>
                    <a:gd name="T9" fmla="*/ 110 h 480"/>
                    <a:gd name="T10" fmla="*/ 0 60000 65536"/>
                    <a:gd name="T11" fmla="*/ 0 60000 65536"/>
                    <a:gd name="T12" fmla="*/ 0 60000 65536"/>
                    <a:gd name="T13" fmla="*/ 0 60000 65536"/>
                    <a:gd name="T14" fmla="*/ 0 60000 65536"/>
                    <a:gd name="T15" fmla="*/ 0 w 336"/>
                    <a:gd name="T16" fmla="*/ 0 h 480"/>
                    <a:gd name="T17" fmla="*/ 336 w 336"/>
                    <a:gd name="T18" fmla="*/ 480 h 480"/>
                  </a:gdLst>
                  <a:ahLst/>
                  <a:cxnLst>
                    <a:cxn ang="T10">
                      <a:pos x="T0" y="T1"/>
                    </a:cxn>
                    <a:cxn ang="T11">
                      <a:pos x="T2" y="T3"/>
                    </a:cxn>
                    <a:cxn ang="T12">
                      <a:pos x="T4" y="T5"/>
                    </a:cxn>
                    <a:cxn ang="T13">
                      <a:pos x="T6" y="T7"/>
                    </a:cxn>
                    <a:cxn ang="T14">
                      <a:pos x="T8" y="T9"/>
                    </a:cxn>
                  </a:cxnLst>
                  <a:rect l="T15" t="T16" r="T17" b="T18"/>
                  <a:pathLst>
                    <a:path w="336" h="480">
                      <a:moveTo>
                        <a:pt x="232" y="480"/>
                      </a:moveTo>
                      <a:lnTo>
                        <a:pt x="336" y="344"/>
                      </a:lnTo>
                      <a:lnTo>
                        <a:pt x="56" y="0"/>
                      </a:lnTo>
                      <a:lnTo>
                        <a:pt x="0" y="72"/>
                      </a:lnTo>
                      <a:lnTo>
                        <a:pt x="232" y="480"/>
                      </a:lnTo>
                      <a:close/>
                    </a:path>
                  </a:pathLst>
                </a:custGeom>
                <a:solidFill>
                  <a:srgbClr val="FFB67F"/>
                </a:solidFill>
                <a:ln w="12700">
                  <a:noFill/>
                  <a:round/>
                  <a:headEnd/>
                  <a:tailEnd/>
                </a:ln>
              </p:spPr>
              <p:txBody>
                <a:bodyPr/>
                <a:lstStyle/>
                <a:p>
                  <a:endParaRPr lang="zh-CN" altLang="en-US"/>
                </a:p>
              </p:txBody>
            </p:sp>
            <p:sp>
              <p:nvSpPr>
                <p:cNvPr id="27696" name="Freeform 17"/>
                <p:cNvSpPr>
                  <a:spLocks/>
                </p:cNvSpPr>
                <p:nvPr/>
              </p:nvSpPr>
              <p:spPr bwMode="auto">
                <a:xfrm>
                  <a:off x="1000" y="2057"/>
                  <a:ext cx="1064" cy="367"/>
                </a:xfrm>
                <a:custGeom>
                  <a:avLst/>
                  <a:gdLst>
                    <a:gd name="T0" fmla="*/ 0 w 992"/>
                    <a:gd name="T1" fmla="*/ 93 h 408"/>
                    <a:gd name="T2" fmla="*/ 2646 w 992"/>
                    <a:gd name="T3" fmla="*/ 93 h 408"/>
                    <a:gd name="T4" fmla="*/ 2026 w 992"/>
                    <a:gd name="T5" fmla="*/ 0 h 408"/>
                    <a:gd name="T6" fmla="*/ 621 w 992"/>
                    <a:gd name="T7" fmla="*/ 0 h 408"/>
                    <a:gd name="T8" fmla="*/ 0 w 992"/>
                    <a:gd name="T9" fmla="*/ 93 h 408"/>
                    <a:gd name="T10" fmla="*/ 0 60000 65536"/>
                    <a:gd name="T11" fmla="*/ 0 60000 65536"/>
                    <a:gd name="T12" fmla="*/ 0 60000 65536"/>
                    <a:gd name="T13" fmla="*/ 0 60000 65536"/>
                    <a:gd name="T14" fmla="*/ 0 60000 65536"/>
                    <a:gd name="T15" fmla="*/ 0 w 992"/>
                    <a:gd name="T16" fmla="*/ 0 h 408"/>
                    <a:gd name="T17" fmla="*/ 992 w 992"/>
                    <a:gd name="T18" fmla="*/ 408 h 408"/>
                  </a:gdLst>
                  <a:ahLst/>
                  <a:cxnLst>
                    <a:cxn ang="T10">
                      <a:pos x="T0" y="T1"/>
                    </a:cxn>
                    <a:cxn ang="T11">
                      <a:pos x="T2" y="T3"/>
                    </a:cxn>
                    <a:cxn ang="T12">
                      <a:pos x="T4" y="T5"/>
                    </a:cxn>
                    <a:cxn ang="T13">
                      <a:pos x="T6" y="T7"/>
                    </a:cxn>
                    <a:cxn ang="T14">
                      <a:pos x="T8" y="T9"/>
                    </a:cxn>
                  </a:cxnLst>
                  <a:rect l="T15" t="T16" r="T17" b="T18"/>
                  <a:pathLst>
                    <a:path w="992" h="408">
                      <a:moveTo>
                        <a:pt x="0" y="408"/>
                      </a:moveTo>
                      <a:lnTo>
                        <a:pt x="992" y="408"/>
                      </a:lnTo>
                      <a:lnTo>
                        <a:pt x="760" y="0"/>
                      </a:lnTo>
                      <a:lnTo>
                        <a:pt x="232" y="0"/>
                      </a:lnTo>
                      <a:lnTo>
                        <a:pt x="0" y="408"/>
                      </a:lnTo>
                      <a:close/>
                    </a:path>
                  </a:pathLst>
                </a:custGeom>
                <a:solidFill>
                  <a:srgbClr val="FF9545"/>
                </a:solidFill>
                <a:ln w="12700">
                  <a:noFill/>
                  <a:round/>
                  <a:headEnd/>
                  <a:tailEnd/>
                </a:ln>
              </p:spPr>
              <p:txBody>
                <a:bodyPr/>
                <a:lstStyle/>
                <a:p>
                  <a:endParaRPr lang="zh-CN" altLang="en-US"/>
                </a:p>
              </p:txBody>
            </p:sp>
          </p:grpSp>
          <p:grpSp>
            <p:nvGrpSpPr>
              <p:cNvPr id="27691" name="Group 18"/>
              <p:cNvGrpSpPr>
                <a:grpSpLocks/>
              </p:cNvGrpSpPr>
              <p:nvPr/>
            </p:nvGrpSpPr>
            <p:grpSpPr bwMode="auto">
              <a:xfrm>
                <a:off x="1291" y="1536"/>
                <a:ext cx="661" cy="480"/>
                <a:chOff x="1246" y="1578"/>
                <a:chExt cx="629" cy="480"/>
              </a:xfrm>
            </p:grpSpPr>
            <p:sp>
              <p:nvSpPr>
                <p:cNvPr id="27692" name="Freeform 19"/>
                <p:cNvSpPr>
                  <a:spLocks/>
                </p:cNvSpPr>
                <p:nvPr/>
              </p:nvSpPr>
              <p:spPr bwMode="auto">
                <a:xfrm>
                  <a:off x="1246" y="1993"/>
                  <a:ext cx="629" cy="65"/>
                </a:xfrm>
                <a:custGeom>
                  <a:avLst/>
                  <a:gdLst>
                    <a:gd name="T0" fmla="*/ 0 w 584"/>
                    <a:gd name="T1" fmla="*/ 17 h 72"/>
                    <a:gd name="T2" fmla="*/ 1496 w 584"/>
                    <a:gd name="T3" fmla="*/ 17 h 72"/>
                    <a:gd name="T4" fmla="*/ 1648 w 584"/>
                    <a:gd name="T5" fmla="*/ 0 h 72"/>
                    <a:gd name="T6" fmla="*/ 520 w 584"/>
                    <a:gd name="T7" fmla="*/ 0 h 72"/>
                    <a:gd name="T8" fmla="*/ 0 w 584"/>
                    <a:gd name="T9" fmla="*/ 17 h 72"/>
                    <a:gd name="T10" fmla="*/ 0 60000 65536"/>
                    <a:gd name="T11" fmla="*/ 0 60000 65536"/>
                    <a:gd name="T12" fmla="*/ 0 60000 65536"/>
                    <a:gd name="T13" fmla="*/ 0 60000 65536"/>
                    <a:gd name="T14" fmla="*/ 0 60000 65536"/>
                    <a:gd name="T15" fmla="*/ 0 w 584"/>
                    <a:gd name="T16" fmla="*/ 0 h 72"/>
                    <a:gd name="T17" fmla="*/ 584 w 584"/>
                    <a:gd name="T18" fmla="*/ 72 h 72"/>
                  </a:gdLst>
                  <a:ahLst/>
                  <a:cxnLst>
                    <a:cxn ang="T10">
                      <a:pos x="T0" y="T1"/>
                    </a:cxn>
                    <a:cxn ang="T11">
                      <a:pos x="T2" y="T3"/>
                    </a:cxn>
                    <a:cxn ang="T12">
                      <a:pos x="T4" y="T5"/>
                    </a:cxn>
                    <a:cxn ang="T13">
                      <a:pos x="T6" y="T7"/>
                    </a:cxn>
                    <a:cxn ang="T14">
                      <a:pos x="T8" y="T9"/>
                    </a:cxn>
                  </a:cxnLst>
                  <a:rect l="T15" t="T16" r="T17" b="T18"/>
                  <a:pathLst>
                    <a:path w="584" h="72">
                      <a:moveTo>
                        <a:pt x="0" y="72"/>
                      </a:moveTo>
                      <a:lnTo>
                        <a:pt x="528" y="72"/>
                      </a:lnTo>
                      <a:lnTo>
                        <a:pt x="584" y="0"/>
                      </a:lnTo>
                      <a:lnTo>
                        <a:pt x="184" y="0"/>
                      </a:lnTo>
                      <a:lnTo>
                        <a:pt x="0" y="72"/>
                      </a:lnTo>
                      <a:close/>
                    </a:path>
                  </a:pathLst>
                </a:custGeom>
                <a:solidFill>
                  <a:srgbClr val="E06000"/>
                </a:solidFill>
                <a:ln w="12700">
                  <a:noFill/>
                  <a:round/>
                  <a:headEnd/>
                  <a:tailEnd/>
                </a:ln>
              </p:spPr>
              <p:txBody>
                <a:bodyPr/>
                <a:lstStyle/>
                <a:p>
                  <a:endParaRPr lang="zh-CN" altLang="en-US"/>
                </a:p>
              </p:txBody>
            </p:sp>
            <p:sp>
              <p:nvSpPr>
                <p:cNvPr id="27693" name="Freeform 20"/>
                <p:cNvSpPr>
                  <a:spLocks/>
                </p:cNvSpPr>
                <p:nvPr/>
              </p:nvSpPr>
              <p:spPr bwMode="auto">
                <a:xfrm>
                  <a:off x="1274" y="1578"/>
                  <a:ext cx="533" cy="382"/>
                </a:xfrm>
                <a:custGeom>
                  <a:avLst/>
                  <a:gdLst>
                    <a:gd name="T0" fmla="*/ 261 w 534"/>
                    <a:gd name="T1" fmla="*/ 0 h 361"/>
                    <a:gd name="T2" fmla="*/ 0 w 534"/>
                    <a:gd name="T3" fmla="*/ 794 h 361"/>
                    <a:gd name="T4" fmla="*/ 519 w 534"/>
                    <a:gd name="T5" fmla="*/ 794 h 361"/>
                    <a:gd name="T6" fmla="*/ 261 w 534"/>
                    <a:gd name="T7" fmla="*/ 0 h 361"/>
                    <a:gd name="T8" fmla="*/ 0 60000 65536"/>
                    <a:gd name="T9" fmla="*/ 0 60000 65536"/>
                    <a:gd name="T10" fmla="*/ 0 60000 65536"/>
                    <a:gd name="T11" fmla="*/ 0 60000 65536"/>
                    <a:gd name="T12" fmla="*/ 0 w 534"/>
                    <a:gd name="T13" fmla="*/ 0 h 361"/>
                    <a:gd name="T14" fmla="*/ 534 w 534"/>
                    <a:gd name="T15" fmla="*/ 361 h 361"/>
                  </a:gdLst>
                  <a:ahLst/>
                  <a:cxnLst>
                    <a:cxn ang="T8">
                      <a:pos x="T0" y="T1"/>
                    </a:cxn>
                    <a:cxn ang="T9">
                      <a:pos x="T2" y="T3"/>
                    </a:cxn>
                    <a:cxn ang="T10">
                      <a:pos x="T4" y="T5"/>
                    </a:cxn>
                    <a:cxn ang="T11">
                      <a:pos x="T6" y="T7"/>
                    </a:cxn>
                  </a:cxnLst>
                  <a:rect l="T12" t="T13" r="T14" b="T15"/>
                  <a:pathLst>
                    <a:path w="534" h="361">
                      <a:moveTo>
                        <a:pt x="261" y="0"/>
                      </a:moveTo>
                      <a:lnTo>
                        <a:pt x="0" y="360"/>
                      </a:lnTo>
                      <a:lnTo>
                        <a:pt x="533" y="360"/>
                      </a:lnTo>
                      <a:lnTo>
                        <a:pt x="261" y="0"/>
                      </a:lnTo>
                    </a:path>
                  </a:pathLst>
                </a:custGeom>
                <a:solidFill>
                  <a:srgbClr val="FFAB2F"/>
                </a:solidFill>
                <a:ln w="12700">
                  <a:noFill/>
                  <a:round/>
                  <a:headEnd/>
                  <a:tailEnd/>
                </a:ln>
              </p:spPr>
              <p:txBody>
                <a:bodyPr/>
                <a:lstStyle/>
                <a:p>
                  <a:endParaRPr lang="zh-CN" altLang="en-US"/>
                </a:p>
              </p:txBody>
            </p:sp>
            <p:sp>
              <p:nvSpPr>
                <p:cNvPr id="27694" name="Freeform 21"/>
                <p:cNvSpPr>
                  <a:spLocks/>
                </p:cNvSpPr>
                <p:nvPr/>
              </p:nvSpPr>
              <p:spPr bwMode="auto">
                <a:xfrm>
                  <a:off x="1532" y="1578"/>
                  <a:ext cx="339" cy="381"/>
                </a:xfrm>
                <a:custGeom>
                  <a:avLst/>
                  <a:gdLst>
                    <a:gd name="T0" fmla="*/ 3257 w 280"/>
                    <a:gd name="T1" fmla="*/ 202 h 400"/>
                    <a:gd name="T2" fmla="*/ 4069 w 280"/>
                    <a:gd name="T3" fmla="*/ 173 h 400"/>
                    <a:gd name="T4" fmla="*/ 0 w 280"/>
                    <a:gd name="T5" fmla="*/ 0 h 400"/>
                    <a:gd name="T6" fmla="*/ 3257 w 280"/>
                    <a:gd name="T7" fmla="*/ 202 h 400"/>
                    <a:gd name="T8" fmla="*/ 0 60000 65536"/>
                    <a:gd name="T9" fmla="*/ 0 60000 65536"/>
                    <a:gd name="T10" fmla="*/ 0 60000 65536"/>
                    <a:gd name="T11" fmla="*/ 0 60000 65536"/>
                    <a:gd name="T12" fmla="*/ 0 w 280"/>
                    <a:gd name="T13" fmla="*/ 0 h 400"/>
                    <a:gd name="T14" fmla="*/ 280 w 280"/>
                    <a:gd name="T15" fmla="*/ 400 h 400"/>
                  </a:gdLst>
                  <a:ahLst/>
                  <a:cxnLst>
                    <a:cxn ang="T8">
                      <a:pos x="T0" y="T1"/>
                    </a:cxn>
                    <a:cxn ang="T9">
                      <a:pos x="T2" y="T3"/>
                    </a:cxn>
                    <a:cxn ang="T10">
                      <a:pos x="T4" y="T5"/>
                    </a:cxn>
                    <a:cxn ang="T11">
                      <a:pos x="T6" y="T7"/>
                    </a:cxn>
                  </a:cxnLst>
                  <a:rect l="T12" t="T13" r="T14" b="T15"/>
                  <a:pathLst>
                    <a:path w="280" h="400">
                      <a:moveTo>
                        <a:pt x="224" y="400"/>
                      </a:moveTo>
                      <a:lnTo>
                        <a:pt x="280" y="344"/>
                      </a:lnTo>
                      <a:lnTo>
                        <a:pt x="0" y="0"/>
                      </a:lnTo>
                      <a:lnTo>
                        <a:pt x="224" y="400"/>
                      </a:lnTo>
                      <a:close/>
                    </a:path>
                  </a:pathLst>
                </a:custGeom>
                <a:solidFill>
                  <a:srgbClr val="FFC673"/>
                </a:solidFill>
                <a:ln w="12700">
                  <a:noFill/>
                  <a:round/>
                  <a:headEnd/>
                  <a:tailEnd/>
                </a:ln>
              </p:spPr>
              <p:txBody>
                <a:bodyPr/>
                <a:lstStyle/>
                <a:p>
                  <a:endParaRPr lang="zh-CN" altLang="en-US"/>
                </a:p>
              </p:txBody>
            </p:sp>
          </p:grpSp>
        </p:grpSp>
        <p:sp>
          <p:nvSpPr>
            <p:cNvPr id="27682" name="TextBox 50"/>
            <p:cNvSpPr txBox="1">
              <a:spLocks noChangeArrowheads="1"/>
            </p:cNvSpPr>
            <p:nvPr/>
          </p:nvSpPr>
          <p:spPr bwMode="auto">
            <a:xfrm>
              <a:off x="2057415" y="2334211"/>
              <a:ext cx="1571636" cy="29690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战略</a:t>
              </a:r>
            </a:p>
          </p:txBody>
        </p:sp>
        <p:sp>
          <p:nvSpPr>
            <p:cNvPr id="27683" name="TextBox 51"/>
            <p:cNvSpPr txBox="1">
              <a:spLocks noChangeArrowheads="1"/>
            </p:cNvSpPr>
            <p:nvPr/>
          </p:nvSpPr>
          <p:spPr bwMode="auto">
            <a:xfrm>
              <a:off x="1703075" y="3045021"/>
              <a:ext cx="1571636" cy="29690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设计体系</a:t>
              </a:r>
            </a:p>
          </p:txBody>
        </p:sp>
        <p:sp>
          <p:nvSpPr>
            <p:cNvPr id="27684" name="TextBox 52"/>
            <p:cNvSpPr txBox="1">
              <a:spLocks noChangeArrowheads="1"/>
            </p:cNvSpPr>
            <p:nvPr/>
          </p:nvSpPr>
          <p:spPr bwMode="auto">
            <a:xfrm>
              <a:off x="1545172" y="3692727"/>
              <a:ext cx="1973346" cy="29690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提供咨询服务</a:t>
              </a:r>
            </a:p>
          </p:txBody>
        </p:sp>
        <p:sp>
          <p:nvSpPr>
            <p:cNvPr id="27685" name="TextBox 53"/>
            <p:cNvSpPr txBox="1">
              <a:spLocks noChangeArrowheads="1"/>
            </p:cNvSpPr>
            <p:nvPr/>
          </p:nvSpPr>
          <p:spPr bwMode="auto">
            <a:xfrm>
              <a:off x="1712916" y="4429132"/>
              <a:ext cx="1571636" cy="29690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程序</a:t>
              </a:r>
              <a:r>
                <a:rPr lang="en-US" altLang="zh-CN" sz="1200" b="1">
                  <a:solidFill>
                    <a:schemeClr val="bg1"/>
                  </a:solidFill>
                  <a:latin typeface="微软雅黑" pitchFamily="34" charset="-122"/>
                  <a:ea typeface="微软雅黑" pitchFamily="34" charset="-122"/>
                </a:rPr>
                <a:t>/</a:t>
              </a:r>
              <a:r>
                <a:rPr lang="zh-CN" altLang="en-US" sz="1200" b="1">
                  <a:solidFill>
                    <a:schemeClr val="bg1"/>
                  </a:solidFill>
                  <a:latin typeface="微软雅黑" pitchFamily="34" charset="-122"/>
                  <a:ea typeface="微软雅黑" pitchFamily="34" charset="-122"/>
                </a:rPr>
                <a:t>合规</a:t>
              </a:r>
            </a:p>
          </p:txBody>
        </p:sp>
        <p:sp>
          <p:nvSpPr>
            <p:cNvPr id="27686" name="TextBox 54"/>
            <p:cNvSpPr txBox="1">
              <a:spLocks noChangeArrowheads="1"/>
            </p:cNvSpPr>
            <p:nvPr/>
          </p:nvSpPr>
          <p:spPr bwMode="auto">
            <a:xfrm>
              <a:off x="1712916" y="5143512"/>
              <a:ext cx="1571636" cy="29690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行政事务</a:t>
              </a:r>
            </a:p>
          </p:txBody>
        </p:sp>
      </p:grpSp>
      <p:grpSp>
        <p:nvGrpSpPr>
          <p:cNvPr id="9" name="组合 74"/>
          <p:cNvGrpSpPr>
            <a:grpSpLocks/>
          </p:cNvGrpSpPr>
          <p:nvPr/>
        </p:nvGrpSpPr>
        <p:grpSpPr bwMode="auto">
          <a:xfrm>
            <a:off x="3194050" y="1785938"/>
            <a:ext cx="2306638" cy="3429000"/>
            <a:chOff x="1337061" y="2214552"/>
            <a:chExt cx="3092063" cy="4000528"/>
          </a:xfrm>
        </p:grpSpPr>
        <p:grpSp>
          <p:nvGrpSpPr>
            <p:cNvPr id="27655" name="Group 30"/>
            <p:cNvGrpSpPr>
              <a:grpSpLocks/>
            </p:cNvGrpSpPr>
            <p:nvPr/>
          </p:nvGrpSpPr>
          <p:grpSpPr bwMode="auto">
            <a:xfrm>
              <a:off x="1337061" y="2214552"/>
              <a:ext cx="3092063" cy="4000528"/>
              <a:chOff x="1026" y="1536"/>
              <a:chExt cx="1710" cy="2203"/>
            </a:xfrm>
          </p:grpSpPr>
          <p:grpSp>
            <p:nvGrpSpPr>
              <p:cNvPr id="27661" name="Group 3"/>
              <p:cNvGrpSpPr>
                <a:grpSpLocks/>
              </p:cNvGrpSpPr>
              <p:nvPr/>
            </p:nvGrpSpPr>
            <p:grpSpPr bwMode="auto">
              <a:xfrm>
                <a:off x="1496" y="3224"/>
                <a:ext cx="728" cy="515"/>
                <a:chOff x="3755" y="2858"/>
                <a:chExt cx="693" cy="515"/>
              </a:xfrm>
            </p:grpSpPr>
            <p:sp>
              <p:nvSpPr>
                <p:cNvPr id="27678" name="Freeform 4"/>
                <p:cNvSpPr>
                  <a:spLocks/>
                </p:cNvSpPr>
                <p:nvPr/>
              </p:nvSpPr>
              <p:spPr bwMode="invGray">
                <a:xfrm>
                  <a:off x="3760" y="2988"/>
                  <a:ext cx="541" cy="382"/>
                </a:xfrm>
                <a:custGeom>
                  <a:avLst/>
                  <a:gdLst>
                    <a:gd name="T0" fmla="*/ 315 w 534"/>
                    <a:gd name="T1" fmla="*/ 794 h 361"/>
                    <a:gd name="T2" fmla="*/ 0 w 534"/>
                    <a:gd name="T3" fmla="*/ 0 h 361"/>
                    <a:gd name="T4" fmla="*/ 639 w 534"/>
                    <a:gd name="T5" fmla="*/ 0 h 361"/>
                    <a:gd name="T6" fmla="*/ 315 w 534"/>
                    <a:gd name="T7" fmla="*/ 794 h 361"/>
                    <a:gd name="T8" fmla="*/ 0 60000 65536"/>
                    <a:gd name="T9" fmla="*/ 0 60000 65536"/>
                    <a:gd name="T10" fmla="*/ 0 60000 65536"/>
                    <a:gd name="T11" fmla="*/ 0 60000 65536"/>
                    <a:gd name="T12" fmla="*/ 0 w 534"/>
                    <a:gd name="T13" fmla="*/ 0 h 361"/>
                    <a:gd name="T14" fmla="*/ 534 w 534"/>
                    <a:gd name="T15" fmla="*/ 361 h 361"/>
                  </a:gdLst>
                  <a:ahLst/>
                  <a:cxnLst>
                    <a:cxn ang="T8">
                      <a:pos x="T0" y="T1"/>
                    </a:cxn>
                    <a:cxn ang="T9">
                      <a:pos x="T2" y="T3"/>
                    </a:cxn>
                    <a:cxn ang="T10">
                      <a:pos x="T4" y="T5"/>
                    </a:cxn>
                    <a:cxn ang="T11">
                      <a:pos x="T6" y="T7"/>
                    </a:cxn>
                  </a:cxnLst>
                  <a:rect l="T12" t="T13" r="T14" b="T15"/>
                  <a:pathLst>
                    <a:path w="534" h="361">
                      <a:moveTo>
                        <a:pt x="261" y="360"/>
                      </a:moveTo>
                      <a:lnTo>
                        <a:pt x="0" y="0"/>
                      </a:lnTo>
                      <a:lnTo>
                        <a:pt x="533" y="0"/>
                      </a:lnTo>
                      <a:lnTo>
                        <a:pt x="261" y="360"/>
                      </a:lnTo>
                    </a:path>
                  </a:pathLst>
                </a:custGeom>
                <a:solidFill>
                  <a:srgbClr val="1C5091"/>
                </a:solidFill>
                <a:ln w="12700">
                  <a:noFill/>
                  <a:round/>
                  <a:headEnd/>
                  <a:tailEnd/>
                </a:ln>
              </p:spPr>
              <p:txBody>
                <a:bodyPr/>
                <a:lstStyle/>
                <a:p>
                  <a:endParaRPr lang="zh-CN" altLang="en-US"/>
                </a:p>
              </p:txBody>
            </p:sp>
            <p:sp>
              <p:nvSpPr>
                <p:cNvPr id="27679" name="Freeform 5"/>
                <p:cNvSpPr>
                  <a:spLocks/>
                </p:cNvSpPr>
                <p:nvPr/>
              </p:nvSpPr>
              <p:spPr bwMode="invGray">
                <a:xfrm>
                  <a:off x="3755" y="2858"/>
                  <a:ext cx="693" cy="132"/>
                </a:xfrm>
                <a:custGeom>
                  <a:avLst/>
                  <a:gdLst>
                    <a:gd name="T0" fmla="*/ 0 w 693"/>
                    <a:gd name="T1" fmla="*/ 132 h 132"/>
                    <a:gd name="T2" fmla="*/ 546 w 693"/>
                    <a:gd name="T3" fmla="*/ 132 h 132"/>
                    <a:gd name="T4" fmla="*/ 693 w 693"/>
                    <a:gd name="T5" fmla="*/ 2 h 132"/>
                    <a:gd name="T6" fmla="*/ 246 w 693"/>
                    <a:gd name="T7" fmla="*/ 0 h 132"/>
                    <a:gd name="T8" fmla="*/ 0 w 693"/>
                    <a:gd name="T9" fmla="*/ 132 h 132"/>
                    <a:gd name="T10" fmla="*/ 0 60000 65536"/>
                    <a:gd name="T11" fmla="*/ 0 60000 65536"/>
                    <a:gd name="T12" fmla="*/ 0 60000 65536"/>
                    <a:gd name="T13" fmla="*/ 0 60000 65536"/>
                    <a:gd name="T14" fmla="*/ 0 60000 65536"/>
                    <a:gd name="T15" fmla="*/ 0 w 693"/>
                    <a:gd name="T16" fmla="*/ 0 h 132"/>
                    <a:gd name="T17" fmla="*/ 693 w 693"/>
                    <a:gd name="T18" fmla="*/ 132 h 132"/>
                  </a:gdLst>
                  <a:ahLst/>
                  <a:cxnLst>
                    <a:cxn ang="T10">
                      <a:pos x="T0" y="T1"/>
                    </a:cxn>
                    <a:cxn ang="T11">
                      <a:pos x="T2" y="T3"/>
                    </a:cxn>
                    <a:cxn ang="T12">
                      <a:pos x="T4" y="T5"/>
                    </a:cxn>
                    <a:cxn ang="T13">
                      <a:pos x="T6" y="T7"/>
                    </a:cxn>
                    <a:cxn ang="T14">
                      <a:pos x="T8" y="T9"/>
                    </a:cxn>
                  </a:cxnLst>
                  <a:rect l="T15" t="T16" r="T17" b="T18"/>
                  <a:pathLst>
                    <a:path w="693" h="132">
                      <a:moveTo>
                        <a:pt x="0" y="132"/>
                      </a:moveTo>
                      <a:lnTo>
                        <a:pt x="546" y="132"/>
                      </a:lnTo>
                      <a:lnTo>
                        <a:pt x="693" y="2"/>
                      </a:lnTo>
                      <a:lnTo>
                        <a:pt x="246" y="0"/>
                      </a:lnTo>
                      <a:lnTo>
                        <a:pt x="0" y="132"/>
                      </a:lnTo>
                      <a:close/>
                    </a:path>
                  </a:pathLst>
                </a:custGeom>
                <a:solidFill>
                  <a:srgbClr val="12335E"/>
                </a:solidFill>
                <a:ln w="12700">
                  <a:noFill/>
                  <a:round/>
                  <a:headEnd/>
                  <a:tailEnd/>
                </a:ln>
              </p:spPr>
              <p:txBody>
                <a:bodyPr/>
                <a:lstStyle/>
                <a:p>
                  <a:endParaRPr lang="zh-CN" altLang="en-US"/>
                </a:p>
              </p:txBody>
            </p:sp>
            <p:sp>
              <p:nvSpPr>
                <p:cNvPr id="27680" name="Freeform 6"/>
                <p:cNvSpPr>
                  <a:spLocks/>
                </p:cNvSpPr>
                <p:nvPr/>
              </p:nvSpPr>
              <p:spPr bwMode="invGray">
                <a:xfrm>
                  <a:off x="4021" y="2858"/>
                  <a:ext cx="427" cy="515"/>
                </a:xfrm>
                <a:custGeom>
                  <a:avLst/>
                  <a:gdLst>
                    <a:gd name="T0" fmla="*/ 271 w 427"/>
                    <a:gd name="T1" fmla="*/ 134 h 515"/>
                    <a:gd name="T2" fmla="*/ 427 w 427"/>
                    <a:gd name="T3" fmla="*/ 0 h 515"/>
                    <a:gd name="T4" fmla="*/ 0 w 427"/>
                    <a:gd name="T5" fmla="*/ 515 h 515"/>
                    <a:gd name="T6" fmla="*/ 271 w 427"/>
                    <a:gd name="T7" fmla="*/ 134 h 515"/>
                    <a:gd name="T8" fmla="*/ 0 60000 65536"/>
                    <a:gd name="T9" fmla="*/ 0 60000 65536"/>
                    <a:gd name="T10" fmla="*/ 0 60000 65536"/>
                    <a:gd name="T11" fmla="*/ 0 60000 65536"/>
                    <a:gd name="T12" fmla="*/ 0 w 427"/>
                    <a:gd name="T13" fmla="*/ 0 h 515"/>
                    <a:gd name="T14" fmla="*/ 427 w 427"/>
                    <a:gd name="T15" fmla="*/ 515 h 515"/>
                  </a:gdLst>
                  <a:ahLst/>
                  <a:cxnLst>
                    <a:cxn ang="T8">
                      <a:pos x="T0" y="T1"/>
                    </a:cxn>
                    <a:cxn ang="T9">
                      <a:pos x="T2" y="T3"/>
                    </a:cxn>
                    <a:cxn ang="T10">
                      <a:pos x="T4" y="T5"/>
                    </a:cxn>
                    <a:cxn ang="T11">
                      <a:pos x="T6" y="T7"/>
                    </a:cxn>
                  </a:cxnLst>
                  <a:rect l="T12" t="T13" r="T14" b="T15"/>
                  <a:pathLst>
                    <a:path w="427" h="515">
                      <a:moveTo>
                        <a:pt x="271" y="134"/>
                      </a:moveTo>
                      <a:lnTo>
                        <a:pt x="427" y="0"/>
                      </a:lnTo>
                      <a:lnTo>
                        <a:pt x="0" y="515"/>
                      </a:lnTo>
                      <a:lnTo>
                        <a:pt x="271" y="134"/>
                      </a:lnTo>
                      <a:close/>
                    </a:path>
                  </a:pathLst>
                </a:custGeom>
                <a:solidFill>
                  <a:srgbClr val="174277"/>
                </a:solidFill>
                <a:ln w="12700">
                  <a:noFill/>
                  <a:round/>
                  <a:headEnd/>
                  <a:tailEnd/>
                </a:ln>
              </p:spPr>
              <p:txBody>
                <a:bodyPr/>
                <a:lstStyle/>
                <a:p>
                  <a:endParaRPr lang="zh-CN" altLang="en-US"/>
                </a:p>
              </p:txBody>
            </p:sp>
          </p:grpSp>
          <p:grpSp>
            <p:nvGrpSpPr>
              <p:cNvPr id="27662" name="Group 7"/>
              <p:cNvGrpSpPr>
                <a:grpSpLocks/>
              </p:cNvGrpSpPr>
              <p:nvPr/>
            </p:nvGrpSpPr>
            <p:grpSpPr bwMode="auto">
              <a:xfrm>
                <a:off x="1236" y="2806"/>
                <a:ext cx="1352" cy="488"/>
                <a:chOff x="3512" y="2848"/>
                <a:chExt cx="1288" cy="488"/>
              </a:xfrm>
            </p:grpSpPr>
            <p:sp>
              <p:nvSpPr>
                <p:cNvPr id="27675" name="Freeform 8"/>
                <p:cNvSpPr>
                  <a:spLocks/>
                </p:cNvSpPr>
                <p:nvPr/>
              </p:nvSpPr>
              <p:spPr bwMode="invGray">
                <a:xfrm>
                  <a:off x="3517" y="2976"/>
                  <a:ext cx="1067" cy="357"/>
                </a:xfrm>
                <a:custGeom>
                  <a:avLst/>
                  <a:gdLst>
                    <a:gd name="T0" fmla="*/ 282 w 1052"/>
                    <a:gd name="T1" fmla="*/ 748 h 337"/>
                    <a:gd name="T2" fmla="*/ 0 w 1052"/>
                    <a:gd name="T3" fmla="*/ 0 h 337"/>
                    <a:gd name="T4" fmla="*/ 1282 w 1052"/>
                    <a:gd name="T5" fmla="*/ 0 h 337"/>
                    <a:gd name="T6" fmla="*/ 989 w 1052"/>
                    <a:gd name="T7" fmla="*/ 755 h 337"/>
                    <a:gd name="T8" fmla="*/ 279 w 1052"/>
                    <a:gd name="T9" fmla="*/ 755 h 337"/>
                    <a:gd name="T10" fmla="*/ 282 w 1052"/>
                    <a:gd name="T11" fmla="*/ 748 h 337"/>
                    <a:gd name="T12" fmla="*/ 0 60000 65536"/>
                    <a:gd name="T13" fmla="*/ 0 60000 65536"/>
                    <a:gd name="T14" fmla="*/ 0 60000 65536"/>
                    <a:gd name="T15" fmla="*/ 0 60000 65536"/>
                    <a:gd name="T16" fmla="*/ 0 60000 65536"/>
                    <a:gd name="T17" fmla="*/ 0 60000 65536"/>
                    <a:gd name="T18" fmla="*/ 0 w 1052"/>
                    <a:gd name="T19" fmla="*/ 0 h 337"/>
                    <a:gd name="T20" fmla="*/ 1052 w 1052"/>
                    <a:gd name="T21" fmla="*/ 337 h 337"/>
                  </a:gdLst>
                  <a:ahLst/>
                  <a:cxnLst>
                    <a:cxn ang="T12">
                      <a:pos x="T0" y="T1"/>
                    </a:cxn>
                    <a:cxn ang="T13">
                      <a:pos x="T2" y="T3"/>
                    </a:cxn>
                    <a:cxn ang="T14">
                      <a:pos x="T4" y="T5"/>
                    </a:cxn>
                    <a:cxn ang="T15">
                      <a:pos x="T6" y="T7"/>
                    </a:cxn>
                    <a:cxn ang="T16">
                      <a:pos x="T8" y="T9"/>
                    </a:cxn>
                    <a:cxn ang="T17">
                      <a:pos x="T10" y="T11"/>
                    </a:cxn>
                  </a:cxnLst>
                  <a:rect l="T18" t="T19" r="T20" b="T21"/>
                  <a:pathLst>
                    <a:path w="1052" h="337">
                      <a:moveTo>
                        <a:pt x="231" y="334"/>
                      </a:moveTo>
                      <a:lnTo>
                        <a:pt x="0" y="0"/>
                      </a:lnTo>
                      <a:lnTo>
                        <a:pt x="1051" y="0"/>
                      </a:lnTo>
                      <a:lnTo>
                        <a:pt x="810" y="336"/>
                      </a:lnTo>
                      <a:lnTo>
                        <a:pt x="229" y="336"/>
                      </a:lnTo>
                      <a:lnTo>
                        <a:pt x="231" y="334"/>
                      </a:lnTo>
                    </a:path>
                  </a:pathLst>
                </a:custGeom>
                <a:solidFill>
                  <a:srgbClr val="007F7C"/>
                </a:solidFill>
                <a:ln w="12700">
                  <a:noFill/>
                  <a:round/>
                  <a:headEnd/>
                  <a:tailEnd/>
                </a:ln>
              </p:spPr>
              <p:txBody>
                <a:bodyPr/>
                <a:lstStyle/>
                <a:p>
                  <a:endParaRPr lang="zh-CN" altLang="en-US"/>
                </a:p>
              </p:txBody>
            </p:sp>
            <p:sp>
              <p:nvSpPr>
                <p:cNvPr id="27676" name="Freeform 9"/>
                <p:cNvSpPr>
                  <a:spLocks/>
                </p:cNvSpPr>
                <p:nvPr/>
              </p:nvSpPr>
              <p:spPr bwMode="invGray">
                <a:xfrm>
                  <a:off x="4325" y="2851"/>
                  <a:ext cx="459" cy="485"/>
                </a:xfrm>
                <a:custGeom>
                  <a:avLst/>
                  <a:gdLst>
                    <a:gd name="T0" fmla="*/ 459 w 459"/>
                    <a:gd name="T1" fmla="*/ 0 h 485"/>
                    <a:gd name="T2" fmla="*/ 245 w 459"/>
                    <a:gd name="T3" fmla="*/ 128 h 485"/>
                    <a:gd name="T4" fmla="*/ 0 w 459"/>
                    <a:gd name="T5" fmla="*/ 485 h 485"/>
                    <a:gd name="T6" fmla="*/ 459 w 459"/>
                    <a:gd name="T7" fmla="*/ 0 h 485"/>
                    <a:gd name="T8" fmla="*/ 0 60000 65536"/>
                    <a:gd name="T9" fmla="*/ 0 60000 65536"/>
                    <a:gd name="T10" fmla="*/ 0 60000 65536"/>
                    <a:gd name="T11" fmla="*/ 0 60000 65536"/>
                    <a:gd name="T12" fmla="*/ 0 w 459"/>
                    <a:gd name="T13" fmla="*/ 0 h 485"/>
                    <a:gd name="T14" fmla="*/ 459 w 459"/>
                    <a:gd name="T15" fmla="*/ 485 h 485"/>
                  </a:gdLst>
                  <a:ahLst/>
                  <a:cxnLst>
                    <a:cxn ang="T8">
                      <a:pos x="T0" y="T1"/>
                    </a:cxn>
                    <a:cxn ang="T9">
                      <a:pos x="T2" y="T3"/>
                    </a:cxn>
                    <a:cxn ang="T10">
                      <a:pos x="T4" y="T5"/>
                    </a:cxn>
                    <a:cxn ang="T11">
                      <a:pos x="T6" y="T7"/>
                    </a:cxn>
                  </a:cxnLst>
                  <a:rect l="T12" t="T13" r="T14" b="T15"/>
                  <a:pathLst>
                    <a:path w="459" h="485">
                      <a:moveTo>
                        <a:pt x="459" y="0"/>
                      </a:moveTo>
                      <a:lnTo>
                        <a:pt x="245" y="128"/>
                      </a:lnTo>
                      <a:lnTo>
                        <a:pt x="0" y="485"/>
                      </a:lnTo>
                      <a:lnTo>
                        <a:pt x="459" y="0"/>
                      </a:lnTo>
                      <a:close/>
                    </a:path>
                  </a:pathLst>
                </a:custGeom>
                <a:solidFill>
                  <a:srgbClr val="006866"/>
                </a:solidFill>
                <a:ln w="12700">
                  <a:noFill/>
                  <a:round/>
                  <a:headEnd/>
                  <a:tailEnd/>
                </a:ln>
              </p:spPr>
              <p:txBody>
                <a:bodyPr/>
                <a:lstStyle/>
                <a:p>
                  <a:endParaRPr lang="zh-CN" altLang="en-US"/>
                </a:p>
              </p:txBody>
            </p:sp>
            <p:sp>
              <p:nvSpPr>
                <p:cNvPr id="27677" name="Freeform 10"/>
                <p:cNvSpPr>
                  <a:spLocks/>
                </p:cNvSpPr>
                <p:nvPr/>
              </p:nvSpPr>
              <p:spPr bwMode="invGray">
                <a:xfrm>
                  <a:off x="3512" y="2848"/>
                  <a:ext cx="1288" cy="130"/>
                </a:xfrm>
                <a:custGeom>
                  <a:avLst/>
                  <a:gdLst>
                    <a:gd name="T0" fmla="*/ 0 w 1288"/>
                    <a:gd name="T1" fmla="*/ 130 h 130"/>
                    <a:gd name="T2" fmla="*/ 1071 w 1288"/>
                    <a:gd name="T3" fmla="*/ 130 h 130"/>
                    <a:gd name="T4" fmla="*/ 1288 w 1288"/>
                    <a:gd name="T5" fmla="*/ 0 h 130"/>
                    <a:gd name="T6" fmla="*/ 214 w 1288"/>
                    <a:gd name="T7" fmla="*/ 2 h 130"/>
                    <a:gd name="T8" fmla="*/ 0 w 1288"/>
                    <a:gd name="T9" fmla="*/ 130 h 130"/>
                    <a:gd name="T10" fmla="*/ 0 60000 65536"/>
                    <a:gd name="T11" fmla="*/ 0 60000 65536"/>
                    <a:gd name="T12" fmla="*/ 0 60000 65536"/>
                    <a:gd name="T13" fmla="*/ 0 60000 65536"/>
                    <a:gd name="T14" fmla="*/ 0 60000 65536"/>
                    <a:gd name="T15" fmla="*/ 0 w 1288"/>
                    <a:gd name="T16" fmla="*/ 0 h 130"/>
                    <a:gd name="T17" fmla="*/ 1288 w 1288"/>
                    <a:gd name="T18" fmla="*/ 130 h 130"/>
                  </a:gdLst>
                  <a:ahLst/>
                  <a:cxnLst>
                    <a:cxn ang="T10">
                      <a:pos x="T0" y="T1"/>
                    </a:cxn>
                    <a:cxn ang="T11">
                      <a:pos x="T2" y="T3"/>
                    </a:cxn>
                    <a:cxn ang="T12">
                      <a:pos x="T4" y="T5"/>
                    </a:cxn>
                    <a:cxn ang="T13">
                      <a:pos x="T6" y="T7"/>
                    </a:cxn>
                    <a:cxn ang="T14">
                      <a:pos x="T8" y="T9"/>
                    </a:cxn>
                  </a:cxnLst>
                  <a:rect l="T15" t="T16" r="T17" b="T18"/>
                  <a:pathLst>
                    <a:path w="1288" h="130">
                      <a:moveTo>
                        <a:pt x="0" y="130"/>
                      </a:moveTo>
                      <a:lnTo>
                        <a:pt x="1071" y="130"/>
                      </a:lnTo>
                      <a:lnTo>
                        <a:pt x="1288" y="0"/>
                      </a:lnTo>
                      <a:lnTo>
                        <a:pt x="214" y="2"/>
                      </a:lnTo>
                      <a:lnTo>
                        <a:pt x="0" y="130"/>
                      </a:lnTo>
                      <a:close/>
                    </a:path>
                  </a:pathLst>
                </a:custGeom>
                <a:solidFill>
                  <a:srgbClr val="005452"/>
                </a:solidFill>
                <a:ln w="12700">
                  <a:noFill/>
                  <a:round/>
                  <a:headEnd/>
                  <a:tailEnd/>
                </a:ln>
              </p:spPr>
              <p:txBody>
                <a:bodyPr/>
                <a:lstStyle/>
                <a:p>
                  <a:endParaRPr lang="zh-CN" altLang="en-US"/>
                </a:p>
              </p:txBody>
            </p:sp>
          </p:grpSp>
          <p:grpSp>
            <p:nvGrpSpPr>
              <p:cNvPr id="27663" name="Group 11"/>
              <p:cNvGrpSpPr>
                <a:grpSpLocks/>
              </p:cNvGrpSpPr>
              <p:nvPr/>
            </p:nvGrpSpPr>
            <p:grpSpPr bwMode="auto">
              <a:xfrm>
                <a:off x="1026" y="2292"/>
                <a:ext cx="1710" cy="568"/>
                <a:chOff x="3312" y="1926"/>
                <a:chExt cx="1629" cy="568"/>
              </a:xfrm>
            </p:grpSpPr>
            <p:sp>
              <p:nvSpPr>
                <p:cNvPr id="27671" name="Freeform 12"/>
                <p:cNvSpPr>
                  <a:spLocks/>
                </p:cNvSpPr>
                <p:nvPr/>
              </p:nvSpPr>
              <p:spPr bwMode="ltGray">
                <a:xfrm>
                  <a:off x="3312" y="2054"/>
                  <a:ext cx="1440" cy="440"/>
                </a:xfrm>
                <a:custGeom>
                  <a:avLst/>
                  <a:gdLst>
                    <a:gd name="T0" fmla="*/ 178 w 1419"/>
                    <a:gd name="T1" fmla="*/ 0 h 416"/>
                    <a:gd name="T2" fmla="*/ 0 w 1419"/>
                    <a:gd name="T3" fmla="*/ 455 h 416"/>
                    <a:gd name="T4" fmla="*/ 197 w 1419"/>
                    <a:gd name="T5" fmla="*/ 911 h 416"/>
                    <a:gd name="T6" fmla="*/ 1557 w 1419"/>
                    <a:gd name="T7" fmla="*/ 905 h 416"/>
                    <a:gd name="T8" fmla="*/ 1742 w 1419"/>
                    <a:gd name="T9" fmla="*/ 455 h 416"/>
                    <a:gd name="T10" fmla="*/ 1582 w 1419"/>
                    <a:gd name="T11" fmla="*/ 3 h 416"/>
                    <a:gd name="T12" fmla="*/ 191 w 1419"/>
                    <a:gd name="T13" fmla="*/ 1 h 416"/>
                    <a:gd name="T14" fmla="*/ 0 60000 65536"/>
                    <a:gd name="T15" fmla="*/ 0 60000 65536"/>
                    <a:gd name="T16" fmla="*/ 0 60000 65536"/>
                    <a:gd name="T17" fmla="*/ 0 60000 65536"/>
                    <a:gd name="T18" fmla="*/ 0 60000 65536"/>
                    <a:gd name="T19" fmla="*/ 0 60000 65536"/>
                    <a:gd name="T20" fmla="*/ 0 60000 65536"/>
                    <a:gd name="T21" fmla="*/ 0 w 1419"/>
                    <a:gd name="T22" fmla="*/ 0 h 416"/>
                    <a:gd name="T23" fmla="*/ 1419 w 1419"/>
                    <a:gd name="T24" fmla="*/ 416 h 4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9" h="416">
                      <a:moveTo>
                        <a:pt x="147" y="0"/>
                      </a:moveTo>
                      <a:lnTo>
                        <a:pt x="0" y="207"/>
                      </a:lnTo>
                      <a:lnTo>
                        <a:pt x="160" y="415"/>
                      </a:lnTo>
                      <a:lnTo>
                        <a:pt x="1268" y="413"/>
                      </a:lnTo>
                      <a:lnTo>
                        <a:pt x="1418" y="207"/>
                      </a:lnTo>
                      <a:lnTo>
                        <a:pt x="1288" y="3"/>
                      </a:lnTo>
                      <a:lnTo>
                        <a:pt x="156" y="1"/>
                      </a:lnTo>
                    </a:path>
                  </a:pathLst>
                </a:custGeom>
                <a:solidFill>
                  <a:srgbClr val="DE1637"/>
                </a:solidFill>
                <a:ln w="12700">
                  <a:noFill/>
                  <a:round/>
                  <a:headEnd/>
                  <a:tailEnd/>
                </a:ln>
              </p:spPr>
              <p:txBody>
                <a:bodyPr/>
                <a:lstStyle/>
                <a:p>
                  <a:endParaRPr lang="zh-CN" altLang="en-US"/>
                </a:p>
              </p:txBody>
            </p:sp>
            <p:sp>
              <p:nvSpPr>
                <p:cNvPr id="27672" name="Freeform 13"/>
                <p:cNvSpPr>
                  <a:spLocks/>
                </p:cNvSpPr>
                <p:nvPr/>
              </p:nvSpPr>
              <p:spPr bwMode="ltGray">
                <a:xfrm>
                  <a:off x="4616" y="1926"/>
                  <a:ext cx="325" cy="347"/>
                </a:xfrm>
                <a:custGeom>
                  <a:avLst/>
                  <a:gdLst>
                    <a:gd name="T0" fmla="*/ 123 w 325"/>
                    <a:gd name="T1" fmla="*/ 0 h 347"/>
                    <a:gd name="T2" fmla="*/ 0 w 325"/>
                    <a:gd name="T3" fmla="*/ 128 h 347"/>
                    <a:gd name="T4" fmla="*/ 135 w 325"/>
                    <a:gd name="T5" fmla="*/ 347 h 347"/>
                    <a:gd name="T6" fmla="*/ 325 w 325"/>
                    <a:gd name="T7" fmla="*/ 199 h 347"/>
                    <a:gd name="T8" fmla="*/ 123 w 325"/>
                    <a:gd name="T9" fmla="*/ 0 h 347"/>
                    <a:gd name="T10" fmla="*/ 0 60000 65536"/>
                    <a:gd name="T11" fmla="*/ 0 60000 65536"/>
                    <a:gd name="T12" fmla="*/ 0 60000 65536"/>
                    <a:gd name="T13" fmla="*/ 0 60000 65536"/>
                    <a:gd name="T14" fmla="*/ 0 60000 65536"/>
                    <a:gd name="T15" fmla="*/ 0 w 325"/>
                    <a:gd name="T16" fmla="*/ 0 h 347"/>
                    <a:gd name="T17" fmla="*/ 325 w 325"/>
                    <a:gd name="T18" fmla="*/ 347 h 347"/>
                  </a:gdLst>
                  <a:ahLst/>
                  <a:cxnLst>
                    <a:cxn ang="T10">
                      <a:pos x="T0" y="T1"/>
                    </a:cxn>
                    <a:cxn ang="T11">
                      <a:pos x="T2" y="T3"/>
                    </a:cxn>
                    <a:cxn ang="T12">
                      <a:pos x="T4" y="T5"/>
                    </a:cxn>
                    <a:cxn ang="T13">
                      <a:pos x="T6" y="T7"/>
                    </a:cxn>
                    <a:cxn ang="T14">
                      <a:pos x="T8" y="T9"/>
                    </a:cxn>
                  </a:cxnLst>
                  <a:rect l="T15" t="T16" r="T17" b="T18"/>
                  <a:pathLst>
                    <a:path w="325" h="347">
                      <a:moveTo>
                        <a:pt x="123" y="0"/>
                      </a:moveTo>
                      <a:lnTo>
                        <a:pt x="0" y="128"/>
                      </a:lnTo>
                      <a:lnTo>
                        <a:pt x="135" y="347"/>
                      </a:lnTo>
                      <a:lnTo>
                        <a:pt x="325" y="199"/>
                      </a:lnTo>
                      <a:lnTo>
                        <a:pt x="123" y="0"/>
                      </a:lnTo>
                      <a:close/>
                    </a:path>
                  </a:pathLst>
                </a:custGeom>
                <a:solidFill>
                  <a:srgbClr val="F27A8E"/>
                </a:solidFill>
                <a:ln w="12700">
                  <a:noFill/>
                  <a:round/>
                  <a:headEnd/>
                  <a:tailEnd/>
                </a:ln>
              </p:spPr>
              <p:txBody>
                <a:bodyPr/>
                <a:lstStyle/>
                <a:p>
                  <a:endParaRPr lang="zh-CN" altLang="en-US"/>
                </a:p>
              </p:txBody>
            </p:sp>
            <p:sp>
              <p:nvSpPr>
                <p:cNvPr id="27673" name="Freeform 14"/>
                <p:cNvSpPr>
                  <a:spLocks/>
                </p:cNvSpPr>
                <p:nvPr/>
              </p:nvSpPr>
              <p:spPr bwMode="ltGray">
                <a:xfrm>
                  <a:off x="4599" y="2123"/>
                  <a:ext cx="342" cy="367"/>
                </a:xfrm>
                <a:custGeom>
                  <a:avLst/>
                  <a:gdLst>
                    <a:gd name="T0" fmla="*/ 342 w 342"/>
                    <a:gd name="T1" fmla="*/ 0 h 367"/>
                    <a:gd name="T2" fmla="*/ 152 w 342"/>
                    <a:gd name="T3" fmla="*/ 148 h 367"/>
                    <a:gd name="T4" fmla="*/ 0 w 342"/>
                    <a:gd name="T5" fmla="*/ 367 h 367"/>
                    <a:gd name="T6" fmla="*/ 342 w 342"/>
                    <a:gd name="T7" fmla="*/ 0 h 367"/>
                    <a:gd name="T8" fmla="*/ 0 60000 65536"/>
                    <a:gd name="T9" fmla="*/ 0 60000 65536"/>
                    <a:gd name="T10" fmla="*/ 0 60000 65536"/>
                    <a:gd name="T11" fmla="*/ 0 60000 65536"/>
                    <a:gd name="T12" fmla="*/ 0 w 342"/>
                    <a:gd name="T13" fmla="*/ 0 h 367"/>
                    <a:gd name="T14" fmla="*/ 342 w 342"/>
                    <a:gd name="T15" fmla="*/ 367 h 367"/>
                  </a:gdLst>
                  <a:ahLst/>
                  <a:cxnLst>
                    <a:cxn ang="T8">
                      <a:pos x="T0" y="T1"/>
                    </a:cxn>
                    <a:cxn ang="T9">
                      <a:pos x="T2" y="T3"/>
                    </a:cxn>
                    <a:cxn ang="T10">
                      <a:pos x="T4" y="T5"/>
                    </a:cxn>
                    <a:cxn ang="T11">
                      <a:pos x="T6" y="T7"/>
                    </a:cxn>
                  </a:cxnLst>
                  <a:rect l="T12" t="T13" r="T14" b="T15"/>
                  <a:pathLst>
                    <a:path w="342" h="367">
                      <a:moveTo>
                        <a:pt x="342" y="0"/>
                      </a:moveTo>
                      <a:lnTo>
                        <a:pt x="152" y="148"/>
                      </a:lnTo>
                      <a:lnTo>
                        <a:pt x="0" y="367"/>
                      </a:lnTo>
                      <a:lnTo>
                        <a:pt x="342" y="0"/>
                      </a:lnTo>
                      <a:close/>
                    </a:path>
                  </a:pathLst>
                </a:custGeom>
                <a:solidFill>
                  <a:srgbClr val="B6122D"/>
                </a:solidFill>
                <a:ln w="12700">
                  <a:noFill/>
                  <a:round/>
                  <a:headEnd/>
                  <a:tailEnd/>
                </a:ln>
              </p:spPr>
              <p:txBody>
                <a:bodyPr/>
                <a:lstStyle/>
                <a:p>
                  <a:endParaRPr lang="zh-CN" altLang="en-US"/>
                </a:p>
              </p:txBody>
            </p:sp>
            <p:sp>
              <p:nvSpPr>
                <p:cNvPr id="27674" name="Freeform 15"/>
                <p:cNvSpPr>
                  <a:spLocks/>
                </p:cNvSpPr>
                <p:nvPr/>
              </p:nvSpPr>
              <p:spPr bwMode="ltGray">
                <a:xfrm>
                  <a:off x="3454" y="1927"/>
                  <a:ext cx="1288" cy="130"/>
                </a:xfrm>
                <a:custGeom>
                  <a:avLst/>
                  <a:gdLst>
                    <a:gd name="T0" fmla="*/ 0 w 1288"/>
                    <a:gd name="T1" fmla="*/ 130 h 130"/>
                    <a:gd name="T2" fmla="*/ 1165 w 1288"/>
                    <a:gd name="T3" fmla="*/ 130 h 130"/>
                    <a:gd name="T4" fmla="*/ 1288 w 1288"/>
                    <a:gd name="T5" fmla="*/ 0 h 130"/>
                    <a:gd name="T6" fmla="*/ 324 w 1288"/>
                    <a:gd name="T7" fmla="*/ 0 h 130"/>
                    <a:gd name="T8" fmla="*/ 0 w 1288"/>
                    <a:gd name="T9" fmla="*/ 130 h 130"/>
                    <a:gd name="T10" fmla="*/ 0 60000 65536"/>
                    <a:gd name="T11" fmla="*/ 0 60000 65536"/>
                    <a:gd name="T12" fmla="*/ 0 60000 65536"/>
                    <a:gd name="T13" fmla="*/ 0 60000 65536"/>
                    <a:gd name="T14" fmla="*/ 0 60000 65536"/>
                    <a:gd name="T15" fmla="*/ 0 w 1288"/>
                    <a:gd name="T16" fmla="*/ 0 h 130"/>
                    <a:gd name="T17" fmla="*/ 1288 w 1288"/>
                    <a:gd name="T18" fmla="*/ 130 h 130"/>
                  </a:gdLst>
                  <a:ahLst/>
                  <a:cxnLst>
                    <a:cxn ang="T10">
                      <a:pos x="T0" y="T1"/>
                    </a:cxn>
                    <a:cxn ang="T11">
                      <a:pos x="T2" y="T3"/>
                    </a:cxn>
                    <a:cxn ang="T12">
                      <a:pos x="T4" y="T5"/>
                    </a:cxn>
                    <a:cxn ang="T13">
                      <a:pos x="T6" y="T7"/>
                    </a:cxn>
                    <a:cxn ang="T14">
                      <a:pos x="T8" y="T9"/>
                    </a:cxn>
                  </a:cxnLst>
                  <a:rect l="T15" t="T16" r="T17" b="T18"/>
                  <a:pathLst>
                    <a:path w="1288" h="130">
                      <a:moveTo>
                        <a:pt x="0" y="130"/>
                      </a:moveTo>
                      <a:lnTo>
                        <a:pt x="1165" y="130"/>
                      </a:lnTo>
                      <a:lnTo>
                        <a:pt x="1288" y="0"/>
                      </a:lnTo>
                      <a:lnTo>
                        <a:pt x="324" y="0"/>
                      </a:lnTo>
                      <a:lnTo>
                        <a:pt x="0" y="130"/>
                      </a:lnTo>
                      <a:close/>
                    </a:path>
                  </a:pathLst>
                </a:custGeom>
                <a:solidFill>
                  <a:srgbClr val="970F26"/>
                </a:solidFill>
                <a:ln w="12700">
                  <a:noFill/>
                  <a:round/>
                  <a:headEnd/>
                  <a:tailEnd/>
                </a:ln>
              </p:spPr>
              <p:txBody>
                <a:bodyPr/>
                <a:lstStyle/>
                <a:p>
                  <a:endParaRPr lang="zh-CN" altLang="en-US"/>
                </a:p>
              </p:txBody>
            </p:sp>
          </p:grpSp>
          <p:grpSp>
            <p:nvGrpSpPr>
              <p:cNvPr id="27664" name="Group 16"/>
              <p:cNvGrpSpPr>
                <a:grpSpLocks/>
              </p:cNvGrpSpPr>
              <p:nvPr/>
            </p:nvGrpSpPr>
            <p:grpSpPr bwMode="auto">
              <a:xfrm>
                <a:off x="1230" y="1917"/>
                <a:ext cx="1232" cy="433"/>
                <a:chOff x="1000" y="1608"/>
                <a:chExt cx="1174" cy="433"/>
              </a:xfrm>
            </p:grpSpPr>
            <p:sp>
              <p:nvSpPr>
                <p:cNvPr id="27668" name="Freeform 17"/>
                <p:cNvSpPr>
                  <a:spLocks/>
                </p:cNvSpPr>
                <p:nvPr/>
              </p:nvSpPr>
              <p:spPr bwMode="gray">
                <a:xfrm>
                  <a:off x="1813" y="1608"/>
                  <a:ext cx="361" cy="432"/>
                </a:xfrm>
                <a:custGeom>
                  <a:avLst/>
                  <a:gdLst>
                    <a:gd name="T0" fmla="*/ 635 w 336"/>
                    <a:gd name="T1" fmla="*/ 110 h 480"/>
                    <a:gd name="T2" fmla="*/ 916 w 336"/>
                    <a:gd name="T3" fmla="*/ 79 h 480"/>
                    <a:gd name="T4" fmla="*/ 151 w 336"/>
                    <a:gd name="T5" fmla="*/ 0 h 480"/>
                    <a:gd name="T6" fmla="*/ 0 w 336"/>
                    <a:gd name="T7" fmla="*/ 17 h 480"/>
                    <a:gd name="T8" fmla="*/ 635 w 336"/>
                    <a:gd name="T9" fmla="*/ 110 h 480"/>
                    <a:gd name="T10" fmla="*/ 0 60000 65536"/>
                    <a:gd name="T11" fmla="*/ 0 60000 65536"/>
                    <a:gd name="T12" fmla="*/ 0 60000 65536"/>
                    <a:gd name="T13" fmla="*/ 0 60000 65536"/>
                    <a:gd name="T14" fmla="*/ 0 60000 65536"/>
                    <a:gd name="T15" fmla="*/ 0 w 336"/>
                    <a:gd name="T16" fmla="*/ 0 h 480"/>
                    <a:gd name="T17" fmla="*/ 336 w 336"/>
                    <a:gd name="T18" fmla="*/ 480 h 480"/>
                  </a:gdLst>
                  <a:ahLst/>
                  <a:cxnLst>
                    <a:cxn ang="T10">
                      <a:pos x="T0" y="T1"/>
                    </a:cxn>
                    <a:cxn ang="T11">
                      <a:pos x="T2" y="T3"/>
                    </a:cxn>
                    <a:cxn ang="T12">
                      <a:pos x="T4" y="T5"/>
                    </a:cxn>
                    <a:cxn ang="T13">
                      <a:pos x="T6" y="T7"/>
                    </a:cxn>
                    <a:cxn ang="T14">
                      <a:pos x="T8" y="T9"/>
                    </a:cxn>
                  </a:cxnLst>
                  <a:rect l="T15" t="T16" r="T17" b="T18"/>
                  <a:pathLst>
                    <a:path w="336" h="480">
                      <a:moveTo>
                        <a:pt x="232" y="480"/>
                      </a:moveTo>
                      <a:lnTo>
                        <a:pt x="336" y="344"/>
                      </a:lnTo>
                      <a:lnTo>
                        <a:pt x="56" y="0"/>
                      </a:lnTo>
                      <a:lnTo>
                        <a:pt x="0" y="72"/>
                      </a:lnTo>
                      <a:lnTo>
                        <a:pt x="232" y="480"/>
                      </a:lnTo>
                      <a:close/>
                    </a:path>
                  </a:pathLst>
                </a:custGeom>
                <a:solidFill>
                  <a:srgbClr val="FFB67F"/>
                </a:solidFill>
                <a:ln w="12700">
                  <a:noFill/>
                  <a:round/>
                  <a:headEnd/>
                  <a:tailEnd/>
                </a:ln>
              </p:spPr>
              <p:txBody>
                <a:bodyPr/>
                <a:lstStyle/>
                <a:p>
                  <a:endParaRPr lang="zh-CN" altLang="en-US"/>
                </a:p>
              </p:txBody>
            </p:sp>
            <p:sp>
              <p:nvSpPr>
                <p:cNvPr id="27669" name="Freeform 18"/>
                <p:cNvSpPr>
                  <a:spLocks/>
                </p:cNvSpPr>
                <p:nvPr/>
              </p:nvSpPr>
              <p:spPr bwMode="gray">
                <a:xfrm>
                  <a:off x="1246" y="1610"/>
                  <a:ext cx="629" cy="65"/>
                </a:xfrm>
                <a:custGeom>
                  <a:avLst/>
                  <a:gdLst>
                    <a:gd name="T0" fmla="*/ 0 w 584"/>
                    <a:gd name="T1" fmla="*/ 17 h 72"/>
                    <a:gd name="T2" fmla="*/ 1496 w 584"/>
                    <a:gd name="T3" fmla="*/ 17 h 72"/>
                    <a:gd name="T4" fmla="*/ 1648 w 584"/>
                    <a:gd name="T5" fmla="*/ 0 h 72"/>
                    <a:gd name="T6" fmla="*/ 520 w 584"/>
                    <a:gd name="T7" fmla="*/ 0 h 72"/>
                    <a:gd name="T8" fmla="*/ 0 w 584"/>
                    <a:gd name="T9" fmla="*/ 17 h 72"/>
                    <a:gd name="T10" fmla="*/ 0 60000 65536"/>
                    <a:gd name="T11" fmla="*/ 0 60000 65536"/>
                    <a:gd name="T12" fmla="*/ 0 60000 65536"/>
                    <a:gd name="T13" fmla="*/ 0 60000 65536"/>
                    <a:gd name="T14" fmla="*/ 0 60000 65536"/>
                    <a:gd name="T15" fmla="*/ 0 w 584"/>
                    <a:gd name="T16" fmla="*/ 0 h 72"/>
                    <a:gd name="T17" fmla="*/ 584 w 584"/>
                    <a:gd name="T18" fmla="*/ 72 h 72"/>
                  </a:gdLst>
                  <a:ahLst/>
                  <a:cxnLst>
                    <a:cxn ang="T10">
                      <a:pos x="T0" y="T1"/>
                    </a:cxn>
                    <a:cxn ang="T11">
                      <a:pos x="T2" y="T3"/>
                    </a:cxn>
                    <a:cxn ang="T12">
                      <a:pos x="T4" y="T5"/>
                    </a:cxn>
                    <a:cxn ang="T13">
                      <a:pos x="T6" y="T7"/>
                    </a:cxn>
                    <a:cxn ang="T14">
                      <a:pos x="T8" y="T9"/>
                    </a:cxn>
                  </a:cxnLst>
                  <a:rect l="T15" t="T16" r="T17" b="T18"/>
                  <a:pathLst>
                    <a:path w="584" h="72">
                      <a:moveTo>
                        <a:pt x="0" y="72"/>
                      </a:moveTo>
                      <a:lnTo>
                        <a:pt x="528" y="72"/>
                      </a:lnTo>
                      <a:lnTo>
                        <a:pt x="584" y="0"/>
                      </a:lnTo>
                      <a:lnTo>
                        <a:pt x="184" y="0"/>
                      </a:lnTo>
                      <a:lnTo>
                        <a:pt x="0" y="72"/>
                      </a:lnTo>
                      <a:close/>
                    </a:path>
                  </a:pathLst>
                </a:custGeom>
                <a:solidFill>
                  <a:srgbClr val="E06000"/>
                </a:solidFill>
                <a:ln w="12700">
                  <a:noFill/>
                  <a:round/>
                  <a:headEnd/>
                  <a:tailEnd/>
                </a:ln>
              </p:spPr>
              <p:txBody>
                <a:bodyPr/>
                <a:lstStyle/>
                <a:p>
                  <a:endParaRPr lang="zh-CN" altLang="en-US"/>
                </a:p>
              </p:txBody>
            </p:sp>
            <p:sp>
              <p:nvSpPr>
                <p:cNvPr id="27670" name="Freeform 19"/>
                <p:cNvSpPr>
                  <a:spLocks/>
                </p:cNvSpPr>
                <p:nvPr/>
              </p:nvSpPr>
              <p:spPr bwMode="gray">
                <a:xfrm>
                  <a:off x="1000" y="1674"/>
                  <a:ext cx="1064" cy="367"/>
                </a:xfrm>
                <a:custGeom>
                  <a:avLst/>
                  <a:gdLst>
                    <a:gd name="T0" fmla="*/ 0 w 992"/>
                    <a:gd name="T1" fmla="*/ 93 h 408"/>
                    <a:gd name="T2" fmla="*/ 2646 w 992"/>
                    <a:gd name="T3" fmla="*/ 93 h 408"/>
                    <a:gd name="T4" fmla="*/ 2026 w 992"/>
                    <a:gd name="T5" fmla="*/ 0 h 408"/>
                    <a:gd name="T6" fmla="*/ 621 w 992"/>
                    <a:gd name="T7" fmla="*/ 0 h 408"/>
                    <a:gd name="T8" fmla="*/ 0 w 992"/>
                    <a:gd name="T9" fmla="*/ 93 h 408"/>
                    <a:gd name="T10" fmla="*/ 0 60000 65536"/>
                    <a:gd name="T11" fmla="*/ 0 60000 65536"/>
                    <a:gd name="T12" fmla="*/ 0 60000 65536"/>
                    <a:gd name="T13" fmla="*/ 0 60000 65536"/>
                    <a:gd name="T14" fmla="*/ 0 60000 65536"/>
                    <a:gd name="T15" fmla="*/ 0 w 992"/>
                    <a:gd name="T16" fmla="*/ 0 h 408"/>
                    <a:gd name="T17" fmla="*/ 992 w 992"/>
                    <a:gd name="T18" fmla="*/ 408 h 408"/>
                  </a:gdLst>
                  <a:ahLst/>
                  <a:cxnLst>
                    <a:cxn ang="T10">
                      <a:pos x="T0" y="T1"/>
                    </a:cxn>
                    <a:cxn ang="T11">
                      <a:pos x="T2" y="T3"/>
                    </a:cxn>
                    <a:cxn ang="T12">
                      <a:pos x="T4" y="T5"/>
                    </a:cxn>
                    <a:cxn ang="T13">
                      <a:pos x="T6" y="T7"/>
                    </a:cxn>
                    <a:cxn ang="T14">
                      <a:pos x="T8" y="T9"/>
                    </a:cxn>
                  </a:cxnLst>
                  <a:rect l="T15" t="T16" r="T17" b="T18"/>
                  <a:pathLst>
                    <a:path w="992" h="408">
                      <a:moveTo>
                        <a:pt x="0" y="408"/>
                      </a:moveTo>
                      <a:lnTo>
                        <a:pt x="992" y="408"/>
                      </a:lnTo>
                      <a:lnTo>
                        <a:pt x="760" y="0"/>
                      </a:lnTo>
                      <a:lnTo>
                        <a:pt x="232" y="0"/>
                      </a:lnTo>
                      <a:lnTo>
                        <a:pt x="0" y="408"/>
                      </a:lnTo>
                      <a:close/>
                    </a:path>
                  </a:pathLst>
                </a:custGeom>
                <a:solidFill>
                  <a:srgbClr val="FF9545"/>
                </a:solidFill>
                <a:ln w="12700">
                  <a:noFill/>
                  <a:round/>
                  <a:headEnd/>
                  <a:tailEnd/>
                </a:ln>
              </p:spPr>
              <p:txBody>
                <a:bodyPr/>
                <a:lstStyle/>
                <a:p>
                  <a:endParaRPr lang="zh-CN" altLang="en-US"/>
                </a:p>
              </p:txBody>
            </p:sp>
          </p:grpSp>
          <p:grpSp>
            <p:nvGrpSpPr>
              <p:cNvPr id="27665" name="Group 20"/>
              <p:cNvGrpSpPr>
                <a:grpSpLocks/>
              </p:cNvGrpSpPr>
              <p:nvPr/>
            </p:nvGrpSpPr>
            <p:grpSpPr bwMode="auto">
              <a:xfrm>
                <a:off x="1515" y="1536"/>
                <a:ext cx="627" cy="382"/>
                <a:chOff x="3778" y="1170"/>
                <a:chExt cx="597" cy="382"/>
              </a:xfrm>
            </p:grpSpPr>
            <p:sp>
              <p:nvSpPr>
                <p:cNvPr id="27666" name="Freeform 21"/>
                <p:cNvSpPr>
                  <a:spLocks/>
                </p:cNvSpPr>
                <p:nvPr/>
              </p:nvSpPr>
              <p:spPr bwMode="gray">
                <a:xfrm>
                  <a:off x="3778" y="1170"/>
                  <a:ext cx="533" cy="382"/>
                </a:xfrm>
                <a:custGeom>
                  <a:avLst/>
                  <a:gdLst>
                    <a:gd name="T0" fmla="*/ 261 w 534"/>
                    <a:gd name="T1" fmla="*/ 0 h 361"/>
                    <a:gd name="T2" fmla="*/ 0 w 534"/>
                    <a:gd name="T3" fmla="*/ 794 h 361"/>
                    <a:gd name="T4" fmla="*/ 519 w 534"/>
                    <a:gd name="T5" fmla="*/ 794 h 361"/>
                    <a:gd name="T6" fmla="*/ 261 w 534"/>
                    <a:gd name="T7" fmla="*/ 0 h 361"/>
                    <a:gd name="T8" fmla="*/ 0 60000 65536"/>
                    <a:gd name="T9" fmla="*/ 0 60000 65536"/>
                    <a:gd name="T10" fmla="*/ 0 60000 65536"/>
                    <a:gd name="T11" fmla="*/ 0 60000 65536"/>
                    <a:gd name="T12" fmla="*/ 0 w 534"/>
                    <a:gd name="T13" fmla="*/ 0 h 361"/>
                    <a:gd name="T14" fmla="*/ 534 w 534"/>
                    <a:gd name="T15" fmla="*/ 361 h 361"/>
                  </a:gdLst>
                  <a:ahLst/>
                  <a:cxnLst>
                    <a:cxn ang="T8">
                      <a:pos x="T0" y="T1"/>
                    </a:cxn>
                    <a:cxn ang="T9">
                      <a:pos x="T2" y="T3"/>
                    </a:cxn>
                    <a:cxn ang="T10">
                      <a:pos x="T4" y="T5"/>
                    </a:cxn>
                    <a:cxn ang="T11">
                      <a:pos x="T6" y="T7"/>
                    </a:cxn>
                  </a:cxnLst>
                  <a:rect l="T12" t="T13" r="T14" b="T15"/>
                  <a:pathLst>
                    <a:path w="534" h="361">
                      <a:moveTo>
                        <a:pt x="261" y="0"/>
                      </a:moveTo>
                      <a:lnTo>
                        <a:pt x="0" y="360"/>
                      </a:lnTo>
                      <a:lnTo>
                        <a:pt x="533" y="360"/>
                      </a:lnTo>
                      <a:lnTo>
                        <a:pt x="261" y="0"/>
                      </a:lnTo>
                    </a:path>
                  </a:pathLst>
                </a:custGeom>
                <a:solidFill>
                  <a:srgbClr val="FFAB2F"/>
                </a:solidFill>
                <a:ln w="12700">
                  <a:noFill/>
                  <a:round/>
                  <a:headEnd/>
                  <a:tailEnd/>
                </a:ln>
              </p:spPr>
              <p:txBody>
                <a:bodyPr/>
                <a:lstStyle/>
                <a:p>
                  <a:endParaRPr lang="zh-CN" altLang="en-US"/>
                </a:p>
              </p:txBody>
            </p:sp>
            <p:sp>
              <p:nvSpPr>
                <p:cNvPr id="27667" name="Freeform 22"/>
                <p:cNvSpPr>
                  <a:spLocks/>
                </p:cNvSpPr>
                <p:nvPr/>
              </p:nvSpPr>
              <p:spPr bwMode="gray">
                <a:xfrm>
                  <a:off x="4036" y="1170"/>
                  <a:ext cx="339" cy="381"/>
                </a:xfrm>
                <a:custGeom>
                  <a:avLst/>
                  <a:gdLst>
                    <a:gd name="T0" fmla="*/ 3257 w 280"/>
                    <a:gd name="T1" fmla="*/ 202 h 400"/>
                    <a:gd name="T2" fmla="*/ 4069 w 280"/>
                    <a:gd name="T3" fmla="*/ 173 h 400"/>
                    <a:gd name="T4" fmla="*/ 0 w 280"/>
                    <a:gd name="T5" fmla="*/ 0 h 400"/>
                    <a:gd name="T6" fmla="*/ 3257 w 280"/>
                    <a:gd name="T7" fmla="*/ 202 h 400"/>
                    <a:gd name="T8" fmla="*/ 0 60000 65536"/>
                    <a:gd name="T9" fmla="*/ 0 60000 65536"/>
                    <a:gd name="T10" fmla="*/ 0 60000 65536"/>
                    <a:gd name="T11" fmla="*/ 0 60000 65536"/>
                    <a:gd name="T12" fmla="*/ 0 w 280"/>
                    <a:gd name="T13" fmla="*/ 0 h 400"/>
                    <a:gd name="T14" fmla="*/ 280 w 280"/>
                    <a:gd name="T15" fmla="*/ 400 h 400"/>
                  </a:gdLst>
                  <a:ahLst/>
                  <a:cxnLst>
                    <a:cxn ang="T8">
                      <a:pos x="T0" y="T1"/>
                    </a:cxn>
                    <a:cxn ang="T9">
                      <a:pos x="T2" y="T3"/>
                    </a:cxn>
                    <a:cxn ang="T10">
                      <a:pos x="T4" y="T5"/>
                    </a:cxn>
                    <a:cxn ang="T11">
                      <a:pos x="T6" y="T7"/>
                    </a:cxn>
                  </a:cxnLst>
                  <a:rect l="T12" t="T13" r="T14" b="T15"/>
                  <a:pathLst>
                    <a:path w="280" h="400">
                      <a:moveTo>
                        <a:pt x="224" y="400"/>
                      </a:moveTo>
                      <a:lnTo>
                        <a:pt x="280" y="344"/>
                      </a:lnTo>
                      <a:lnTo>
                        <a:pt x="0" y="0"/>
                      </a:lnTo>
                      <a:lnTo>
                        <a:pt x="224" y="400"/>
                      </a:lnTo>
                      <a:close/>
                    </a:path>
                  </a:pathLst>
                </a:custGeom>
                <a:solidFill>
                  <a:srgbClr val="FFC673"/>
                </a:solidFill>
                <a:ln w="12700">
                  <a:noFill/>
                  <a:round/>
                  <a:headEnd/>
                  <a:tailEnd/>
                </a:ln>
              </p:spPr>
              <p:txBody>
                <a:bodyPr/>
                <a:lstStyle/>
                <a:p>
                  <a:endParaRPr lang="zh-CN" altLang="en-US"/>
                </a:p>
              </p:txBody>
            </p:sp>
          </p:grpSp>
        </p:grpSp>
        <p:sp>
          <p:nvSpPr>
            <p:cNvPr id="27656" name="TextBox 76"/>
            <p:cNvSpPr txBox="1">
              <a:spLocks noChangeArrowheads="1"/>
            </p:cNvSpPr>
            <p:nvPr/>
          </p:nvSpPr>
          <p:spPr bwMode="auto">
            <a:xfrm>
              <a:off x="2422515" y="2571743"/>
              <a:ext cx="857256" cy="32316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战略</a:t>
              </a:r>
            </a:p>
          </p:txBody>
        </p:sp>
        <p:sp>
          <p:nvSpPr>
            <p:cNvPr id="27657" name="TextBox 77"/>
            <p:cNvSpPr txBox="1">
              <a:spLocks noChangeArrowheads="1"/>
            </p:cNvSpPr>
            <p:nvPr/>
          </p:nvSpPr>
          <p:spPr bwMode="auto">
            <a:xfrm>
              <a:off x="2130418" y="3264098"/>
              <a:ext cx="1436691" cy="32316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设计体系</a:t>
              </a:r>
            </a:p>
          </p:txBody>
        </p:sp>
        <p:sp>
          <p:nvSpPr>
            <p:cNvPr id="27658" name="TextBox 78"/>
            <p:cNvSpPr txBox="1">
              <a:spLocks noChangeArrowheads="1"/>
            </p:cNvSpPr>
            <p:nvPr/>
          </p:nvSpPr>
          <p:spPr bwMode="auto">
            <a:xfrm>
              <a:off x="1975890" y="4049916"/>
              <a:ext cx="1782778" cy="32316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提供咨询服务</a:t>
              </a:r>
            </a:p>
          </p:txBody>
        </p:sp>
        <p:sp>
          <p:nvSpPr>
            <p:cNvPr id="27659" name="TextBox 79"/>
            <p:cNvSpPr txBox="1">
              <a:spLocks noChangeArrowheads="1"/>
            </p:cNvSpPr>
            <p:nvPr/>
          </p:nvSpPr>
          <p:spPr bwMode="auto">
            <a:xfrm>
              <a:off x="2130418" y="4907172"/>
              <a:ext cx="1500198" cy="32316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程序</a:t>
              </a:r>
              <a:r>
                <a:rPr lang="en-US" altLang="zh-CN" sz="1200" b="1">
                  <a:solidFill>
                    <a:schemeClr val="bg1"/>
                  </a:solidFill>
                  <a:latin typeface="微软雅黑" pitchFamily="34" charset="-122"/>
                  <a:ea typeface="微软雅黑" pitchFamily="34" charset="-122"/>
                </a:rPr>
                <a:t>/</a:t>
              </a:r>
              <a:r>
                <a:rPr lang="zh-CN" altLang="en-US" sz="1200" b="1">
                  <a:solidFill>
                    <a:schemeClr val="bg1"/>
                  </a:solidFill>
                  <a:latin typeface="微软雅黑" pitchFamily="34" charset="-122"/>
                  <a:ea typeface="微软雅黑" pitchFamily="34" charset="-122"/>
                </a:rPr>
                <a:t>合规</a:t>
              </a:r>
            </a:p>
          </p:txBody>
        </p:sp>
        <p:sp>
          <p:nvSpPr>
            <p:cNvPr id="27660" name="TextBox 80"/>
            <p:cNvSpPr txBox="1">
              <a:spLocks noChangeArrowheads="1"/>
            </p:cNvSpPr>
            <p:nvPr/>
          </p:nvSpPr>
          <p:spPr bwMode="auto">
            <a:xfrm>
              <a:off x="2226197" y="5550115"/>
              <a:ext cx="1500198" cy="323166"/>
            </a:xfrm>
            <a:prstGeom prst="rect">
              <a:avLst/>
            </a:prstGeom>
            <a:noFill/>
            <a:ln w="9525">
              <a:noFill/>
              <a:miter lim="800000"/>
              <a:headEnd/>
              <a:tailEnd/>
            </a:ln>
          </p:spPr>
          <p:txBody>
            <a:bodyPr>
              <a:spAutoFit/>
            </a:bodyPr>
            <a:lstStyle/>
            <a:p>
              <a:r>
                <a:rPr lang="zh-CN" altLang="en-US" sz="1200" b="1">
                  <a:solidFill>
                    <a:schemeClr val="bg1"/>
                  </a:solidFill>
                  <a:latin typeface="微软雅黑" pitchFamily="34" charset="-122"/>
                  <a:ea typeface="微软雅黑" pitchFamily="34" charset="-122"/>
                </a:rPr>
                <a:t>行政事务</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78965"/>
                                        </p:tgtEl>
                                        <p:attrNameLst>
                                          <p:attrName>style.visibility</p:attrName>
                                        </p:attrNameLst>
                                      </p:cBhvr>
                                      <p:to>
                                        <p:strVal val="visible"/>
                                      </p:to>
                                    </p:set>
                                    <p:anim calcmode="lin" valueType="num">
                                      <p:cBhvr>
                                        <p:cTn id="7" dur="500" fill="hold"/>
                                        <p:tgtEl>
                                          <p:spTgt spid="678965"/>
                                        </p:tgtEl>
                                        <p:attrNameLst>
                                          <p:attrName>ppt_w</p:attrName>
                                        </p:attrNameLst>
                                      </p:cBhvr>
                                      <p:tavLst>
                                        <p:tav tm="0">
                                          <p:val>
                                            <p:fltVal val="0"/>
                                          </p:val>
                                        </p:tav>
                                        <p:tav tm="100000">
                                          <p:val>
                                            <p:strVal val="#ppt_w"/>
                                          </p:val>
                                        </p:tav>
                                      </p:tavLst>
                                    </p:anim>
                                    <p:anim calcmode="lin" valueType="num">
                                      <p:cBhvr>
                                        <p:cTn id="8" dur="500" fill="hold"/>
                                        <p:tgtEl>
                                          <p:spTgt spid="67896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061"/>
                                        </p:tgtEl>
                                        <p:attrNameLst>
                                          <p:attrName>style.visibility</p:attrName>
                                        </p:attrNameLst>
                                      </p:cBhvr>
                                      <p:to>
                                        <p:strVal val="visible"/>
                                      </p:to>
                                    </p:set>
                                    <p:animEffect transition="in" filter="fade">
                                      <p:cBhvr>
                                        <p:cTn id="16"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6789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a:xfrm>
            <a:off x="714376" y="384177"/>
            <a:ext cx="7824788" cy="307975"/>
          </a:xfrm>
        </p:spPr>
        <p:txBody>
          <a:bodyPr/>
          <a:lstStyle/>
          <a:p>
            <a:pPr>
              <a:defRPr/>
            </a:pPr>
            <a:r>
              <a:rPr lang="zh-CN" altLang="en-US" dirty="0" smtClean="0">
                <a:latin typeface="微软雅黑" pitchFamily="34" charset="-122"/>
                <a:ea typeface="微软雅黑" pitchFamily="34" charset="-122"/>
              </a:rPr>
              <a:t>我们可以为客户提供的增值服务</a:t>
            </a:r>
          </a:p>
        </p:txBody>
      </p:sp>
      <p:sp>
        <p:nvSpPr>
          <p:cNvPr id="23555" name="矩形 41"/>
          <p:cNvSpPr>
            <a:spLocks noChangeArrowheads="1"/>
          </p:cNvSpPr>
          <p:nvPr/>
        </p:nvSpPr>
        <p:spPr bwMode="auto">
          <a:xfrm>
            <a:off x="684213" y="1003300"/>
            <a:ext cx="7700962" cy="5462588"/>
          </a:xfrm>
          <a:prstGeom prst="rect">
            <a:avLst/>
          </a:prstGeom>
          <a:noFill/>
          <a:ln w="9525">
            <a:noFill/>
            <a:miter lim="800000"/>
            <a:headEnd/>
            <a:tailEnd/>
          </a:ln>
        </p:spPr>
        <p:txBody>
          <a:bodyPr>
            <a:spAutoFit/>
          </a:bodyPr>
          <a:lstStyle/>
          <a:p>
            <a:r>
              <a:rPr lang="zh-CN" altLang="en-US" sz="1600" b="1" dirty="0">
                <a:solidFill>
                  <a:srgbClr val="0070C0"/>
                </a:solidFill>
                <a:latin typeface="微软雅黑" pitchFamily="34" charset="-122"/>
                <a:ea typeface="微软雅黑" pitchFamily="34" charset="-122"/>
              </a:rPr>
              <a:t>人力资源业务流程外包</a:t>
            </a:r>
            <a:endParaRPr lang="en-US" altLang="zh-CN" sz="1600" b="1" dirty="0">
              <a:solidFill>
                <a:srgbClr val="0070C0"/>
              </a:solidFill>
              <a:latin typeface="微软雅黑" pitchFamily="34" charset="-122"/>
              <a:ea typeface="微软雅黑" pitchFamily="34" charset="-122"/>
            </a:endParaRPr>
          </a:p>
          <a:p>
            <a:pPr>
              <a:buFontTx/>
              <a:buChar char="-"/>
            </a:pPr>
            <a:r>
              <a:rPr lang="zh-CN" altLang="en-US" sz="1500" dirty="0">
                <a:latin typeface="微软雅黑" pitchFamily="34" charset="-122"/>
                <a:ea typeface="微软雅黑" pitchFamily="34" charset="-122"/>
              </a:rPr>
              <a:t>员工人事核心信息管理，包括员工入离职、员工调动、员工能力、业绩、培训、考勤、假勤等信息管理与分析</a:t>
            </a:r>
          </a:p>
          <a:p>
            <a:pPr>
              <a:buFontTx/>
              <a:buChar char="-"/>
            </a:pPr>
            <a:r>
              <a:rPr lang="en-US" altLang="zh-CN" sz="1500" dirty="0">
                <a:latin typeface="微软雅黑" pitchFamily="34" charset="-122"/>
                <a:ea typeface="微软雅黑" pitchFamily="34" charset="-122"/>
              </a:rPr>
              <a:t>Payroll and Benefits </a:t>
            </a:r>
            <a:endParaRPr lang="zh-CN" altLang="en-US" sz="1500" dirty="0">
              <a:latin typeface="微软雅黑" pitchFamily="34" charset="-122"/>
              <a:ea typeface="微软雅黑" pitchFamily="34" charset="-122"/>
            </a:endParaRPr>
          </a:p>
          <a:p>
            <a:pPr>
              <a:buFontTx/>
              <a:buChar char="-"/>
            </a:pPr>
            <a:r>
              <a:rPr lang="zh-CN" altLang="en-US" sz="1500" dirty="0">
                <a:latin typeface="微软雅黑" pitchFamily="34" charset="-122"/>
                <a:ea typeface="微软雅黑" pitchFamily="34" charset="-122"/>
              </a:rPr>
              <a:t>员工职位胜任能力与性向评估</a:t>
            </a:r>
          </a:p>
          <a:p>
            <a:pPr>
              <a:buFontTx/>
              <a:buChar char="-"/>
            </a:pPr>
            <a:r>
              <a:rPr lang="zh-CN" altLang="en-US" sz="1500" dirty="0">
                <a:latin typeface="微软雅黑" pitchFamily="34" charset="-122"/>
                <a:ea typeface="微软雅黑" pitchFamily="34" charset="-122"/>
              </a:rPr>
              <a:t>员工业绩管理的事务性工作 </a:t>
            </a:r>
          </a:p>
          <a:p>
            <a:pPr>
              <a:buFontTx/>
              <a:buChar char="-"/>
            </a:pPr>
            <a:r>
              <a:rPr lang="zh-CN" altLang="en-US" sz="1500" dirty="0">
                <a:latin typeface="微软雅黑" pitchFamily="34" charset="-122"/>
                <a:ea typeface="微软雅黑" pitchFamily="34" charset="-122"/>
              </a:rPr>
              <a:t>员工培训管理的事务性工作 </a:t>
            </a:r>
          </a:p>
          <a:p>
            <a:pPr>
              <a:buFontTx/>
              <a:buChar char="-"/>
            </a:pPr>
            <a:r>
              <a:rPr lang="en-US" altLang="zh-CN" sz="1500" dirty="0">
                <a:latin typeface="微软雅黑" pitchFamily="34" charset="-122"/>
                <a:ea typeface="微软雅黑" pitchFamily="34" charset="-122"/>
              </a:rPr>
              <a:t>…</a:t>
            </a:r>
          </a:p>
          <a:p>
            <a:endParaRPr lang="en-US" altLang="zh-CN" sz="1600" b="1" dirty="0">
              <a:solidFill>
                <a:srgbClr val="0070C0"/>
              </a:solidFill>
              <a:latin typeface="微软雅黑" pitchFamily="34" charset="-122"/>
              <a:ea typeface="微软雅黑" pitchFamily="34" charset="-122"/>
            </a:endParaRPr>
          </a:p>
          <a:p>
            <a:r>
              <a:rPr lang="zh-CN" altLang="en-US" sz="1600" b="1" dirty="0">
                <a:solidFill>
                  <a:srgbClr val="0070C0"/>
                </a:solidFill>
                <a:latin typeface="微软雅黑" pitchFamily="34" charset="-122"/>
                <a:ea typeface="微软雅黑" pitchFamily="34" charset="-122"/>
              </a:rPr>
              <a:t>系统实施服务</a:t>
            </a:r>
          </a:p>
          <a:p>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根据客户的需求制定客制化的服务</a:t>
            </a:r>
          </a:p>
          <a:p>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业务配置</a:t>
            </a:r>
          </a:p>
          <a:p>
            <a:pPr>
              <a:buFontTx/>
              <a:buChar char="-"/>
            </a:pPr>
            <a:r>
              <a:rPr lang="zh-CN" altLang="en-US" sz="1400" dirty="0">
                <a:latin typeface="微软雅黑" pitchFamily="34" charset="-122"/>
                <a:ea typeface="微软雅黑" pitchFamily="34" charset="-122"/>
              </a:rPr>
              <a:t>培训和知识转移</a:t>
            </a:r>
            <a:endParaRPr lang="en-US" altLang="zh-CN" sz="1400" dirty="0">
              <a:latin typeface="微软雅黑" pitchFamily="34" charset="-122"/>
              <a:ea typeface="微软雅黑" pitchFamily="34" charset="-122"/>
            </a:endParaRPr>
          </a:p>
          <a:p>
            <a:pPr>
              <a:buFontTx/>
              <a:buChar char="-"/>
            </a:pPr>
            <a:endParaRPr lang="en-US" altLang="zh-CN" sz="1600" dirty="0">
              <a:latin typeface="微软雅黑" pitchFamily="34" charset="-122"/>
              <a:ea typeface="微软雅黑" pitchFamily="34" charset="-122"/>
            </a:endParaRPr>
          </a:p>
          <a:p>
            <a:r>
              <a:rPr lang="zh-CN" altLang="en-US" sz="1600" b="1" dirty="0">
                <a:solidFill>
                  <a:srgbClr val="0070C0"/>
                </a:solidFill>
                <a:latin typeface="微软雅黑" pitchFamily="34" charset="-122"/>
                <a:ea typeface="微软雅黑" pitchFamily="34" charset="-122"/>
              </a:rPr>
              <a:t>最终用户按照 </a:t>
            </a:r>
            <a:r>
              <a:rPr lang="en-US" altLang="zh-CN" sz="1600" b="1" dirty="0">
                <a:solidFill>
                  <a:srgbClr val="0070C0"/>
                </a:solidFill>
                <a:latin typeface="微软雅黑" pitchFamily="34" charset="-122"/>
                <a:ea typeface="微软雅黑" pitchFamily="34" charset="-122"/>
              </a:rPr>
              <a:t>monthly pay on per-user basis </a:t>
            </a:r>
            <a:r>
              <a:rPr lang="zh-CN" altLang="en-US" sz="1600" b="1" dirty="0">
                <a:solidFill>
                  <a:srgbClr val="0070C0"/>
                </a:solidFill>
                <a:latin typeface="微软雅黑" pitchFamily="34" charset="-122"/>
                <a:ea typeface="微软雅黑" pitchFamily="34" charset="-122"/>
              </a:rPr>
              <a:t>使用模块</a:t>
            </a:r>
          </a:p>
          <a:p>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使用</a:t>
            </a:r>
            <a:r>
              <a:rPr lang="en-US" altLang="zh-CN" sz="1400" dirty="0">
                <a:latin typeface="微软雅黑" pitchFamily="34" charset="-122"/>
                <a:ea typeface="微软雅黑" pitchFamily="34" charset="-122"/>
              </a:rPr>
              <a:t>PS</a:t>
            </a:r>
            <a:r>
              <a:rPr lang="zh-CN" altLang="en-US" sz="1400" dirty="0">
                <a:latin typeface="微软雅黑" pitchFamily="34" charset="-122"/>
                <a:ea typeface="微软雅黑" pitchFamily="34" charset="-122"/>
              </a:rPr>
              <a:t>这一高端人力资源应用系统作为应用平台</a:t>
            </a:r>
          </a:p>
          <a:p>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系统平台的使用费用可以按月支付</a:t>
            </a:r>
          </a:p>
          <a:p>
            <a:pPr>
              <a:buFontTx/>
              <a:buChar char="-"/>
            </a:pPr>
            <a:r>
              <a:rPr lang="zh-CN" altLang="en-US" sz="1400" dirty="0">
                <a:latin typeface="微软雅黑" pitchFamily="34" charset="-122"/>
                <a:ea typeface="微软雅黑" pitchFamily="34" charset="-122"/>
              </a:rPr>
              <a:t> 提供例如业务咨询服务和客户服务中心等增值服务</a:t>
            </a:r>
            <a:endParaRPr lang="en-US" altLang="zh-CN" sz="1400" dirty="0">
              <a:latin typeface="微软雅黑" pitchFamily="34" charset="-122"/>
              <a:ea typeface="微软雅黑" pitchFamily="34" charset="-122"/>
            </a:endParaRPr>
          </a:p>
          <a:p>
            <a:endParaRPr lang="en-US" altLang="zh-CN" sz="1600" b="1" dirty="0">
              <a:solidFill>
                <a:srgbClr val="0070C0"/>
              </a:solidFill>
              <a:latin typeface="微软雅黑" pitchFamily="34" charset="-122"/>
              <a:ea typeface="微软雅黑" pitchFamily="34" charset="-122"/>
            </a:endParaRPr>
          </a:p>
          <a:p>
            <a:r>
              <a:rPr lang="zh-CN" altLang="en-US" sz="1600" b="1" dirty="0">
                <a:solidFill>
                  <a:srgbClr val="0070C0"/>
                </a:solidFill>
                <a:latin typeface="微软雅黑" pitchFamily="34" charset="-122"/>
                <a:ea typeface="微软雅黑" pitchFamily="34" charset="-122"/>
              </a:rPr>
              <a:t>数据管理和技术维护服务</a:t>
            </a:r>
          </a:p>
          <a:p>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和致</a:t>
            </a:r>
            <a:r>
              <a:rPr lang="en-US" altLang="zh-CN" sz="1400" dirty="0">
                <a:latin typeface="微软雅黑" pitchFamily="34" charset="-122"/>
                <a:ea typeface="微软雅黑" pitchFamily="34" charset="-122"/>
              </a:rPr>
              <a:t>IT</a:t>
            </a:r>
            <a:r>
              <a:rPr lang="zh-CN" altLang="en-US" sz="1400" dirty="0">
                <a:latin typeface="微软雅黑" pitchFamily="34" charset="-122"/>
                <a:ea typeface="微软雅黑" pitchFamily="34" charset="-122"/>
              </a:rPr>
              <a:t>系统实施和应用专业人员提供专业的系统管理与维护</a:t>
            </a:r>
          </a:p>
          <a:p>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和致提供系统内人力资源业务管理服务，比如新员工入职信息更新，招聘计划变更、绩效评估提醒</a:t>
            </a:r>
            <a:r>
              <a:rPr lang="en-US" altLang="zh-CN" sz="1400" dirty="0">
                <a:latin typeface="微软雅黑" pitchFamily="34" charset="-122"/>
                <a:ea typeface="微软雅黑" pitchFamily="34" charset="-122"/>
              </a:rPr>
              <a:t>…</a:t>
            </a:r>
            <a:r>
              <a:rPr lang="zh-CN" altLang="en-US" sz="1400" dirty="0">
                <a:latin typeface="微软雅黑" pitchFamily="34" charset="-122"/>
                <a:ea typeface="微软雅黑" pitchFamily="34" charset="-122"/>
              </a:rPr>
              <a:t>等内容</a:t>
            </a:r>
          </a:p>
        </p:txBody>
      </p:sp>
      <p:cxnSp>
        <p:nvCxnSpPr>
          <p:cNvPr id="23556" name="直接连接符 45"/>
          <p:cNvCxnSpPr>
            <a:cxnSpLocks noChangeShapeType="1"/>
          </p:cNvCxnSpPr>
          <p:nvPr/>
        </p:nvCxnSpPr>
        <p:spPr bwMode="auto">
          <a:xfrm>
            <a:off x="847725" y="4102100"/>
            <a:ext cx="7405688" cy="1588"/>
          </a:xfrm>
          <a:prstGeom prst="line">
            <a:avLst/>
          </a:prstGeom>
          <a:noFill/>
          <a:ln w="9525" algn="ctr">
            <a:solidFill>
              <a:schemeClr val="tx1"/>
            </a:solidFill>
            <a:round/>
            <a:headEnd/>
            <a:tailEnd/>
          </a:ln>
        </p:spPr>
      </p:cxnSp>
      <p:cxnSp>
        <p:nvCxnSpPr>
          <p:cNvPr id="23557" name="直接连接符 46"/>
          <p:cNvCxnSpPr>
            <a:cxnSpLocks noChangeShapeType="1"/>
          </p:cNvCxnSpPr>
          <p:nvPr/>
        </p:nvCxnSpPr>
        <p:spPr bwMode="auto">
          <a:xfrm>
            <a:off x="847725" y="2933700"/>
            <a:ext cx="7405688" cy="1588"/>
          </a:xfrm>
          <a:prstGeom prst="line">
            <a:avLst/>
          </a:prstGeom>
          <a:noFill/>
          <a:ln w="9525" algn="ctr">
            <a:solidFill>
              <a:schemeClr val="tx1"/>
            </a:solidFill>
            <a:round/>
            <a:headEnd/>
            <a:tailEnd/>
          </a:ln>
        </p:spPr>
      </p:cxnSp>
      <p:cxnSp>
        <p:nvCxnSpPr>
          <p:cNvPr id="23558" name="直接连接符 47"/>
          <p:cNvCxnSpPr>
            <a:cxnSpLocks noChangeShapeType="1"/>
          </p:cNvCxnSpPr>
          <p:nvPr/>
        </p:nvCxnSpPr>
        <p:spPr bwMode="auto">
          <a:xfrm>
            <a:off x="847725" y="5194300"/>
            <a:ext cx="7405688" cy="1588"/>
          </a:xfrm>
          <a:prstGeom prst="line">
            <a:avLst/>
          </a:prstGeom>
          <a:noFill/>
          <a:ln w="9525" algn="ctr">
            <a:solidFill>
              <a:schemeClr val="tx1"/>
            </a:solidFill>
            <a:round/>
            <a:headEnd/>
            <a:tailEnd/>
          </a:ln>
        </p:spPr>
      </p:cxn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2"/>
          <p:cNvSpPr>
            <a:spLocks noChangeArrowheads="1"/>
          </p:cNvSpPr>
          <p:nvPr/>
        </p:nvSpPr>
        <p:spPr bwMode="auto">
          <a:xfrm>
            <a:off x="5795963" y="1563688"/>
            <a:ext cx="2959100" cy="4627562"/>
          </a:xfrm>
          <a:prstGeom prst="rect">
            <a:avLst/>
          </a:prstGeom>
          <a:solidFill>
            <a:schemeClr val="accent1">
              <a:alpha val="28999"/>
            </a:schemeClr>
          </a:solidFill>
          <a:ln w="19050" algn="ctr">
            <a:noFill/>
            <a:miter lim="800000"/>
            <a:headEnd/>
            <a:tailEnd/>
          </a:ln>
          <a:effectLst>
            <a:outerShdw dist="89803" dir="2700000" algn="ctr" rotWithShape="0">
              <a:srgbClr val="DDDDDD">
                <a:alpha val="50000"/>
              </a:srgbClr>
            </a:outerShdw>
          </a:effectLst>
        </p:spPr>
        <p:txBody>
          <a:bodyPr wrap="none" lIns="90000" tIns="46800" rIns="90000" bIns="46800" anchor="ctr"/>
          <a:lstStyle/>
          <a:p>
            <a:pPr fontAlgn="auto">
              <a:spcBef>
                <a:spcPts val="0"/>
              </a:spcBef>
              <a:spcAft>
                <a:spcPts val="0"/>
              </a:spcAft>
              <a:defRPr/>
            </a:pPr>
            <a:endParaRPr lang="zh-CN" altLang="en-US">
              <a:latin typeface="+mn-ea"/>
            </a:endParaRPr>
          </a:p>
        </p:txBody>
      </p:sp>
      <p:sp>
        <p:nvSpPr>
          <p:cNvPr id="25603" name="Rectangle 3"/>
          <p:cNvSpPr>
            <a:spLocks noChangeArrowheads="1"/>
          </p:cNvSpPr>
          <p:nvPr/>
        </p:nvSpPr>
        <p:spPr bwMode="auto">
          <a:xfrm>
            <a:off x="6048375" y="1857376"/>
            <a:ext cx="2470150" cy="4108817"/>
          </a:xfrm>
          <a:prstGeom prst="rect">
            <a:avLst/>
          </a:prstGeom>
          <a:solidFill>
            <a:schemeClr val="folHlink">
              <a:alpha val="0"/>
            </a:schemeClr>
          </a:solidFill>
          <a:ln w="9525">
            <a:noFill/>
            <a:miter lim="800000"/>
            <a:headEnd/>
            <a:tailEnd/>
          </a:ln>
        </p:spPr>
        <p:txBody>
          <a:bodyPr lIns="0" tIns="0" rIns="0" bIns="0">
            <a:spAutoFit/>
          </a:bodyPr>
          <a:lstStyle/>
          <a:p>
            <a:pPr marL="114300">
              <a:spcBef>
                <a:spcPct val="10000"/>
              </a:spcBef>
              <a:spcAft>
                <a:spcPct val="10000"/>
              </a:spcAft>
            </a:pPr>
            <a:r>
              <a:rPr lang="zh-CN" altLang="en-US" sz="1500" dirty="0">
                <a:latin typeface="微软雅黑" pitchFamily="34" charset="-122"/>
                <a:ea typeface="微软雅黑" pitchFamily="34" charset="-122"/>
              </a:rPr>
              <a:t>和致咨询的总部设在北京，其同时负责北方区域</a:t>
            </a:r>
            <a:r>
              <a:rPr lang="zh-CN" altLang="en-US" sz="1500" dirty="0" smtClean="0">
                <a:latin typeface="微软雅黑" pitchFamily="34" charset="-122"/>
                <a:ea typeface="微软雅黑" pitchFamily="34" charset="-122"/>
              </a:rPr>
              <a:t>业务。上海</a:t>
            </a:r>
            <a:r>
              <a:rPr lang="zh-CN" altLang="en-US" sz="1500" dirty="0">
                <a:latin typeface="微软雅黑" pitchFamily="34" charset="-122"/>
                <a:ea typeface="微软雅黑" pitchFamily="34" charset="-122"/>
              </a:rPr>
              <a:t>设置有华东办事机构， </a:t>
            </a:r>
            <a:r>
              <a:rPr lang="zh-CN" altLang="en-US" sz="1500" dirty="0" smtClean="0">
                <a:latin typeface="微软雅黑" pitchFamily="34" charset="-122"/>
                <a:ea typeface="微软雅黑" pitchFamily="34" charset="-122"/>
              </a:rPr>
              <a:t>同时负责南方区域业务。</a:t>
            </a:r>
            <a:endParaRPr lang="en-US" altLang="zh-CN" sz="1500" dirty="0" smtClean="0">
              <a:latin typeface="微软雅黑" pitchFamily="34" charset="-122"/>
              <a:ea typeface="微软雅黑" pitchFamily="34" charset="-122"/>
            </a:endParaRPr>
          </a:p>
          <a:p>
            <a:pPr marL="114300">
              <a:spcBef>
                <a:spcPct val="10000"/>
              </a:spcBef>
              <a:spcAft>
                <a:spcPct val="10000"/>
              </a:spcAft>
            </a:pPr>
            <a:r>
              <a:rPr lang="zh-CN" altLang="en-US" sz="1500" dirty="0" smtClean="0">
                <a:latin typeface="微软雅黑" pitchFamily="34" charset="-122"/>
                <a:ea typeface="微软雅黑" pitchFamily="34" charset="-122"/>
              </a:rPr>
              <a:t>我们</a:t>
            </a:r>
            <a:r>
              <a:rPr lang="zh-CN" altLang="en-US" sz="1500" dirty="0">
                <a:latin typeface="微软雅黑" pitchFamily="34" charset="-122"/>
                <a:ea typeface="微软雅黑" pitchFamily="34" charset="-122"/>
              </a:rPr>
              <a:t>在烟台设置有呼叫服务中心。</a:t>
            </a:r>
          </a:p>
          <a:p>
            <a:pPr marL="114300">
              <a:spcBef>
                <a:spcPct val="10000"/>
              </a:spcBef>
              <a:spcAft>
                <a:spcPct val="10000"/>
              </a:spcAft>
            </a:pPr>
            <a:r>
              <a:rPr lang="zh-CN" altLang="en-US" sz="1500" dirty="0">
                <a:latin typeface="微软雅黑" pitchFamily="34" charset="-122"/>
                <a:ea typeface="微软雅黑" pitchFamily="34" charset="-122"/>
              </a:rPr>
              <a:t>目前在国内</a:t>
            </a:r>
            <a:r>
              <a:rPr lang="zh-CN" altLang="en-US" sz="1500" dirty="0" smtClean="0">
                <a:latin typeface="微软雅黑" pitchFamily="34" charset="-122"/>
                <a:ea typeface="微软雅黑" pitchFamily="34" charset="-122"/>
              </a:rPr>
              <a:t>拥有</a:t>
            </a:r>
            <a:r>
              <a:rPr lang="zh-CN" altLang="en-US" sz="1500" dirty="0">
                <a:latin typeface="微软雅黑" pitchFamily="34" charset="-122"/>
                <a:ea typeface="微软雅黑" pitchFamily="34" charset="-122"/>
              </a:rPr>
              <a:t>多</a:t>
            </a:r>
            <a:r>
              <a:rPr lang="zh-CN" altLang="zh-TW" sz="1500" dirty="0" smtClean="0">
                <a:latin typeface="微软雅黑" pitchFamily="34" charset="-122"/>
                <a:ea typeface="微软雅黑" pitchFamily="34" charset="-122"/>
              </a:rPr>
              <a:t>家</a:t>
            </a:r>
            <a:r>
              <a:rPr lang="zh-CN" altLang="en-US" sz="1500" dirty="0">
                <a:latin typeface="微软雅黑" pitchFamily="34" charset="-122"/>
                <a:ea typeface="微软雅黑" pitchFamily="34" charset="-122"/>
              </a:rPr>
              <a:t>分支</a:t>
            </a:r>
            <a:r>
              <a:rPr lang="zh-CN" altLang="zh-TW" sz="1500" dirty="0">
                <a:latin typeface="微软雅黑" pitchFamily="34" charset="-122"/>
                <a:ea typeface="微软雅黑" pitchFamily="34" charset="-122"/>
              </a:rPr>
              <a:t>机构</a:t>
            </a:r>
            <a:r>
              <a:rPr lang="zh-CN" altLang="en-US" sz="1500" dirty="0">
                <a:latin typeface="微软雅黑" pitchFamily="34" charset="-122"/>
                <a:ea typeface="微软雅黑" pitchFamily="34" charset="-122"/>
              </a:rPr>
              <a:t>：</a:t>
            </a:r>
            <a:endParaRPr lang="zh-CN" altLang="zh-TW" sz="1500" dirty="0">
              <a:latin typeface="微软雅黑" pitchFamily="34" charset="-122"/>
              <a:ea typeface="微软雅黑" pitchFamily="34" charset="-122"/>
            </a:endParaRPr>
          </a:p>
          <a:p>
            <a:pPr marL="292100" lvl="1">
              <a:spcBef>
                <a:spcPct val="10000"/>
              </a:spcBef>
              <a:spcAft>
                <a:spcPct val="10000"/>
              </a:spcAft>
              <a:buFont typeface="宋体" pitchFamily="2" charset="-122"/>
              <a:buChar char="‐"/>
            </a:pPr>
            <a:r>
              <a:rPr lang="zh-CN" altLang="zh-TW" sz="1500" dirty="0">
                <a:latin typeface="微软雅黑" pitchFamily="34" charset="-122"/>
                <a:ea typeface="微软雅黑" pitchFamily="34" charset="-122"/>
              </a:rPr>
              <a:t>北京</a:t>
            </a:r>
          </a:p>
          <a:p>
            <a:pPr marL="292100" lvl="1">
              <a:spcBef>
                <a:spcPct val="10000"/>
              </a:spcBef>
              <a:spcAft>
                <a:spcPct val="10000"/>
              </a:spcAft>
              <a:buFont typeface="宋体" pitchFamily="2" charset="-122"/>
              <a:buChar char="‐"/>
            </a:pPr>
            <a:r>
              <a:rPr lang="zh-CN" altLang="zh-TW" sz="1500" dirty="0" smtClean="0">
                <a:latin typeface="微软雅黑" pitchFamily="34" charset="-122"/>
                <a:ea typeface="微软雅黑" pitchFamily="34" charset="-122"/>
              </a:rPr>
              <a:t>上海</a:t>
            </a:r>
            <a:endParaRPr lang="en-US" altLang="zh-CN" sz="1500" dirty="0" smtClean="0">
              <a:latin typeface="微软雅黑" pitchFamily="34" charset="-122"/>
              <a:ea typeface="微软雅黑" pitchFamily="34" charset="-122"/>
            </a:endParaRPr>
          </a:p>
          <a:p>
            <a:pPr marL="292100" lvl="1">
              <a:spcBef>
                <a:spcPct val="10000"/>
              </a:spcBef>
              <a:spcAft>
                <a:spcPct val="10000"/>
              </a:spcAft>
              <a:buFont typeface="宋体" pitchFamily="2" charset="-122"/>
              <a:buChar char="‐"/>
            </a:pPr>
            <a:r>
              <a:rPr lang="zh-CN" altLang="en-US" sz="1500" dirty="0" smtClean="0">
                <a:latin typeface="微软雅黑" pitchFamily="34" charset="-122"/>
                <a:ea typeface="微软雅黑" pitchFamily="34" charset="-122"/>
              </a:rPr>
              <a:t>广州</a:t>
            </a:r>
            <a:endParaRPr lang="zh-CN" altLang="en-US" sz="1500" dirty="0">
              <a:latin typeface="微软雅黑" pitchFamily="34" charset="-122"/>
              <a:ea typeface="微软雅黑" pitchFamily="34" charset="-122"/>
            </a:endParaRPr>
          </a:p>
          <a:p>
            <a:pPr marL="292100" lvl="1">
              <a:spcBef>
                <a:spcPct val="10000"/>
              </a:spcBef>
              <a:spcAft>
                <a:spcPct val="10000"/>
              </a:spcAft>
              <a:buFont typeface="宋体" pitchFamily="2" charset="-122"/>
              <a:buChar char="‐"/>
            </a:pPr>
            <a:r>
              <a:rPr lang="zh-CN" altLang="en-US" sz="1500" dirty="0" smtClean="0">
                <a:latin typeface="微软雅黑" pitchFamily="34" charset="-122"/>
                <a:ea typeface="微软雅黑" pitchFamily="34" charset="-122"/>
              </a:rPr>
              <a:t>西安</a:t>
            </a:r>
            <a:endParaRPr lang="zh-CN" altLang="en-US" sz="1500" dirty="0">
              <a:latin typeface="微软雅黑" pitchFamily="34" charset="-122"/>
              <a:ea typeface="微软雅黑" pitchFamily="34" charset="-122"/>
            </a:endParaRPr>
          </a:p>
          <a:p>
            <a:pPr marL="292100" lvl="1">
              <a:spcBef>
                <a:spcPct val="10000"/>
              </a:spcBef>
              <a:spcAft>
                <a:spcPct val="10000"/>
              </a:spcAft>
              <a:buFont typeface="宋体" pitchFamily="2" charset="-122"/>
              <a:buChar char="‐"/>
            </a:pPr>
            <a:r>
              <a:rPr lang="zh-CN" altLang="en-US" sz="1500" dirty="0">
                <a:latin typeface="微软雅黑" pitchFamily="34" charset="-122"/>
                <a:ea typeface="微软雅黑" pitchFamily="34" charset="-122"/>
              </a:rPr>
              <a:t>烟台</a:t>
            </a:r>
          </a:p>
          <a:p>
            <a:pPr marL="292100" lvl="1">
              <a:spcBef>
                <a:spcPct val="10000"/>
              </a:spcBef>
              <a:spcAft>
                <a:spcPct val="10000"/>
              </a:spcAft>
              <a:buFont typeface="宋体" pitchFamily="2" charset="-122"/>
              <a:buChar char="‐"/>
            </a:pPr>
            <a:endParaRPr lang="zh-CN" altLang="en-US" sz="1500" dirty="0">
              <a:latin typeface="微软雅黑" pitchFamily="34" charset="-122"/>
              <a:ea typeface="微软雅黑" pitchFamily="34" charset="-122"/>
            </a:endParaRPr>
          </a:p>
          <a:p>
            <a:pPr marL="114300">
              <a:spcBef>
                <a:spcPct val="10000"/>
              </a:spcBef>
              <a:spcAft>
                <a:spcPct val="10000"/>
              </a:spcAft>
            </a:pPr>
            <a:r>
              <a:rPr lang="zh-TW" altLang="en-US" sz="1500" dirty="0">
                <a:latin typeface="微软雅黑" pitchFamily="34" charset="-122"/>
                <a:ea typeface="微软雅黑" pitchFamily="34" charset="-122"/>
              </a:rPr>
              <a:t>咨询</a:t>
            </a:r>
            <a:r>
              <a:rPr lang="zh-CN" altLang="en-US" sz="1500" dirty="0">
                <a:latin typeface="微软雅黑" pitchFamily="34" charset="-122"/>
                <a:ea typeface="微软雅黑" pitchFamily="34" charset="-122"/>
              </a:rPr>
              <a:t>团队已为众多家</a:t>
            </a:r>
            <a:r>
              <a:rPr lang="zh-CN" altLang="zh-TW" sz="1500" dirty="0">
                <a:latin typeface="微软雅黑" pitchFamily="34" charset="-122"/>
                <a:ea typeface="微软雅黑" pitchFamily="34" charset="-122"/>
              </a:rPr>
              <a:t>客户</a:t>
            </a:r>
            <a:r>
              <a:rPr lang="zh-CN" altLang="en-US" sz="1500" dirty="0">
                <a:latin typeface="微软雅黑" pitchFamily="34" charset="-122"/>
                <a:ea typeface="微软雅黑" pitchFamily="34" charset="-122"/>
              </a:rPr>
              <a:t>提供人力资源管理专业服务</a:t>
            </a:r>
            <a:r>
              <a:rPr lang="zh-CN" altLang="en-US" sz="1500" dirty="0">
                <a:latin typeface="+mn-ea"/>
              </a:rPr>
              <a:t>。</a:t>
            </a:r>
            <a:endParaRPr lang="zh-TW" altLang="zh-CN" sz="1500" dirty="0">
              <a:latin typeface="+mn-ea"/>
            </a:endParaRPr>
          </a:p>
        </p:txBody>
      </p:sp>
      <p:grpSp>
        <p:nvGrpSpPr>
          <p:cNvPr id="2" name="Group 8"/>
          <p:cNvGrpSpPr>
            <a:grpSpLocks noChangeAspect="1"/>
          </p:cNvGrpSpPr>
          <p:nvPr/>
        </p:nvGrpSpPr>
        <p:grpSpPr bwMode="auto">
          <a:xfrm>
            <a:off x="422275" y="1704978"/>
            <a:ext cx="5424488" cy="4295775"/>
            <a:chOff x="279" y="1074"/>
            <a:chExt cx="3588" cy="2706"/>
          </a:xfrm>
        </p:grpSpPr>
        <p:sp>
          <p:nvSpPr>
            <p:cNvPr id="25607" name="AutoShape 7"/>
            <p:cNvSpPr>
              <a:spLocks noChangeAspect="1" noChangeArrowheads="1" noTextEdit="1"/>
            </p:cNvSpPr>
            <p:nvPr/>
          </p:nvSpPr>
          <p:spPr bwMode="auto">
            <a:xfrm>
              <a:off x="279" y="1074"/>
              <a:ext cx="3588" cy="2706"/>
            </a:xfrm>
            <a:prstGeom prst="rect">
              <a:avLst/>
            </a:prstGeom>
            <a:noFill/>
            <a:ln w="9525">
              <a:noFill/>
              <a:miter lim="800000"/>
              <a:headEnd/>
              <a:tailEnd/>
            </a:ln>
          </p:spPr>
          <p:txBody>
            <a:bodyPr/>
            <a:lstStyle/>
            <a:p>
              <a:endParaRPr lang="zh-CN" altLang="en-US">
                <a:latin typeface="+mn-ea"/>
              </a:endParaRPr>
            </a:p>
          </p:txBody>
        </p:sp>
        <p:sp>
          <p:nvSpPr>
            <p:cNvPr id="25608" name="Rectangle 9"/>
            <p:cNvSpPr>
              <a:spLocks noChangeArrowheads="1"/>
            </p:cNvSpPr>
            <p:nvPr/>
          </p:nvSpPr>
          <p:spPr bwMode="auto">
            <a:xfrm>
              <a:off x="3015" y="2780"/>
              <a:ext cx="774" cy="136"/>
            </a:xfrm>
            <a:prstGeom prst="rect">
              <a:avLst/>
            </a:prstGeom>
            <a:noFill/>
            <a:ln w="9525">
              <a:noFill/>
              <a:miter lim="800000"/>
              <a:headEnd/>
              <a:tailEnd/>
            </a:ln>
          </p:spPr>
          <p:txBody>
            <a:bodyPr lIns="0" tIns="0" rIns="0" bIns="0">
              <a:spAutoFit/>
            </a:bodyPr>
            <a:lstStyle/>
            <a:p>
              <a:r>
                <a:rPr lang="zh-CN" altLang="en-US" sz="1400" b="1" dirty="0">
                  <a:solidFill>
                    <a:srgbClr val="FF0000"/>
                  </a:solidFill>
                  <a:latin typeface="+mn-ea"/>
                </a:rPr>
                <a:t>上海办公室</a:t>
              </a:r>
              <a:endParaRPr lang="zh-CN" sz="1400" b="1" dirty="0">
                <a:solidFill>
                  <a:srgbClr val="FF0000"/>
                </a:solidFill>
                <a:latin typeface="+mn-ea"/>
              </a:endParaRPr>
            </a:p>
          </p:txBody>
        </p:sp>
        <p:sp>
          <p:nvSpPr>
            <p:cNvPr id="25609" name="Rectangle 10"/>
            <p:cNvSpPr>
              <a:spLocks noChangeArrowheads="1"/>
            </p:cNvSpPr>
            <p:nvPr/>
          </p:nvSpPr>
          <p:spPr bwMode="auto">
            <a:xfrm>
              <a:off x="2890" y="2340"/>
              <a:ext cx="674" cy="136"/>
            </a:xfrm>
            <a:prstGeom prst="rect">
              <a:avLst/>
            </a:prstGeom>
            <a:noFill/>
            <a:ln w="9525">
              <a:noFill/>
              <a:miter lim="800000"/>
              <a:headEnd/>
              <a:tailEnd/>
            </a:ln>
          </p:spPr>
          <p:txBody>
            <a:bodyPr lIns="0" tIns="0" rIns="0" bIns="0">
              <a:spAutoFit/>
            </a:bodyPr>
            <a:lstStyle/>
            <a:p>
              <a:r>
                <a:rPr lang="zh-CN" altLang="en-US" sz="1400" b="1">
                  <a:solidFill>
                    <a:srgbClr val="FF1111"/>
                  </a:solidFill>
                  <a:latin typeface="+mn-ea"/>
                </a:rPr>
                <a:t>烟台办公室</a:t>
              </a:r>
              <a:endParaRPr lang="zh-CN" sz="1400">
                <a:latin typeface="+mn-ea"/>
              </a:endParaRPr>
            </a:p>
          </p:txBody>
        </p:sp>
        <p:sp>
          <p:nvSpPr>
            <p:cNvPr id="25610" name="Freeform 11"/>
            <p:cNvSpPr>
              <a:spLocks/>
            </p:cNvSpPr>
            <p:nvPr/>
          </p:nvSpPr>
          <p:spPr bwMode="auto">
            <a:xfrm>
              <a:off x="2667" y="2970"/>
              <a:ext cx="264" cy="347"/>
            </a:xfrm>
            <a:custGeom>
              <a:avLst/>
              <a:gdLst>
                <a:gd name="T0" fmla="*/ 0 w 264"/>
                <a:gd name="T1" fmla="*/ 267 h 347"/>
                <a:gd name="T2" fmla="*/ 9 w 264"/>
                <a:gd name="T3" fmla="*/ 206 h 347"/>
                <a:gd name="T4" fmla="*/ 19 w 264"/>
                <a:gd name="T5" fmla="*/ 192 h 347"/>
                <a:gd name="T6" fmla="*/ 24 w 264"/>
                <a:gd name="T7" fmla="*/ 175 h 347"/>
                <a:gd name="T8" fmla="*/ 34 w 264"/>
                <a:gd name="T9" fmla="*/ 150 h 347"/>
                <a:gd name="T10" fmla="*/ 27 w 264"/>
                <a:gd name="T11" fmla="*/ 139 h 347"/>
                <a:gd name="T12" fmla="*/ 30 w 264"/>
                <a:gd name="T13" fmla="*/ 119 h 347"/>
                <a:gd name="T14" fmla="*/ 56 w 264"/>
                <a:gd name="T15" fmla="*/ 87 h 347"/>
                <a:gd name="T16" fmla="*/ 54 w 264"/>
                <a:gd name="T17" fmla="*/ 65 h 347"/>
                <a:gd name="T18" fmla="*/ 72 w 264"/>
                <a:gd name="T19" fmla="*/ 34 h 347"/>
                <a:gd name="T20" fmla="*/ 89 w 264"/>
                <a:gd name="T21" fmla="*/ 40 h 347"/>
                <a:gd name="T22" fmla="*/ 123 w 264"/>
                <a:gd name="T23" fmla="*/ 13 h 347"/>
                <a:gd name="T24" fmla="*/ 130 w 264"/>
                <a:gd name="T25" fmla="*/ 0 h 347"/>
                <a:gd name="T26" fmla="*/ 150 w 264"/>
                <a:gd name="T27" fmla="*/ 2 h 347"/>
                <a:gd name="T28" fmla="*/ 161 w 264"/>
                <a:gd name="T29" fmla="*/ 32 h 347"/>
                <a:gd name="T30" fmla="*/ 171 w 264"/>
                <a:gd name="T31" fmla="*/ 52 h 347"/>
                <a:gd name="T32" fmla="*/ 193 w 264"/>
                <a:gd name="T33" fmla="*/ 52 h 347"/>
                <a:gd name="T34" fmla="*/ 207 w 264"/>
                <a:gd name="T35" fmla="*/ 34 h 347"/>
                <a:gd name="T36" fmla="*/ 227 w 264"/>
                <a:gd name="T37" fmla="*/ 56 h 347"/>
                <a:gd name="T38" fmla="*/ 264 w 264"/>
                <a:gd name="T39" fmla="*/ 42 h 347"/>
                <a:gd name="T40" fmla="*/ 241 w 264"/>
                <a:gd name="T41" fmla="*/ 99 h 347"/>
                <a:gd name="T42" fmla="*/ 227 w 264"/>
                <a:gd name="T43" fmla="*/ 92 h 347"/>
                <a:gd name="T44" fmla="*/ 217 w 264"/>
                <a:gd name="T45" fmla="*/ 97 h 347"/>
                <a:gd name="T46" fmla="*/ 217 w 264"/>
                <a:gd name="T47" fmla="*/ 102 h 347"/>
                <a:gd name="T48" fmla="*/ 228 w 264"/>
                <a:gd name="T49" fmla="*/ 117 h 347"/>
                <a:gd name="T50" fmla="*/ 225 w 264"/>
                <a:gd name="T51" fmla="*/ 169 h 347"/>
                <a:gd name="T52" fmla="*/ 228 w 264"/>
                <a:gd name="T53" fmla="*/ 185 h 347"/>
                <a:gd name="T54" fmla="*/ 225 w 264"/>
                <a:gd name="T55" fmla="*/ 189 h 347"/>
                <a:gd name="T56" fmla="*/ 210 w 264"/>
                <a:gd name="T57" fmla="*/ 186 h 347"/>
                <a:gd name="T58" fmla="*/ 202 w 264"/>
                <a:gd name="T59" fmla="*/ 197 h 347"/>
                <a:gd name="T60" fmla="*/ 209 w 264"/>
                <a:gd name="T61" fmla="*/ 210 h 347"/>
                <a:gd name="T62" fmla="*/ 191 w 264"/>
                <a:gd name="T63" fmla="*/ 228 h 347"/>
                <a:gd name="T64" fmla="*/ 193 w 264"/>
                <a:gd name="T65" fmla="*/ 234 h 347"/>
                <a:gd name="T66" fmla="*/ 176 w 264"/>
                <a:gd name="T67" fmla="*/ 244 h 347"/>
                <a:gd name="T68" fmla="*/ 180 w 264"/>
                <a:gd name="T69" fmla="*/ 257 h 347"/>
                <a:gd name="T70" fmla="*/ 173 w 264"/>
                <a:gd name="T71" fmla="*/ 264 h 347"/>
                <a:gd name="T72" fmla="*/ 150 w 264"/>
                <a:gd name="T73" fmla="*/ 264 h 347"/>
                <a:gd name="T74" fmla="*/ 138 w 264"/>
                <a:gd name="T75" fmla="*/ 276 h 347"/>
                <a:gd name="T76" fmla="*/ 135 w 264"/>
                <a:gd name="T77" fmla="*/ 281 h 347"/>
                <a:gd name="T78" fmla="*/ 147 w 264"/>
                <a:gd name="T79" fmla="*/ 289 h 347"/>
                <a:gd name="T80" fmla="*/ 135 w 264"/>
                <a:gd name="T81" fmla="*/ 309 h 347"/>
                <a:gd name="T82" fmla="*/ 118 w 264"/>
                <a:gd name="T83" fmla="*/ 331 h 347"/>
                <a:gd name="T84" fmla="*/ 112 w 264"/>
                <a:gd name="T85" fmla="*/ 329 h 347"/>
                <a:gd name="T86" fmla="*/ 95 w 264"/>
                <a:gd name="T87" fmla="*/ 347 h 347"/>
                <a:gd name="T88" fmla="*/ 77 w 264"/>
                <a:gd name="T89" fmla="*/ 304 h 347"/>
                <a:gd name="T90" fmla="*/ 60 w 264"/>
                <a:gd name="T91" fmla="*/ 281 h 347"/>
                <a:gd name="T92" fmla="*/ 48 w 264"/>
                <a:gd name="T93" fmla="*/ 282 h 347"/>
                <a:gd name="T94" fmla="*/ 41 w 264"/>
                <a:gd name="T95" fmla="*/ 276 h 347"/>
                <a:gd name="T96" fmla="*/ 0 w 264"/>
                <a:gd name="T97" fmla="*/ 267 h 3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4"/>
                <a:gd name="T148" fmla="*/ 0 h 347"/>
                <a:gd name="T149" fmla="*/ 264 w 264"/>
                <a:gd name="T150" fmla="*/ 347 h 3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4" h="347">
                  <a:moveTo>
                    <a:pt x="0" y="267"/>
                  </a:moveTo>
                  <a:lnTo>
                    <a:pt x="9" y="206"/>
                  </a:lnTo>
                  <a:lnTo>
                    <a:pt x="19" y="192"/>
                  </a:lnTo>
                  <a:lnTo>
                    <a:pt x="24" y="175"/>
                  </a:lnTo>
                  <a:lnTo>
                    <a:pt x="34" y="150"/>
                  </a:lnTo>
                  <a:lnTo>
                    <a:pt x="27" y="139"/>
                  </a:lnTo>
                  <a:lnTo>
                    <a:pt x="30" y="119"/>
                  </a:lnTo>
                  <a:lnTo>
                    <a:pt x="56" y="87"/>
                  </a:lnTo>
                  <a:lnTo>
                    <a:pt x="54" y="65"/>
                  </a:lnTo>
                  <a:lnTo>
                    <a:pt x="72" y="34"/>
                  </a:lnTo>
                  <a:lnTo>
                    <a:pt x="89" y="40"/>
                  </a:lnTo>
                  <a:lnTo>
                    <a:pt x="123" y="13"/>
                  </a:lnTo>
                  <a:lnTo>
                    <a:pt x="130" y="0"/>
                  </a:lnTo>
                  <a:lnTo>
                    <a:pt x="150" y="2"/>
                  </a:lnTo>
                  <a:lnTo>
                    <a:pt x="161" y="32"/>
                  </a:lnTo>
                  <a:lnTo>
                    <a:pt x="171" y="52"/>
                  </a:lnTo>
                  <a:lnTo>
                    <a:pt x="193" y="52"/>
                  </a:lnTo>
                  <a:lnTo>
                    <a:pt x="207" y="34"/>
                  </a:lnTo>
                  <a:lnTo>
                    <a:pt x="227" y="56"/>
                  </a:lnTo>
                  <a:lnTo>
                    <a:pt x="264" y="42"/>
                  </a:lnTo>
                  <a:lnTo>
                    <a:pt x="241" y="99"/>
                  </a:lnTo>
                  <a:lnTo>
                    <a:pt x="227" y="92"/>
                  </a:lnTo>
                  <a:lnTo>
                    <a:pt x="217" y="97"/>
                  </a:lnTo>
                  <a:lnTo>
                    <a:pt x="217" y="102"/>
                  </a:lnTo>
                  <a:lnTo>
                    <a:pt x="228" y="117"/>
                  </a:lnTo>
                  <a:lnTo>
                    <a:pt x="225" y="169"/>
                  </a:lnTo>
                  <a:lnTo>
                    <a:pt x="228" y="185"/>
                  </a:lnTo>
                  <a:lnTo>
                    <a:pt x="225" y="189"/>
                  </a:lnTo>
                  <a:lnTo>
                    <a:pt x="210" y="186"/>
                  </a:lnTo>
                  <a:lnTo>
                    <a:pt x="202" y="197"/>
                  </a:lnTo>
                  <a:lnTo>
                    <a:pt x="209" y="210"/>
                  </a:lnTo>
                  <a:lnTo>
                    <a:pt x="191" y="228"/>
                  </a:lnTo>
                  <a:lnTo>
                    <a:pt x="193" y="234"/>
                  </a:lnTo>
                  <a:lnTo>
                    <a:pt x="176" y="244"/>
                  </a:lnTo>
                  <a:lnTo>
                    <a:pt x="180" y="257"/>
                  </a:lnTo>
                  <a:lnTo>
                    <a:pt x="173" y="264"/>
                  </a:lnTo>
                  <a:lnTo>
                    <a:pt x="150" y="264"/>
                  </a:lnTo>
                  <a:lnTo>
                    <a:pt x="138" y="276"/>
                  </a:lnTo>
                  <a:lnTo>
                    <a:pt x="135" y="281"/>
                  </a:lnTo>
                  <a:lnTo>
                    <a:pt x="147" y="289"/>
                  </a:lnTo>
                  <a:lnTo>
                    <a:pt x="135" y="309"/>
                  </a:lnTo>
                  <a:lnTo>
                    <a:pt x="118" y="331"/>
                  </a:lnTo>
                  <a:lnTo>
                    <a:pt x="112" y="329"/>
                  </a:lnTo>
                  <a:lnTo>
                    <a:pt x="95" y="347"/>
                  </a:lnTo>
                  <a:lnTo>
                    <a:pt x="77" y="304"/>
                  </a:lnTo>
                  <a:lnTo>
                    <a:pt x="60" y="281"/>
                  </a:lnTo>
                  <a:lnTo>
                    <a:pt x="48" y="282"/>
                  </a:lnTo>
                  <a:lnTo>
                    <a:pt x="41" y="276"/>
                  </a:lnTo>
                  <a:lnTo>
                    <a:pt x="0" y="267"/>
                  </a:lnTo>
                  <a:close/>
                </a:path>
              </a:pathLst>
            </a:custGeom>
            <a:solidFill>
              <a:srgbClr val="3191FF"/>
            </a:solidFill>
            <a:ln w="9525">
              <a:noFill/>
              <a:round/>
              <a:headEnd/>
              <a:tailEnd/>
            </a:ln>
          </p:spPr>
          <p:txBody>
            <a:bodyPr/>
            <a:lstStyle/>
            <a:p>
              <a:endParaRPr lang="zh-CN" altLang="en-US">
                <a:latin typeface="+mn-ea"/>
              </a:endParaRPr>
            </a:p>
          </p:txBody>
        </p:sp>
        <p:sp>
          <p:nvSpPr>
            <p:cNvPr id="25611" name="Freeform 12"/>
            <p:cNvSpPr>
              <a:spLocks/>
            </p:cNvSpPr>
            <p:nvPr/>
          </p:nvSpPr>
          <p:spPr bwMode="auto">
            <a:xfrm>
              <a:off x="2664" y="2967"/>
              <a:ext cx="270" cy="354"/>
            </a:xfrm>
            <a:custGeom>
              <a:avLst/>
              <a:gdLst>
                <a:gd name="T0" fmla="*/ 0 w 719"/>
                <a:gd name="T1" fmla="*/ 0 h 943"/>
                <a:gd name="T2" fmla="*/ 0 w 719"/>
                <a:gd name="T3" fmla="*/ 0 h 943"/>
                <a:gd name="T4" fmla="*/ 0 w 719"/>
                <a:gd name="T5" fmla="*/ 0 h 943"/>
                <a:gd name="T6" fmla="*/ 0 w 719"/>
                <a:gd name="T7" fmla="*/ 0 h 943"/>
                <a:gd name="T8" fmla="*/ 0 w 719"/>
                <a:gd name="T9" fmla="*/ 0 h 943"/>
                <a:gd name="T10" fmla="*/ 0 w 719"/>
                <a:gd name="T11" fmla="*/ 0 h 943"/>
                <a:gd name="T12" fmla="*/ 0 w 719"/>
                <a:gd name="T13" fmla="*/ 0 h 943"/>
                <a:gd name="T14" fmla="*/ 0 w 719"/>
                <a:gd name="T15" fmla="*/ 0 h 943"/>
                <a:gd name="T16" fmla="*/ 0 w 719"/>
                <a:gd name="T17" fmla="*/ 0 h 943"/>
                <a:gd name="T18" fmla="*/ 0 w 719"/>
                <a:gd name="T19" fmla="*/ 0 h 943"/>
                <a:gd name="T20" fmla="*/ 0 w 719"/>
                <a:gd name="T21" fmla="*/ 0 h 943"/>
                <a:gd name="T22" fmla="*/ 0 w 719"/>
                <a:gd name="T23" fmla="*/ 0 h 943"/>
                <a:gd name="T24" fmla="*/ 0 w 719"/>
                <a:gd name="T25" fmla="*/ 0 h 943"/>
                <a:gd name="T26" fmla="*/ 0 w 719"/>
                <a:gd name="T27" fmla="*/ 0 h 943"/>
                <a:gd name="T28" fmla="*/ 0 w 719"/>
                <a:gd name="T29" fmla="*/ 0 h 943"/>
                <a:gd name="T30" fmla="*/ 0 w 719"/>
                <a:gd name="T31" fmla="*/ 0 h 943"/>
                <a:gd name="T32" fmla="*/ 0 w 719"/>
                <a:gd name="T33" fmla="*/ 0 h 943"/>
                <a:gd name="T34" fmla="*/ 0 w 719"/>
                <a:gd name="T35" fmla="*/ 0 h 943"/>
                <a:gd name="T36" fmla="*/ 0 w 719"/>
                <a:gd name="T37" fmla="*/ 0 h 943"/>
                <a:gd name="T38" fmla="*/ 0 w 719"/>
                <a:gd name="T39" fmla="*/ 0 h 943"/>
                <a:gd name="T40" fmla="*/ 0 w 719"/>
                <a:gd name="T41" fmla="*/ 0 h 943"/>
                <a:gd name="T42" fmla="*/ 0 w 719"/>
                <a:gd name="T43" fmla="*/ 0 h 943"/>
                <a:gd name="T44" fmla="*/ 0 w 719"/>
                <a:gd name="T45" fmla="*/ 0 h 943"/>
                <a:gd name="T46" fmla="*/ 0 w 719"/>
                <a:gd name="T47" fmla="*/ 0 h 943"/>
                <a:gd name="T48" fmla="*/ 0 w 719"/>
                <a:gd name="T49" fmla="*/ 0 h 943"/>
                <a:gd name="T50" fmla="*/ 0 w 719"/>
                <a:gd name="T51" fmla="*/ 0 h 943"/>
                <a:gd name="T52" fmla="*/ 0 w 719"/>
                <a:gd name="T53" fmla="*/ 0 h 943"/>
                <a:gd name="T54" fmla="*/ 0 w 719"/>
                <a:gd name="T55" fmla="*/ 0 h 943"/>
                <a:gd name="T56" fmla="*/ 0 w 719"/>
                <a:gd name="T57" fmla="*/ 0 h 943"/>
                <a:gd name="T58" fmla="*/ 0 w 719"/>
                <a:gd name="T59" fmla="*/ 0 h 943"/>
                <a:gd name="T60" fmla="*/ 0 w 719"/>
                <a:gd name="T61" fmla="*/ 0 h 943"/>
                <a:gd name="T62" fmla="*/ 0 w 719"/>
                <a:gd name="T63" fmla="*/ 0 h 943"/>
                <a:gd name="T64" fmla="*/ 0 w 719"/>
                <a:gd name="T65" fmla="*/ 0 h 943"/>
                <a:gd name="T66" fmla="*/ 0 w 719"/>
                <a:gd name="T67" fmla="*/ 0 h 943"/>
                <a:gd name="T68" fmla="*/ 0 w 719"/>
                <a:gd name="T69" fmla="*/ 0 h 943"/>
                <a:gd name="T70" fmla="*/ 0 w 719"/>
                <a:gd name="T71" fmla="*/ 0 h 943"/>
                <a:gd name="T72" fmla="*/ 0 w 719"/>
                <a:gd name="T73" fmla="*/ 0 h 943"/>
                <a:gd name="T74" fmla="*/ 0 w 719"/>
                <a:gd name="T75" fmla="*/ 0 h 943"/>
                <a:gd name="T76" fmla="*/ 0 w 719"/>
                <a:gd name="T77" fmla="*/ 0 h 943"/>
                <a:gd name="T78" fmla="*/ 0 w 719"/>
                <a:gd name="T79" fmla="*/ 0 h 943"/>
                <a:gd name="T80" fmla="*/ 0 w 719"/>
                <a:gd name="T81" fmla="*/ 0 h 943"/>
                <a:gd name="T82" fmla="*/ 0 w 719"/>
                <a:gd name="T83" fmla="*/ 0 h 943"/>
                <a:gd name="T84" fmla="*/ 0 w 719"/>
                <a:gd name="T85" fmla="*/ 0 h 943"/>
                <a:gd name="T86" fmla="*/ 0 w 719"/>
                <a:gd name="T87" fmla="*/ 0 h 943"/>
                <a:gd name="T88" fmla="*/ 0 w 719"/>
                <a:gd name="T89" fmla="*/ 0 h 943"/>
                <a:gd name="T90" fmla="*/ 0 w 719"/>
                <a:gd name="T91" fmla="*/ 0 h 943"/>
                <a:gd name="T92" fmla="*/ 0 w 719"/>
                <a:gd name="T93" fmla="*/ 0 h 943"/>
                <a:gd name="T94" fmla="*/ 0 w 719"/>
                <a:gd name="T95" fmla="*/ 0 h 9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9"/>
                <a:gd name="T145" fmla="*/ 0 h 943"/>
                <a:gd name="T146" fmla="*/ 719 w 719"/>
                <a:gd name="T147" fmla="*/ 943 h 9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9" h="943">
                  <a:moveTo>
                    <a:pt x="1" y="720"/>
                  </a:moveTo>
                  <a:lnTo>
                    <a:pt x="23" y="556"/>
                  </a:lnTo>
                  <a:cubicBezTo>
                    <a:pt x="24" y="555"/>
                    <a:pt x="24" y="554"/>
                    <a:pt x="25" y="553"/>
                  </a:cubicBezTo>
                  <a:lnTo>
                    <a:pt x="52" y="515"/>
                  </a:lnTo>
                  <a:lnTo>
                    <a:pt x="50" y="517"/>
                  </a:lnTo>
                  <a:lnTo>
                    <a:pt x="64" y="473"/>
                  </a:lnTo>
                  <a:lnTo>
                    <a:pt x="93" y="404"/>
                  </a:lnTo>
                  <a:lnTo>
                    <a:pt x="93" y="412"/>
                  </a:lnTo>
                  <a:lnTo>
                    <a:pt x="74" y="384"/>
                  </a:lnTo>
                  <a:cubicBezTo>
                    <a:pt x="73" y="383"/>
                    <a:pt x="73" y="381"/>
                    <a:pt x="73" y="379"/>
                  </a:cubicBezTo>
                  <a:lnTo>
                    <a:pt x="79" y="325"/>
                  </a:lnTo>
                  <a:cubicBezTo>
                    <a:pt x="79" y="323"/>
                    <a:pt x="80" y="322"/>
                    <a:pt x="81" y="321"/>
                  </a:cubicBezTo>
                  <a:lnTo>
                    <a:pt x="151" y="235"/>
                  </a:lnTo>
                  <a:lnTo>
                    <a:pt x="149" y="240"/>
                  </a:lnTo>
                  <a:lnTo>
                    <a:pt x="145" y="183"/>
                  </a:lnTo>
                  <a:cubicBezTo>
                    <a:pt x="145" y="181"/>
                    <a:pt x="146" y="180"/>
                    <a:pt x="146" y="178"/>
                  </a:cubicBezTo>
                  <a:lnTo>
                    <a:pt x="192" y="96"/>
                  </a:lnTo>
                  <a:cubicBezTo>
                    <a:pt x="194" y="93"/>
                    <a:pt x="198" y="92"/>
                    <a:pt x="202" y="93"/>
                  </a:cubicBezTo>
                  <a:lnTo>
                    <a:pt x="247" y="107"/>
                  </a:lnTo>
                  <a:lnTo>
                    <a:pt x="240" y="108"/>
                  </a:lnTo>
                  <a:lnTo>
                    <a:pt x="332" y="36"/>
                  </a:lnTo>
                  <a:lnTo>
                    <a:pt x="329" y="39"/>
                  </a:lnTo>
                  <a:lnTo>
                    <a:pt x="347" y="5"/>
                  </a:lnTo>
                  <a:cubicBezTo>
                    <a:pt x="348" y="2"/>
                    <a:pt x="351" y="0"/>
                    <a:pt x="355" y="1"/>
                  </a:cubicBezTo>
                  <a:lnTo>
                    <a:pt x="410" y="6"/>
                  </a:lnTo>
                  <a:cubicBezTo>
                    <a:pt x="413" y="7"/>
                    <a:pt x="416" y="9"/>
                    <a:pt x="417" y="12"/>
                  </a:cubicBezTo>
                  <a:lnTo>
                    <a:pt x="445" y="92"/>
                  </a:lnTo>
                  <a:lnTo>
                    <a:pt x="470" y="145"/>
                  </a:lnTo>
                  <a:lnTo>
                    <a:pt x="463" y="140"/>
                  </a:lnTo>
                  <a:lnTo>
                    <a:pt x="524" y="140"/>
                  </a:lnTo>
                  <a:lnTo>
                    <a:pt x="517" y="143"/>
                  </a:lnTo>
                  <a:lnTo>
                    <a:pt x="553" y="95"/>
                  </a:lnTo>
                  <a:cubicBezTo>
                    <a:pt x="555" y="94"/>
                    <a:pt x="557" y="92"/>
                    <a:pt x="559" y="92"/>
                  </a:cubicBezTo>
                  <a:cubicBezTo>
                    <a:pt x="562" y="92"/>
                    <a:pt x="564" y="93"/>
                    <a:pt x="566" y="95"/>
                  </a:cubicBezTo>
                  <a:lnTo>
                    <a:pt x="619" y="153"/>
                  </a:lnTo>
                  <a:lnTo>
                    <a:pt x="610" y="151"/>
                  </a:lnTo>
                  <a:lnTo>
                    <a:pt x="708" y="113"/>
                  </a:lnTo>
                  <a:cubicBezTo>
                    <a:pt x="711" y="112"/>
                    <a:pt x="714" y="112"/>
                    <a:pt x="716" y="115"/>
                  </a:cubicBezTo>
                  <a:cubicBezTo>
                    <a:pt x="718" y="117"/>
                    <a:pt x="719" y="120"/>
                    <a:pt x="718" y="123"/>
                  </a:cubicBezTo>
                  <a:lnTo>
                    <a:pt x="659" y="275"/>
                  </a:lnTo>
                  <a:cubicBezTo>
                    <a:pt x="658" y="277"/>
                    <a:pt x="656" y="279"/>
                    <a:pt x="654" y="279"/>
                  </a:cubicBezTo>
                  <a:cubicBezTo>
                    <a:pt x="652" y="280"/>
                    <a:pt x="650" y="280"/>
                    <a:pt x="648" y="279"/>
                  </a:cubicBezTo>
                  <a:lnTo>
                    <a:pt x="610" y="261"/>
                  </a:lnTo>
                  <a:lnTo>
                    <a:pt x="617" y="261"/>
                  </a:lnTo>
                  <a:lnTo>
                    <a:pt x="592" y="275"/>
                  </a:lnTo>
                  <a:lnTo>
                    <a:pt x="596" y="268"/>
                  </a:lnTo>
                  <a:lnTo>
                    <a:pt x="596" y="280"/>
                  </a:lnTo>
                  <a:lnTo>
                    <a:pt x="595" y="275"/>
                  </a:lnTo>
                  <a:lnTo>
                    <a:pt x="622" y="315"/>
                  </a:lnTo>
                  <a:cubicBezTo>
                    <a:pt x="623" y="317"/>
                    <a:pt x="623" y="318"/>
                    <a:pt x="623" y="320"/>
                  </a:cubicBezTo>
                  <a:lnTo>
                    <a:pt x="617" y="458"/>
                  </a:lnTo>
                  <a:lnTo>
                    <a:pt x="617" y="456"/>
                  </a:lnTo>
                  <a:lnTo>
                    <a:pt x="623" y="500"/>
                  </a:lnTo>
                  <a:cubicBezTo>
                    <a:pt x="623" y="502"/>
                    <a:pt x="623" y="503"/>
                    <a:pt x="622" y="505"/>
                  </a:cubicBezTo>
                  <a:lnTo>
                    <a:pt x="617" y="517"/>
                  </a:lnTo>
                  <a:cubicBezTo>
                    <a:pt x="615" y="520"/>
                    <a:pt x="611" y="522"/>
                    <a:pt x="608" y="521"/>
                  </a:cubicBezTo>
                  <a:lnTo>
                    <a:pt x="568" y="513"/>
                  </a:lnTo>
                  <a:lnTo>
                    <a:pt x="576" y="510"/>
                  </a:lnTo>
                  <a:lnTo>
                    <a:pt x="553" y="538"/>
                  </a:lnTo>
                  <a:lnTo>
                    <a:pt x="553" y="529"/>
                  </a:lnTo>
                  <a:lnTo>
                    <a:pt x="573" y="563"/>
                  </a:lnTo>
                  <a:cubicBezTo>
                    <a:pt x="574" y="566"/>
                    <a:pt x="574" y="570"/>
                    <a:pt x="571" y="573"/>
                  </a:cubicBezTo>
                  <a:lnTo>
                    <a:pt x="524" y="621"/>
                  </a:lnTo>
                  <a:lnTo>
                    <a:pt x="525" y="613"/>
                  </a:lnTo>
                  <a:lnTo>
                    <a:pt x="531" y="631"/>
                  </a:lnTo>
                  <a:cubicBezTo>
                    <a:pt x="532" y="634"/>
                    <a:pt x="531" y="638"/>
                    <a:pt x="528" y="640"/>
                  </a:cubicBezTo>
                  <a:lnTo>
                    <a:pt x="482" y="666"/>
                  </a:lnTo>
                  <a:lnTo>
                    <a:pt x="486" y="657"/>
                  </a:lnTo>
                  <a:lnTo>
                    <a:pt x="495" y="691"/>
                  </a:lnTo>
                  <a:cubicBezTo>
                    <a:pt x="496" y="693"/>
                    <a:pt x="495" y="696"/>
                    <a:pt x="493" y="698"/>
                  </a:cubicBezTo>
                  <a:lnTo>
                    <a:pt x="476" y="718"/>
                  </a:lnTo>
                  <a:cubicBezTo>
                    <a:pt x="475" y="720"/>
                    <a:pt x="473" y="721"/>
                    <a:pt x="470" y="721"/>
                  </a:cubicBezTo>
                  <a:lnTo>
                    <a:pt x="409" y="721"/>
                  </a:lnTo>
                  <a:lnTo>
                    <a:pt x="414" y="719"/>
                  </a:lnTo>
                  <a:lnTo>
                    <a:pt x="380" y="749"/>
                  </a:lnTo>
                  <a:lnTo>
                    <a:pt x="382" y="746"/>
                  </a:lnTo>
                  <a:lnTo>
                    <a:pt x="376" y="760"/>
                  </a:lnTo>
                  <a:lnTo>
                    <a:pt x="374" y="750"/>
                  </a:lnTo>
                  <a:lnTo>
                    <a:pt x="404" y="772"/>
                  </a:lnTo>
                  <a:cubicBezTo>
                    <a:pt x="408" y="775"/>
                    <a:pt x="409" y="779"/>
                    <a:pt x="406" y="783"/>
                  </a:cubicBezTo>
                  <a:lnTo>
                    <a:pt x="374" y="837"/>
                  </a:lnTo>
                  <a:lnTo>
                    <a:pt x="330" y="895"/>
                  </a:lnTo>
                  <a:cubicBezTo>
                    <a:pt x="327" y="898"/>
                    <a:pt x="324" y="899"/>
                    <a:pt x="320" y="898"/>
                  </a:cubicBezTo>
                  <a:lnTo>
                    <a:pt x="305" y="892"/>
                  </a:lnTo>
                  <a:lnTo>
                    <a:pt x="314" y="890"/>
                  </a:lnTo>
                  <a:lnTo>
                    <a:pt x="268" y="940"/>
                  </a:lnTo>
                  <a:cubicBezTo>
                    <a:pt x="266" y="942"/>
                    <a:pt x="264" y="943"/>
                    <a:pt x="261" y="942"/>
                  </a:cubicBezTo>
                  <a:cubicBezTo>
                    <a:pt x="258" y="942"/>
                    <a:pt x="256" y="940"/>
                    <a:pt x="255" y="938"/>
                  </a:cubicBezTo>
                  <a:lnTo>
                    <a:pt x="205" y="822"/>
                  </a:lnTo>
                  <a:lnTo>
                    <a:pt x="206" y="823"/>
                  </a:lnTo>
                  <a:lnTo>
                    <a:pt x="160" y="762"/>
                  </a:lnTo>
                  <a:lnTo>
                    <a:pt x="168" y="765"/>
                  </a:lnTo>
                  <a:lnTo>
                    <a:pt x="137" y="769"/>
                  </a:lnTo>
                  <a:cubicBezTo>
                    <a:pt x="135" y="769"/>
                    <a:pt x="133" y="768"/>
                    <a:pt x="131" y="767"/>
                  </a:cubicBezTo>
                  <a:lnTo>
                    <a:pt x="112" y="749"/>
                  </a:lnTo>
                  <a:lnTo>
                    <a:pt x="116" y="751"/>
                  </a:lnTo>
                  <a:lnTo>
                    <a:pt x="7" y="729"/>
                  </a:lnTo>
                  <a:cubicBezTo>
                    <a:pt x="3" y="728"/>
                    <a:pt x="0" y="724"/>
                    <a:pt x="1" y="719"/>
                  </a:cubicBezTo>
                  <a:cubicBezTo>
                    <a:pt x="1" y="715"/>
                    <a:pt x="6" y="712"/>
                    <a:pt x="10" y="713"/>
                  </a:cubicBezTo>
                  <a:lnTo>
                    <a:pt x="119" y="735"/>
                  </a:lnTo>
                  <a:cubicBezTo>
                    <a:pt x="120" y="735"/>
                    <a:pt x="122" y="736"/>
                    <a:pt x="123" y="737"/>
                  </a:cubicBezTo>
                  <a:lnTo>
                    <a:pt x="142" y="755"/>
                  </a:lnTo>
                  <a:lnTo>
                    <a:pt x="135" y="753"/>
                  </a:lnTo>
                  <a:lnTo>
                    <a:pt x="166" y="749"/>
                  </a:lnTo>
                  <a:cubicBezTo>
                    <a:pt x="169" y="749"/>
                    <a:pt x="172" y="750"/>
                    <a:pt x="173" y="752"/>
                  </a:cubicBezTo>
                  <a:lnTo>
                    <a:pt x="219" y="814"/>
                  </a:lnTo>
                  <a:cubicBezTo>
                    <a:pt x="219" y="814"/>
                    <a:pt x="220" y="815"/>
                    <a:pt x="220" y="816"/>
                  </a:cubicBezTo>
                  <a:lnTo>
                    <a:pt x="270" y="931"/>
                  </a:lnTo>
                  <a:lnTo>
                    <a:pt x="256" y="929"/>
                  </a:lnTo>
                  <a:lnTo>
                    <a:pt x="302" y="879"/>
                  </a:lnTo>
                  <a:cubicBezTo>
                    <a:pt x="304" y="877"/>
                    <a:pt x="308" y="876"/>
                    <a:pt x="311" y="877"/>
                  </a:cubicBezTo>
                  <a:lnTo>
                    <a:pt x="326" y="883"/>
                  </a:lnTo>
                  <a:lnTo>
                    <a:pt x="317" y="886"/>
                  </a:lnTo>
                  <a:lnTo>
                    <a:pt x="360" y="829"/>
                  </a:lnTo>
                  <a:lnTo>
                    <a:pt x="393" y="775"/>
                  </a:lnTo>
                  <a:lnTo>
                    <a:pt x="395" y="785"/>
                  </a:lnTo>
                  <a:lnTo>
                    <a:pt x="364" y="763"/>
                  </a:lnTo>
                  <a:cubicBezTo>
                    <a:pt x="361" y="761"/>
                    <a:pt x="360" y="757"/>
                    <a:pt x="362" y="754"/>
                  </a:cubicBezTo>
                  <a:lnTo>
                    <a:pt x="367" y="740"/>
                  </a:lnTo>
                  <a:cubicBezTo>
                    <a:pt x="368" y="739"/>
                    <a:pt x="369" y="738"/>
                    <a:pt x="370" y="737"/>
                  </a:cubicBezTo>
                  <a:lnTo>
                    <a:pt x="404" y="707"/>
                  </a:lnTo>
                  <a:cubicBezTo>
                    <a:pt x="405" y="706"/>
                    <a:pt x="407" y="705"/>
                    <a:pt x="409" y="705"/>
                  </a:cubicBezTo>
                  <a:lnTo>
                    <a:pt x="470" y="705"/>
                  </a:lnTo>
                  <a:lnTo>
                    <a:pt x="464" y="708"/>
                  </a:lnTo>
                  <a:lnTo>
                    <a:pt x="481" y="688"/>
                  </a:lnTo>
                  <a:lnTo>
                    <a:pt x="480" y="695"/>
                  </a:lnTo>
                  <a:lnTo>
                    <a:pt x="470" y="661"/>
                  </a:lnTo>
                  <a:cubicBezTo>
                    <a:pt x="469" y="658"/>
                    <a:pt x="471" y="654"/>
                    <a:pt x="474" y="652"/>
                  </a:cubicBezTo>
                  <a:lnTo>
                    <a:pt x="520" y="626"/>
                  </a:lnTo>
                  <a:lnTo>
                    <a:pt x="516" y="636"/>
                  </a:lnTo>
                  <a:lnTo>
                    <a:pt x="510" y="618"/>
                  </a:lnTo>
                  <a:cubicBezTo>
                    <a:pt x="509" y="615"/>
                    <a:pt x="510" y="612"/>
                    <a:pt x="512" y="610"/>
                  </a:cubicBezTo>
                  <a:lnTo>
                    <a:pt x="560" y="562"/>
                  </a:lnTo>
                  <a:lnTo>
                    <a:pt x="559" y="571"/>
                  </a:lnTo>
                  <a:lnTo>
                    <a:pt x="540" y="537"/>
                  </a:lnTo>
                  <a:cubicBezTo>
                    <a:pt x="538" y="534"/>
                    <a:pt x="538" y="531"/>
                    <a:pt x="540" y="528"/>
                  </a:cubicBezTo>
                  <a:lnTo>
                    <a:pt x="563" y="500"/>
                  </a:lnTo>
                  <a:cubicBezTo>
                    <a:pt x="565" y="498"/>
                    <a:pt x="568" y="497"/>
                    <a:pt x="571" y="498"/>
                  </a:cubicBezTo>
                  <a:lnTo>
                    <a:pt x="611" y="506"/>
                  </a:lnTo>
                  <a:lnTo>
                    <a:pt x="602" y="510"/>
                  </a:lnTo>
                  <a:lnTo>
                    <a:pt x="608" y="498"/>
                  </a:lnTo>
                  <a:lnTo>
                    <a:pt x="607" y="502"/>
                  </a:lnTo>
                  <a:lnTo>
                    <a:pt x="602" y="459"/>
                  </a:lnTo>
                  <a:cubicBezTo>
                    <a:pt x="601" y="458"/>
                    <a:pt x="601" y="458"/>
                    <a:pt x="601" y="457"/>
                  </a:cubicBezTo>
                  <a:lnTo>
                    <a:pt x="607" y="319"/>
                  </a:lnTo>
                  <a:lnTo>
                    <a:pt x="609" y="324"/>
                  </a:lnTo>
                  <a:lnTo>
                    <a:pt x="582" y="284"/>
                  </a:lnTo>
                  <a:cubicBezTo>
                    <a:pt x="581" y="283"/>
                    <a:pt x="580" y="281"/>
                    <a:pt x="580" y="280"/>
                  </a:cubicBezTo>
                  <a:lnTo>
                    <a:pt x="580" y="268"/>
                  </a:lnTo>
                  <a:cubicBezTo>
                    <a:pt x="580" y="265"/>
                    <a:pt x="582" y="262"/>
                    <a:pt x="585" y="261"/>
                  </a:cubicBezTo>
                  <a:lnTo>
                    <a:pt x="609" y="247"/>
                  </a:lnTo>
                  <a:cubicBezTo>
                    <a:pt x="612" y="246"/>
                    <a:pt x="614" y="246"/>
                    <a:pt x="617" y="247"/>
                  </a:cubicBezTo>
                  <a:lnTo>
                    <a:pt x="655" y="265"/>
                  </a:lnTo>
                  <a:lnTo>
                    <a:pt x="644" y="269"/>
                  </a:lnTo>
                  <a:lnTo>
                    <a:pt x="703" y="117"/>
                  </a:lnTo>
                  <a:lnTo>
                    <a:pt x="713" y="128"/>
                  </a:lnTo>
                  <a:lnTo>
                    <a:pt x="616" y="166"/>
                  </a:lnTo>
                  <a:cubicBezTo>
                    <a:pt x="613" y="167"/>
                    <a:pt x="610" y="166"/>
                    <a:pt x="607" y="164"/>
                  </a:cubicBezTo>
                  <a:lnTo>
                    <a:pt x="554" y="106"/>
                  </a:lnTo>
                  <a:lnTo>
                    <a:pt x="566" y="105"/>
                  </a:lnTo>
                  <a:lnTo>
                    <a:pt x="530" y="153"/>
                  </a:lnTo>
                  <a:cubicBezTo>
                    <a:pt x="528" y="155"/>
                    <a:pt x="526" y="156"/>
                    <a:pt x="524" y="156"/>
                  </a:cubicBezTo>
                  <a:lnTo>
                    <a:pt x="463" y="156"/>
                  </a:lnTo>
                  <a:cubicBezTo>
                    <a:pt x="459" y="156"/>
                    <a:pt x="457" y="154"/>
                    <a:pt x="455" y="152"/>
                  </a:cubicBezTo>
                  <a:lnTo>
                    <a:pt x="430" y="97"/>
                  </a:lnTo>
                  <a:lnTo>
                    <a:pt x="402" y="17"/>
                  </a:lnTo>
                  <a:lnTo>
                    <a:pt x="408" y="22"/>
                  </a:lnTo>
                  <a:lnTo>
                    <a:pt x="353" y="16"/>
                  </a:lnTo>
                  <a:lnTo>
                    <a:pt x="361" y="12"/>
                  </a:lnTo>
                  <a:lnTo>
                    <a:pt x="344" y="46"/>
                  </a:lnTo>
                  <a:cubicBezTo>
                    <a:pt x="343" y="47"/>
                    <a:pt x="342" y="48"/>
                    <a:pt x="342" y="49"/>
                  </a:cubicBezTo>
                  <a:lnTo>
                    <a:pt x="250" y="121"/>
                  </a:lnTo>
                  <a:cubicBezTo>
                    <a:pt x="248" y="122"/>
                    <a:pt x="245" y="123"/>
                    <a:pt x="243" y="122"/>
                  </a:cubicBezTo>
                  <a:lnTo>
                    <a:pt x="197" y="108"/>
                  </a:lnTo>
                  <a:lnTo>
                    <a:pt x="206" y="104"/>
                  </a:lnTo>
                  <a:lnTo>
                    <a:pt x="160" y="186"/>
                  </a:lnTo>
                  <a:lnTo>
                    <a:pt x="161" y="182"/>
                  </a:lnTo>
                  <a:lnTo>
                    <a:pt x="165" y="239"/>
                  </a:lnTo>
                  <a:cubicBezTo>
                    <a:pt x="165" y="241"/>
                    <a:pt x="165" y="243"/>
                    <a:pt x="163" y="245"/>
                  </a:cubicBezTo>
                  <a:lnTo>
                    <a:pt x="93" y="331"/>
                  </a:lnTo>
                  <a:lnTo>
                    <a:pt x="95" y="327"/>
                  </a:lnTo>
                  <a:lnTo>
                    <a:pt x="89" y="381"/>
                  </a:lnTo>
                  <a:lnTo>
                    <a:pt x="88" y="375"/>
                  </a:lnTo>
                  <a:lnTo>
                    <a:pt x="107" y="403"/>
                  </a:lnTo>
                  <a:cubicBezTo>
                    <a:pt x="108" y="405"/>
                    <a:pt x="108" y="408"/>
                    <a:pt x="107" y="411"/>
                  </a:cubicBezTo>
                  <a:lnTo>
                    <a:pt x="79" y="478"/>
                  </a:lnTo>
                  <a:lnTo>
                    <a:pt x="66" y="522"/>
                  </a:lnTo>
                  <a:cubicBezTo>
                    <a:pt x="65" y="523"/>
                    <a:pt x="65" y="523"/>
                    <a:pt x="65" y="524"/>
                  </a:cubicBezTo>
                  <a:lnTo>
                    <a:pt x="38" y="562"/>
                  </a:lnTo>
                  <a:lnTo>
                    <a:pt x="39" y="558"/>
                  </a:lnTo>
                  <a:lnTo>
                    <a:pt x="16" y="722"/>
                  </a:lnTo>
                  <a:cubicBezTo>
                    <a:pt x="16" y="726"/>
                    <a:pt x="12" y="729"/>
                    <a:pt x="7" y="729"/>
                  </a:cubicBezTo>
                  <a:cubicBezTo>
                    <a:pt x="3" y="728"/>
                    <a:pt x="0" y="724"/>
                    <a:pt x="1" y="720"/>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12" name="Freeform 13"/>
            <p:cNvSpPr>
              <a:spLocks/>
            </p:cNvSpPr>
            <p:nvPr/>
          </p:nvSpPr>
          <p:spPr bwMode="auto">
            <a:xfrm>
              <a:off x="2295" y="3210"/>
              <a:ext cx="468" cy="407"/>
            </a:xfrm>
            <a:custGeom>
              <a:avLst/>
              <a:gdLst>
                <a:gd name="T0" fmla="*/ 136 w 468"/>
                <a:gd name="T1" fmla="*/ 59 h 407"/>
                <a:gd name="T2" fmla="*/ 143 w 468"/>
                <a:gd name="T3" fmla="*/ 32 h 407"/>
                <a:gd name="T4" fmla="*/ 186 w 468"/>
                <a:gd name="T5" fmla="*/ 48 h 407"/>
                <a:gd name="T6" fmla="*/ 184 w 468"/>
                <a:gd name="T7" fmla="*/ 26 h 407"/>
                <a:gd name="T8" fmla="*/ 203 w 468"/>
                <a:gd name="T9" fmla="*/ 3 h 407"/>
                <a:gd name="T10" fmla="*/ 250 w 468"/>
                <a:gd name="T11" fmla="*/ 0 h 407"/>
                <a:gd name="T12" fmla="*/ 293 w 468"/>
                <a:gd name="T13" fmla="*/ 4 h 407"/>
                <a:gd name="T14" fmla="*/ 290 w 468"/>
                <a:gd name="T15" fmla="*/ 30 h 407"/>
                <a:gd name="T16" fmla="*/ 274 w 468"/>
                <a:gd name="T17" fmla="*/ 61 h 407"/>
                <a:gd name="T18" fmla="*/ 347 w 468"/>
                <a:gd name="T19" fmla="*/ 41 h 407"/>
                <a:gd name="T20" fmla="*/ 376 w 468"/>
                <a:gd name="T21" fmla="*/ 48 h 407"/>
                <a:gd name="T22" fmla="*/ 370 w 468"/>
                <a:gd name="T23" fmla="*/ 25 h 407"/>
                <a:gd name="T24" fmla="*/ 419 w 468"/>
                <a:gd name="T25" fmla="*/ 40 h 407"/>
                <a:gd name="T26" fmla="*/ 448 w 468"/>
                <a:gd name="T27" fmla="*/ 61 h 407"/>
                <a:gd name="T28" fmla="*/ 454 w 468"/>
                <a:gd name="T29" fmla="*/ 114 h 407"/>
                <a:gd name="T30" fmla="*/ 433 w 468"/>
                <a:gd name="T31" fmla="*/ 138 h 407"/>
                <a:gd name="T32" fmla="*/ 393 w 468"/>
                <a:gd name="T33" fmla="*/ 174 h 407"/>
                <a:gd name="T34" fmla="*/ 372 w 468"/>
                <a:gd name="T35" fmla="*/ 182 h 407"/>
                <a:gd name="T36" fmla="*/ 363 w 468"/>
                <a:gd name="T37" fmla="*/ 187 h 407"/>
                <a:gd name="T38" fmla="*/ 330 w 468"/>
                <a:gd name="T39" fmla="*/ 198 h 407"/>
                <a:gd name="T40" fmla="*/ 304 w 468"/>
                <a:gd name="T41" fmla="*/ 201 h 407"/>
                <a:gd name="T42" fmla="*/ 241 w 468"/>
                <a:gd name="T43" fmla="*/ 193 h 407"/>
                <a:gd name="T44" fmla="*/ 249 w 468"/>
                <a:gd name="T45" fmla="*/ 239 h 407"/>
                <a:gd name="T46" fmla="*/ 209 w 468"/>
                <a:gd name="T47" fmla="*/ 270 h 407"/>
                <a:gd name="T48" fmla="*/ 168 w 468"/>
                <a:gd name="T49" fmla="*/ 284 h 407"/>
                <a:gd name="T50" fmla="*/ 121 w 468"/>
                <a:gd name="T51" fmla="*/ 303 h 407"/>
                <a:gd name="T52" fmla="*/ 45 w 468"/>
                <a:gd name="T53" fmla="*/ 340 h 407"/>
                <a:gd name="T54" fmla="*/ 57 w 468"/>
                <a:gd name="T55" fmla="*/ 393 h 407"/>
                <a:gd name="T56" fmla="*/ 21 w 468"/>
                <a:gd name="T57" fmla="*/ 405 h 407"/>
                <a:gd name="T58" fmla="*/ 4 w 468"/>
                <a:gd name="T59" fmla="*/ 333 h 407"/>
                <a:gd name="T60" fmla="*/ 19 w 468"/>
                <a:gd name="T61" fmla="*/ 292 h 407"/>
                <a:gd name="T62" fmla="*/ 39 w 468"/>
                <a:gd name="T63" fmla="*/ 272 h 407"/>
                <a:gd name="T64" fmla="*/ 62 w 468"/>
                <a:gd name="T65" fmla="*/ 238 h 407"/>
                <a:gd name="T66" fmla="*/ 97 w 468"/>
                <a:gd name="T67" fmla="*/ 168 h 407"/>
                <a:gd name="T68" fmla="*/ 124 w 468"/>
                <a:gd name="T69" fmla="*/ 115 h 407"/>
                <a:gd name="T70" fmla="*/ 124 w 468"/>
                <a:gd name="T71" fmla="*/ 70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8"/>
                <a:gd name="T109" fmla="*/ 0 h 407"/>
                <a:gd name="T110" fmla="*/ 468 w 468"/>
                <a:gd name="T111" fmla="*/ 407 h 4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8" h="407">
                  <a:moveTo>
                    <a:pt x="124" y="70"/>
                  </a:moveTo>
                  <a:lnTo>
                    <a:pt x="136" y="59"/>
                  </a:lnTo>
                  <a:lnTo>
                    <a:pt x="136" y="40"/>
                  </a:lnTo>
                  <a:lnTo>
                    <a:pt x="143" y="32"/>
                  </a:lnTo>
                  <a:lnTo>
                    <a:pt x="159" y="34"/>
                  </a:lnTo>
                  <a:lnTo>
                    <a:pt x="186" y="48"/>
                  </a:lnTo>
                  <a:lnTo>
                    <a:pt x="190" y="37"/>
                  </a:lnTo>
                  <a:lnTo>
                    <a:pt x="184" y="26"/>
                  </a:lnTo>
                  <a:lnTo>
                    <a:pt x="186" y="18"/>
                  </a:lnTo>
                  <a:lnTo>
                    <a:pt x="203" y="3"/>
                  </a:lnTo>
                  <a:lnTo>
                    <a:pt x="233" y="12"/>
                  </a:lnTo>
                  <a:lnTo>
                    <a:pt x="250" y="0"/>
                  </a:lnTo>
                  <a:lnTo>
                    <a:pt x="263" y="13"/>
                  </a:lnTo>
                  <a:lnTo>
                    <a:pt x="293" y="4"/>
                  </a:lnTo>
                  <a:lnTo>
                    <a:pt x="300" y="16"/>
                  </a:lnTo>
                  <a:lnTo>
                    <a:pt x="290" y="30"/>
                  </a:lnTo>
                  <a:lnTo>
                    <a:pt x="274" y="54"/>
                  </a:lnTo>
                  <a:lnTo>
                    <a:pt x="274" y="61"/>
                  </a:lnTo>
                  <a:lnTo>
                    <a:pt x="283" y="68"/>
                  </a:lnTo>
                  <a:lnTo>
                    <a:pt x="347" y="41"/>
                  </a:lnTo>
                  <a:lnTo>
                    <a:pt x="369" y="54"/>
                  </a:lnTo>
                  <a:lnTo>
                    <a:pt x="376" y="48"/>
                  </a:lnTo>
                  <a:lnTo>
                    <a:pt x="369" y="32"/>
                  </a:lnTo>
                  <a:lnTo>
                    <a:pt x="370" y="25"/>
                  </a:lnTo>
                  <a:lnTo>
                    <a:pt x="412" y="32"/>
                  </a:lnTo>
                  <a:lnTo>
                    <a:pt x="419" y="40"/>
                  </a:lnTo>
                  <a:lnTo>
                    <a:pt x="430" y="37"/>
                  </a:lnTo>
                  <a:lnTo>
                    <a:pt x="448" y="61"/>
                  </a:lnTo>
                  <a:lnTo>
                    <a:pt x="468" y="104"/>
                  </a:lnTo>
                  <a:lnTo>
                    <a:pt x="454" y="114"/>
                  </a:lnTo>
                  <a:lnTo>
                    <a:pt x="443" y="135"/>
                  </a:lnTo>
                  <a:lnTo>
                    <a:pt x="433" y="138"/>
                  </a:lnTo>
                  <a:lnTo>
                    <a:pt x="424" y="159"/>
                  </a:lnTo>
                  <a:lnTo>
                    <a:pt x="393" y="174"/>
                  </a:lnTo>
                  <a:lnTo>
                    <a:pt x="380" y="168"/>
                  </a:lnTo>
                  <a:lnTo>
                    <a:pt x="372" y="182"/>
                  </a:lnTo>
                  <a:lnTo>
                    <a:pt x="372" y="187"/>
                  </a:lnTo>
                  <a:lnTo>
                    <a:pt x="363" y="187"/>
                  </a:lnTo>
                  <a:lnTo>
                    <a:pt x="345" y="187"/>
                  </a:lnTo>
                  <a:lnTo>
                    <a:pt x="330" y="198"/>
                  </a:lnTo>
                  <a:lnTo>
                    <a:pt x="319" y="191"/>
                  </a:lnTo>
                  <a:lnTo>
                    <a:pt x="304" y="201"/>
                  </a:lnTo>
                  <a:lnTo>
                    <a:pt x="270" y="216"/>
                  </a:lnTo>
                  <a:lnTo>
                    <a:pt x="241" y="193"/>
                  </a:lnTo>
                  <a:lnTo>
                    <a:pt x="240" y="211"/>
                  </a:lnTo>
                  <a:lnTo>
                    <a:pt x="249" y="239"/>
                  </a:lnTo>
                  <a:lnTo>
                    <a:pt x="224" y="250"/>
                  </a:lnTo>
                  <a:lnTo>
                    <a:pt x="209" y="270"/>
                  </a:lnTo>
                  <a:lnTo>
                    <a:pt x="183" y="277"/>
                  </a:lnTo>
                  <a:lnTo>
                    <a:pt x="168" y="284"/>
                  </a:lnTo>
                  <a:lnTo>
                    <a:pt x="139" y="284"/>
                  </a:lnTo>
                  <a:lnTo>
                    <a:pt x="121" y="303"/>
                  </a:lnTo>
                  <a:lnTo>
                    <a:pt x="71" y="321"/>
                  </a:lnTo>
                  <a:lnTo>
                    <a:pt x="45" y="340"/>
                  </a:lnTo>
                  <a:lnTo>
                    <a:pt x="33" y="353"/>
                  </a:lnTo>
                  <a:lnTo>
                    <a:pt x="57" y="393"/>
                  </a:lnTo>
                  <a:lnTo>
                    <a:pt x="40" y="407"/>
                  </a:lnTo>
                  <a:lnTo>
                    <a:pt x="21" y="405"/>
                  </a:lnTo>
                  <a:lnTo>
                    <a:pt x="0" y="363"/>
                  </a:lnTo>
                  <a:lnTo>
                    <a:pt x="4" y="333"/>
                  </a:lnTo>
                  <a:lnTo>
                    <a:pt x="4" y="318"/>
                  </a:lnTo>
                  <a:lnTo>
                    <a:pt x="19" y="292"/>
                  </a:lnTo>
                  <a:lnTo>
                    <a:pt x="40" y="286"/>
                  </a:lnTo>
                  <a:lnTo>
                    <a:pt x="39" y="272"/>
                  </a:lnTo>
                  <a:lnTo>
                    <a:pt x="59" y="262"/>
                  </a:lnTo>
                  <a:lnTo>
                    <a:pt x="62" y="238"/>
                  </a:lnTo>
                  <a:lnTo>
                    <a:pt x="98" y="207"/>
                  </a:lnTo>
                  <a:lnTo>
                    <a:pt x="97" y="168"/>
                  </a:lnTo>
                  <a:lnTo>
                    <a:pt x="126" y="129"/>
                  </a:lnTo>
                  <a:lnTo>
                    <a:pt x="124" y="115"/>
                  </a:lnTo>
                  <a:lnTo>
                    <a:pt x="133" y="102"/>
                  </a:lnTo>
                  <a:lnTo>
                    <a:pt x="124" y="70"/>
                  </a:lnTo>
                  <a:close/>
                </a:path>
              </a:pathLst>
            </a:custGeom>
            <a:solidFill>
              <a:srgbClr val="3191FF"/>
            </a:solidFill>
            <a:ln w="9525">
              <a:noFill/>
              <a:round/>
              <a:headEnd/>
              <a:tailEnd/>
            </a:ln>
          </p:spPr>
          <p:txBody>
            <a:bodyPr/>
            <a:lstStyle/>
            <a:p>
              <a:endParaRPr lang="zh-CN" altLang="en-US">
                <a:latin typeface="+mn-ea"/>
              </a:endParaRPr>
            </a:p>
          </p:txBody>
        </p:sp>
        <p:sp>
          <p:nvSpPr>
            <p:cNvPr id="25613" name="Freeform 14"/>
            <p:cNvSpPr>
              <a:spLocks/>
            </p:cNvSpPr>
            <p:nvPr/>
          </p:nvSpPr>
          <p:spPr bwMode="auto">
            <a:xfrm>
              <a:off x="2292" y="3207"/>
              <a:ext cx="474" cy="414"/>
            </a:xfrm>
            <a:custGeom>
              <a:avLst/>
              <a:gdLst>
                <a:gd name="T0" fmla="*/ 0 w 1263"/>
                <a:gd name="T1" fmla="*/ 0 h 1103"/>
                <a:gd name="T2" fmla="*/ 0 w 1263"/>
                <a:gd name="T3" fmla="*/ 0 h 1103"/>
                <a:gd name="T4" fmla="*/ 0 w 1263"/>
                <a:gd name="T5" fmla="*/ 0 h 1103"/>
                <a:gd name="T6" fmla="*/ 0 w 1263"/>
                <a:gd name="T7" fmla="*/ 0 h 1103"/>
                <a:gd name="T8" fmla="*/ 0 w 1263"/>
                <a:gd name="T9" fmla="*/ 0 h 1103"/>
                <a:gd name="T10" fmla="*/ 0 w 1263"/>
                <a:gd name="T11" fmla="*/ 0 h 1103"/>
                <a:gd name="T12" fmla="*/ 0 w 1263"/>
                <a:gd name="T13" fmla="*/ 0 h 1103"/>
                <a:gd name="T14" fmla="*/ 0 w 1263"/>
                <a:gd name="T15" fmla="*/ 0 h 1103"/>
                <a:gd name="T16" fmla="*/ 0 w 1263"/>
                <a:gd name="T17" fmla="*/ 0 h 1103"/>
                <a:gd name="T18" fmla="*/ 0 w 1263"/>
                <a:gd name="T19" fmla="*/ 0 h 1103"/>
                <a:gd name="T20" fmla="*/ 0 w 1263"/>
                <a:gd name="T21" fmla="*/ 0 h 1103"/>
                <a:gd name="T22" fmla="*/ 0 w 1263"/>
                <a:gd name="T23" fmla="*/ 0 h 1103"/>
                <a:gd name="T24" fmla="*/ 0 w 1263"/>
                <a:gd name="T25" fmla="*/ 0 h 1103"/>
                <a:gd name="T26" fmla="*/ 0 w 1263"/>
                <a:gd name="T27" fmla="*/ 0 h 1103"/>
                <a:gd name="T28" fmla="*/ 0 w 1263"/>
                <a:gd name="T29" fmla="*/ 0 h 1103"/>
                <a:gd name="T30" fmla="*/ 0 w 1263"/>
                <a:gd name="T31" fmla="*/ 0 h 1103"/>
                <a:gd name="T32" fmla="*/ 0 w 1263"/>
                <a:gd name="T33" fmla="*/ 0 h 1103"/>
                <a:gd name="T34" fmla="*/ 0 w 1263"/>
                <a:gd name="T35" fmla="*/ 0 h 1103"/>
                <a:gd name="T36" fmla="*/ 0 w 1263"/>
                <a:gd name="T37" fmla="*/ 0 h 1103"/>
                <a:gd name="T38" fmla="*/ 0 w 1263"/>
                <a:gd name="T39" fmla="*/ 0 h 1103"/>
                <a:gd name="T40" fmla="*/ 0 w 1263"/>
                <a:gd name="T41" fmla="*/ 0 h 1103"/>
                <a:gd name="T42" fmla="*/ 0 w 1263"/>
                <a:gd name="T43" fmla="*/ 0 h 1103"/>
                <a:gd name="T44" fmla="*/ 0 w 1263"/>
                <a:gd name="T45" fmla="*/ 0 h 1103"/>
                <a:gd name="T46" fmla="*/ 0 w 1263"/>
                <a:gd name="T47" fmla="*/ 0 h 1103"/>
                <a:gd name="T48" fmla="*/ 0 w 1263"/>
                <a:gd name="T49" fmla="*/ 0 h 1103"/>
                <a:gd name="T50" fmla="*/ 0 w 1263"/>
                <a:gd name="T51" fmla="*/ 0 h 1103"/>
                <a:gd name="T52" fmla="*/ 0 w 1263"/>
                <a:gd name="T53" fmla="*/ 0 h 1103"/>
                <a:gd name="T54" fmla="*/ 0 w 1263"/>
                <a:gd name="T55" fmla="*/ 0 h 1103"/>
                <a:gd name="T56" fmla="*/ 0 w 1263"/>
                <a:gd name="T57" fmla="*/ 0 h 1103"/>
                <a:gd name="T58" fmla="*/ 0 w 1263"/>
                <a:gd name="T59" fmla="*/ 0 h 1103"/>
                <a:gd name="T60" fmla="*/ 0 w 1263"/>
                <a:gd name="T61" fmla="*/ 0 h 1103"/>
                <a:gd name="T62" fmla="*/ 0 w 1263"/>
                <a:gd name="T63" fmla="*/ 0 h 1103"/>
                <a:gd name="T64" fmla="*/ 0 w 1263"/>
                <a:gd name="T65" fmla="*/ 0 h 1103"/>
                <a:gd name="T66" fmla="*/ 0 w 1263"/>
                <a:gd name="T67" fmla="*/ 0 h 1103"/>
                <a:gd name="T68" fmla="*/ 0 w 1263"/>
                <a:gd name="T69" fmla="*/ 0 h 1103"/>
                <a:gd name="T70" fmla="*/ 0 w 1263"/>
                <a:gd name="T71" fmla="*/ 0 h 1103"/>
                <a:gd name="T72" fmla="*/ 0 w 1263"/>
                <a:gd name="T73" fmla="*/ 0 h 1103"/>
                <a:gd name="T74" fmla="*/ 0 w 1263"/>
                <a:gd name="T75" fmla="*/ 0 h 1103"/>
                <a:gd name="T76" fmla="*/ 0 w 1263"/>
                <a:gd name="T77" fmla="*/ 0 h 1103"/>
                <a:gd name="T78" fmla="*/ 0 w 1263"/>
                <a:gd name="T79" fmla="*/ 0 h 1103"/>
                <a:gd name="T80" fmla="*/ 0 w 1263"/>
                <a:gd name="T81" fmla="*/ 0 h 1103"/>
                <a:gd name="T82" fmla="*/ 0 w 1263"/>
                <a:gd name="T83" fmla="*/ 0 h 1103"/>
                <a:gd name="T84" fmla="*/ 0 w 1263"/>
                <a:gd name="T85" fmla="*/ 0 h 1103"/>
                <a:gd name="T86" fmla="*/ 0 w 1263"/>
                <a:gd name="T87" fmla="*/ 0 h 1103"/>
                <a:gd name="T88" fmla="*/ 0 w 1263"/>
                <a:gd name="T89" fmla="*/ 0 h 1103"/>
                <a:gd name="T90" fmla="*/ 0 w 1263"/>
                <a:gd name="T91" fmla="*/ 0 h 1103"/>
                <a:gd name="T92" fmla="*/ 0 w 1263"/>
                <a:gd name="T93" fmla="*/ 0 h 1103"/>
                <a:gd name="T94" fmla="*/ 0 w 1263"/>
                <a:gd name="T95" fmla="*/ 0 h 1103"/>
                <a:gd name="T96" fmla="*/ 0 w 1263"/>
                <a:gd name="T97" fmla="*/ 0 h 1103"/>
                <a:gd name="T98" fmla="*/ 0 w 1263"/>
                <a:gd name="T99" fmla="*/ 0 h 1103"/>
                <a:gd name="T100" fmla="*/ 0 w 1263"/>
                <a:gd name="T101" fmla="*/ 0 h 1103"/>
                <a:gd name="T102" fmla="*/ 0 w 1263"/>
                <a:gd name="T103" fmla="*/ 0 h 1103"/>
                <a:gd name="T104" fmla="*/ 0 w 1263"/>
                <a:gd name="T105" fmla="*/ 0 h 1103"/>
                <a:gd name="T106" fmla="*/ 0 w 1263"/>
                <a:gd name="T107" fmla="*/ 0 h 1103"/>
                <a:gd name="T108" fmla="*/ 0 w 1263"/>
                <a:gd name="T109" fmla="*/ 0 h 1103"/>
                <a:gd name="T110" fmla="*/ 0 w 1263"/>
                <a:gd name="T111" fmla="*/ 0 h 1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3"/>
                <a:gd name="T169" fmla="*/ 0 h 1103"/>
                <a:gd name="T170" fmla="*/ 1263 w 1263"/>
                <a:gd name="T171" fmla="*/ 1103 h 1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3" h="1103">
                  <a:moveTo>
                    <a:pt x="335" y="188"/>
                  </a:moveTo>
                  <a:lnTo>
                    <a:pt x="367" y="160"/>
                  </a:lnTo>
                  <a:lnTo>
                    <a:pt x="364" y="166"/>
                  </a:lnTo>
                  <a:lnTo>
                    <a:pt x="364" y="114"/>
                  </a:lnTo>
                  <a:cubicBezTo>
                    <a:pt x="364" y="112"/>
                    <a:pt x="365" y="110"/>
                    <a:pt x="366" y="109"/>
                  </a:cubicBezTo>
                  <a:lnTo>
                    <a:pt x="384" y="89"/>
                  </a:lnTo>
                  <a:cubicBezTo>
                    <a:pt x="386" y="87"/>
                    <a:pt x="388" y="86"/>
                    <a:pt x="391" y="86"/>
                  </a:cubicBezTo>
                  <a:lnTo>
                    <a:pt x="433" y="92"/>
                  </a:lnTo>
                  <a:cubicBezTo>
                    <a:pt x="434" y="92"/>
                    <a:pt x="435" y="93"/>
                    <a:pt x="436" y="93"/>
                  </a:cubicBezTo>
                  <a:lnTo>
                    <a:pt x="507" y="129"/>
                  </a:lnTo>
                  <a:lnTo>
                    <a:pt x="496" y="133"/>
                  </a:lnTo>
                  <a:lnTo>
                    <a:pt x="508" y="105"/>
                  </a:lnTo>
                  <a:lnTo>
                    <a:pt x="508" y="112"/>
                  </a:lnTo>
                  <a:lnTo>
                    <a:pt x="492" y="82"/>
                  </a:lnTo>
                  <a:cubicBezTo>
                    <a:pt x="492" y="80"/>
                    <a:pt x="491" y="79"/>
                    <a:pt x="492" y="77"/>
                  </a:cubicBezTo>
                  <a:lnTo>
                    <a:pt x="496" y="55"/>
                  </a:lnTo>
                  <a:cubicBezTo>
                    <a:pt x="496" y="53"/>
                    <a:pt x="497" y="51"/>
                    <a:pt x="498" y="50"/>
                  </a:cubicBezTo>
                  <a:lnTo>
                    <a:pt x="544" y="10"/>
                  </a:lnTo>
                  <a:cubicBezTo>
                    <a:pt x="546" y="9"/>
                    <a:pt x="549" y="8"/>
                    <a:pt x="552" y="9"/>
                  </a:cubicBezTo>
                  <a:lnTo>
                    <a:pt x="631" y="33"/>
                  </a:lnTo>
                  <a:lnTo>
                    <a:pt x="624" y="34"/>
                  </a:lnTo>
                  <a:lnTo>
                    <a:pt x="670" y="2"/>
                  </a:lnTo>
                  <a:cubicBezTo>
                    <a:pt x="673" y="0"/>
                    <a:pt x="678" y="0"/>
                    <a:pt x="680" y="3"/>
                  </a:cubicBezTo>
                  <a:lnTo>
                    <a:pt x="715" y="37"/>
                  </a:lnTo>
                  <a:lnTo>
                    <a:pt x="707" y="35"/>
                  </a:lnTo>
                  <a:lnTo>
                    <a:pt x="788" y="13"/>
                  </a:lnTo>
                  <a:cubicBezTo>
                    <a:pt x="792" y="12"/>
                    <a:pt x="795" y="13"/>
                    <a:pt x="797" y="16"/>
                  </a:cubicBezTo>
                  <a:lnTo>
                    <a:pt x="815" y="46"/>
                  </a:lnTo>
                  <a:cubicBezTo>
                    <a:pt x="816" y="49"/>
                    <a:pt x="816" y="52"/>
                    <a:pt x="814" y="55"/>
                  </a:cubicBezTo>
                  <a:lnTo>
                    <a:pt x="787" y="93"/>
                  </a:lnTo>
                  <a:lnTo>
                    <a:pt x="745" y="156"/>
                  </a:lnTo>
                  <a:lnTo>
                    <a:pt x="746" y="152"/>
                  </a:lnTo>
                  <a:lnTo>
                    <a:pt x="746" y="170"/>
                  </a:lnTo>
                  <a:lnTo>
                    <a:pt x="743" y="164"/>
                  </a:lnTo>
                  <a:lnTo>
                    <a:pt x="768" y="184"/>
                  </a:lnTo>
                  <a:lnTo>
                    <a:pt x="760" y="182"/>
                  </a:lnTo>
                  <a:lnTo>
                    <a:pt x="930" y="111"/>
                  </a:lnTo>
                  <a:cubicBezTo>
                    <a:pt x="932" y="110"/>
                    <a:pt x="935" y="110"/>
                    <a:pt x="937" y="111"/>
                  </a:cubicBezTo>
                  <a:lnTo>
                    <a:pt x="997" y="145"/>
                  </a:lnTo>
                  <a:lnTo>
                    <a:pt x="987" y="146"/>
                  </a:lnTo>
                  <a:lnTo>
                    <a:pt x="1005" y="130"/>
                  </a:lnTo>
                  <a:lnTo>
                    <a:pt x="1003" y="139"/>
                  </a:lnTo>
                  <a:lnTo>
                    <a:pt x="985" y="97"/>
                  </a:lnTo>
                  <a:cubicBezTo>
                    <a:pt x="985" y="96"/>
                    <a:pt x="984" y="94"/>
                    <a:pt x="985" y="93"/>
                  </a:cubicBezTo>
                  <a:lnTo>
                    <a:pt x="989" y="73"/>
                  </a:lnTo>
                  <a:cubicBezTo>
                    <a:pt x="989" y="68"/>
                    <a:pt x="994" y="66"/>
                    <a:pt x="998" y="66"/>
                  </a:cubicBezTo>
                  <a:lnTo>
                    <a:pt x="1108" y="86"/>
                  </a:lnTo>
                  <a:cubicBezTo>
                    <a:pt x="1109" y="87"/>
                    <a:pt x="1111" y="87"/>
                    <a:pt x="1112" y="89"/>
                  </a:cubicBezTo>
                  <a:lnTo>
                    <a:pt x="1131" y="109"/>
                  </a:lnTo>
                  <a:lnTo>
                    <a:pt x="1124" y="106"/>
                  </a:lnTo>
                  <a:lnTo>
                    <a:pt x="1155" y="100"/>
                  </a:lnTo>
                  <a:cubicBezTo>
                    <a:pt x="1158" y="100"/>
                    <a:pt x="1161" y="101"/>
                    <a:pt x="1163" y="103"/>
                  </a:cubicBezTo>
                  <a:lnTo>
                    <a:pt x="1209" y="165"/>
                  </a:lnTo>
                  <a:cubicBezTo>
                    <a:pt x="1209" y="166"/>
                    <a:pt x="1210" y="166"/>
                    <a:pt x="1210" y="167"/>
                  </a:cubicBezTo>
                  <a:lnTo>
                    <a:pt x="1262" y="282"/>
                  </a:lnTo>
                  <a:cubicBezTo>
                    <a:pt x="1263" y="286"/>
                    <a:pt x="1262" y="290"/>
                    <a:pt x="1259" y="292"/>
                  </a:cubicBezTo>
                  <a:lnTo>
                    <a:pt x="1223" y="318"/>
                  </a:lnTo>
                  <a:lnTo>
                    <a:pt x="1225" y="315"/>
                  </a:lnTo>
                  <a:lnTo>
                    <a:pt x="1196" y="371"/>
                  </a:lnTo>
                  <a:cubicBezTo>
                    <a:pt x="1195" y="373"/>
                    <a:pt x="1194" y="374"/>
                    <a:pt x="1192" y="375"/>
                  </a:cubicBezTo>
                  <a:lnTo>
                    <a:pt x="1167" y="385"/>
                  </a:lnTo>
                  <a:lnTo>
                    <a:pt x="1171" y="380"/>
                  </a:lnTo>
                  <a:lnTo>
                    <a:pt x="1146" y="434"/>
                  </a:lnTo>
                  <a:cubicBezTo>
                    <a:pt x="1145" y="436"/>
                    <a:pt x="1144" y="437"/>
                    <a:pt x="1143" y="438"/>
                  </a:cubicBezTo>
                  <a:lnTo>
                    <a:pt x="1060" y="480"/>
                  </a:lnTo>
                  <a:cubicBezTo>
                    <a:pt x="1058" y="481"/>
                    <a:pt x="1055" y="481"/>
                    <a:pt x="1053" y="480"/>
                  </a:cubicBezTo>
                  <a:lnTo>
                    <a:pt x="1018" y="464"/>
                  </a:lnTo>
                  <a:lnTo>
                    <a:pt x="1028" y="461"/>
                  </a:lnTo>
                  <a:lnTo>
                    <a:pt x="1007" y="497"/>
                  </a:lnTo>
                  <a:lnTo>
                    <a:pt x="1008" y="493"/>
                  </a:lnTo>
                  <a:lnTo>
                    <a:pt x="1008" y="507"/>
                  </a:lnTo>
                  <a:cubicBezTo>
                    <a:pt x="1008" y="511"/>
                    <a:pt x="1005" y="515"/>
                    <a:pt x="1000" y="515"/>
                  </a:cubicBezTo>
                  <a:lnTo>
                    <a:pt x="975" y="515"/>
                  </a:lnTo>
                  <a:lnTo>
                    <a:pt x="929" y="515"/>
                  </a:lnTo>
                  <a:lnTo>
                    <a:pt x="934" y="513"/>
                  </a:lnTo>
                  <a:lnTo>
                    <a:pt x="891" y="543"/>
                  </a:lnTo>
                  <a:cubicBezTo>
                    <a:pt x="889" y="545"/>
                    <a:pt x="885" y="545"/>
                    <a:pt x="882" y="543"/>
                  </a:cubicBezTo>
                  <a:lnTo>
                    <a:pt x="853" y="523"/>
                  </a:lnTo>
                  <a:lnTo>
                    <a:pt x="862" y="523"/>
                  </a:lnTo>
                  <a:lnTo>
                    <a:pt x="824" y="551"/>
                  </a:lnTo>
                  <a:cubicBezTo>
                    <a:pt x="824" y="551"/>
                    <a:pt x="823" y="552"/>
                    <a:pt x="822" y="552"/>
                  </a:cubicBezTo>
                  <a:lnTo>
                    <a:pt x="730" y="592"/>
                  </a:lnTo>
                  <a:cubicBezTo>
                    <a:pt x="727" y="593"/>
                    <a:pt x="724" y="592"/>
                    <a:pt x="722" y="591"/>
                  </a:cubicBezTo>
                  <a:lnTo>
                    <a:pt x="647" y="529"/>
                  </a:lnTo>
                  <a:lnTo>
                    <a:pt x="660" y="523"/>
                  </a:lnTo>
                  <a:lnTo>
                    <a:pt x="656" y="571"/>
                  </a:lnTo>
                  <a:lnTo>
                    <a:pt x="656" y="568"/>
                  </a:lnTo>
                  <a:lnTo>
                    <a:pt x="679" y="644"/>
                  </a:lnTo>
                  <a:cubicBezTo>
                    <a:pt x="680" y="648"/>
                    <a:pt x="678" y="652"/>
                    <a:pt x="674" y="653"/>
                  </a:cubicBezTo>
                  <a:lnTo>
                    <a:pt x="609" y="683"/>
                  </a:lnTo>
                  <a:lnTo>
                    <a:pt x="612" y="681"/>
                  </a:lnTo>
                  <a:lnTo>
                    <a:pt x="571" y="733"/>
                  </a:lnTo>
                  <a:cubicBezTo>
                    <a:pt x="570" y="734"/>
                    <a:pt x="569" y="735"/>
                    <a:pt x="567" y="736"/>
                  </a:cubicBezTo>
                  <a:lnTo>
                    <a:pt x="498" y="755"/>
                  </a:lnTo>
                  <a:lnTo>
                    <a:pt x="499" y="755"/>
                  </a:lnTo>
                  <a:lnTo>
                    <a:pt x="461" y="773"/>
                  </a:lnTo>
                  <a:cubicBezTo>
                    <a:pt x="460" y="773"/>
                    <a:pt x="458" y="774"/>
                    <a:pt x="457" y="774"/>
                  </a:cubicBezTo>
                  <a:lnTo>
                    <a:pt x="380" y="774"/>
                  </a:lnTo>
                  <a:lnTo>
                    <a:pt x="386" y="771"/>
                  </a:lnTo>
                  <a:lnTo>
                    <a:pt x="336" y="823"/>
                  </a:lnTo>
                  <a:cubicBezTo>
                    <a:pt x="335" y="824"/>
                    <a:pt x="334" y="825"/>
                    <a:pt x="333" y="825"/>
                  </a:cubicBezTo>
                  <a:lnTo>
                    <a:pt x="200" y="873"/>
                  </a:lnTo>
                  <a:lnTo>
                    <a:pt x="202" y="872"/>
                  </a:lnTo>
                  <a:lnTo>
                    <a:pt x="133" y="922"/>
                  </a:lnTo>
                  <a:lnTo>
                    <a:pt x="134" y="921"/>
                  </a:lnTo>
                  <a:lnTo>
                    <a:pt x="101" y="955"/>
                  </a:lnTo>
                  <a:lnTo>
                    <a:pt x="102" y="945"/>
                  </a:lnTo>
                  <a:lnTo>
                    <a:pt x="166" y="1050"/>
                  </a:lnTo>
                  <a:cubicBezTo>
                    <a:pt x="168" y="1054"/>
                    <a:pt x="167" y="1058"/>
                    <a:pt x="164" y="1061"/>
                  </a:cubicBezTo>
                  <a:lnTo>
                    <a:pt x="120" y="1100"/>
                  </a:lnTo>
                  <a:cubicBezTo>
                    <a:pt x="118" y="1102"/>
                    <a:pt x="116" y="1103"/>
                    <a:pt x="113" y="1102"/>
                  </a:cubicBezTo>
                  <a:lnTo>
                    <a:pt x="63" y="1096"/>
                  </a:lnTo>
                  <a:cubicBezTo>
                    <a:pt x="61" y="1096"/>
                    <a:pt x="58" y="1094"/>
                    <a:pt x="57" y="1092"/>
                  </a:cubicBezTo>
                  <a:lnTo>
                    <a:pt x="1" y="980"/>
                  </a:lnTo>
                  <a:cubicBezTo>
                    <a:pt x="1" y="979"/>
                    <a:pt x="0" y="978"/>
                    <a:pt x="1" y="976"/>
                  </a:cubicBezTo>
                  <a:lnTo>
                    <a:pt x="10" y="894"/>
                  </a:lnTo>
                  <a:lnTo>
                    <a:pt x="10" y="857"/>
                  </a:lnTo>
                  <a:cubicBezTo>
                    <a:pt x="10" y="856"/>
                    <a:pt x="10" y="855"/>
                    <a:pt x="11" y="853"/>
                  </a:cubicBezTo>
                  <a:lnTo>
                    <a:pt x="54" y="782"/>
                  </a:lnTo>
                  <a:cubicBezTo>
                    <a:pt x="55" y="780"/>
                    <a:pt x="56" y="778"/>
                    <a:pt x="58" y="778"/>
                  </a:cubicBezTo>
                  <a:lnTo>
                    <a:pt x="112" y="764"/>
                  </a:lnTo>
                  <a:lnTo>
                    <a:pt x="106" y="772"/>
                  </a:lnTo>
                  <a:lnTo>
                    <a:pt x="103" y="735"/>
                  </a:lnTo>
                  <a:cubicBezTo>
                    <a:pt x="102" y="731"/>
                    <a:pt x="104" y="728"/>
                    <a:pt x="107" y="727"/>
                  </a:cubicBezTo>
                  <a:lnTo>
                    <a:pt x="163" y="701"/>
                  </a:lnTo>
                  <a:lnTo>
                    <a:pt x="158" y="707"/>
                  </a:lnTo>
                  <a:lnTo>
                    <a:pt x="166" y="641"/>
                  </a:lnTo>
                  <a:cubicBezTo>
                    <a:pt x="166" y="639"/>
                    <a:pt x="167" y="637"/>
                    <a:pt x="169" y="636"/>
                  </a:cubicBezTo>
                  <a:lnTo>
                    <a:pt x="265" y="554"/>
                  </a:lnTo>
                  <a:lnTo>
                    <a:pt x="262" y="561"/>
                  </a:lnTo>
                  <a:lnTo>
                    <a:pt x="259" y="457"/>
                  </a:lnTo>
                  <a:cubicBezTo>
                    <a:pt x="258" y="455"/>
                    <a:pt x="259" y="454"/>
                    <a:pt x="260" y="452"/>
                  </a:cubicBezTo>
                  <a:lnTo>
                    <a:pt x="337" y="348"/>
                  </a:lnTo>
                  <a:lnTo>
                    <a:pt x="336" y="354"/>
                  </a:lnTo>
                  <a:lnTo>
                    <a:pt x="332" y="316"/>
                  </a:lnTo>
                  <a:cubicBezTo>
                    <a:pt x="332" y="314"/>
                    <a:pt x="332" y="312"/>
                    <a:pt x="333" y="311"/>
                  </a:cubicBezTo>
                  <a:lnTo>
                    <a:pt x="356" y="277"/>
                  </a:lnTo>
                  <a:lnTo>
                    <a:pt x="355" y="284"/>
                  </a:lnTo>
                  <a:lnTo>
                    <a:pt x="332" y="196"/>
                  </a:lnTo>
                  <a:cubicBezTo>
                    <a:pt x="331" y="192"/>
                    <a:pt x="333" y="187"/>
                    <a:pt x="338" y="186"/>
                  </a:cubicBezTo>
                  <a:cubicBezTo>
                    <a:pt x="342" y="185"/>
                    <a:pt x="346" y="187"/>
                    <a:pt x="347" y="192"/>
                  </a:cubicBezTo>
                  <a:lnTo>
                    <a:pt x="371" y="279"/>
                  </a:lnTo>
                  <a:cubicBezTo>
                    <a:pt x="371" y="282"/>
                    <a:pt x="371" y="284"/>
                    <a:pt x="369" y="286"/>
                  </a:cubicBezTo>
                  <a:lnTo>
                    <a:pt x="346" y="320"/>
                  </a:lnTo>
                  <a:lnTo>
                    <a:pt x="348" y="315"/>
                  </a:lnTo>
                  <a:lnTo>
                    <a:pt x="352" y="352"/>
                  </a:lnTo>
                  <a:cubicBezTo>
                    <a:pt x="352" y="354"/>
                    <a:pt x="351" y="356"/>
                    <a:pt x="350" y="358"/>
                  </a:cubicBezTo>
                  <a:lnTo>
                    <a:pt x="273" y="462"/>
                  </a:lnTo>
                  <a:lnTo>
                    <a:pt x="275" y="457"/>
                  </a:lnTo>
                  <a:lnTo>
                    <a:pt x="278" y="560"/>
                  </a:lnTo>
                  <a:cubicBezTo>
                    <a:pt x="278" y="563"/>
                    <a:pt x="277" y="565"/>
                    <a:pt x="276" y="567"/>
                  </a:cubicBezTo>
                  <a:lnTo>
                    <a:pt x="179" y="648"/>
                  </a:lnTo>
                  <a:lnTo>
                    <a:pt x="182" y="643"/>
                  </a:lnTo>
                  <a:lnTo>
                    <a:pt x="174" y="709"/>
                  </a:lnTo>
                  <a:cubicBezTo>
                    <a:pt x="174" y="712"/>
                    <a:pt x="172" y="714"/>
                    <a:pt x="170" y="715"/>
                  </a:cubicBezTo>
                  <a:lnTo>
                    <a:pt x="114" y="741"/>
                  </a:lnTo>
                  <a:lnTo>
                    <a:pt x="119" y="733"/>
                  </a:lnTo>
                  <a:lnTo>
                    <a:pt x="122" y="771"/>
                  </a:lnTo>
                  <a:cubicBezTo>
                    <a:pt x="123" y="775"/>
                    <a:pt x="120" y="778"/>
                    <a:pt x="116" y="779"/>
                  </a:cubicBezTo>
                  <a:lnTo>
                    <a:pt x="62" y="793"/>
                  </a:lnTo>
                  <a:lnTo>
                    <a:pt x="67" y="790"/>
                  </a:lnTo>
                  <a:lnTo>
                    <a:pt x="25" y="861"/>
                  </a:lnTo>
                  <a:lnTo>
                    <a:pt x="26" y="857"/>
                  </a:lnTo>
                  <a:lnTo>
                    <a:pt x="26" y="896"/>
                  </a:lnTo>
                  <a:lnTo>
                    <a:pt x="16" y="978"/>
                  </a:lnTo>
                  <a:lnTo>
                    <a:pt x="16" y="973"/>
                  </a:lnTo>
                  <a:lnTo>
                    <a:pt x="71" y="1085"/>
                  </a:lnTo>
                  <a:lnTo>
                    <a:pt x="65" y="1081"/>
                  </a:lnTo>
                  <a:lnTo>
                    <a:pt x="115" y="1087"/>
                  </a:lnTo>
                  <a:lnTo>
                    <a:pt x="109" y="1089"/>
                  </a:lnTo>
                  <a:lnTo>
                    <a:pt x="153" y="1049"/>
                  </a:lnTo>
                  <a:lnTo>
                    <a:pt x="152" y="1059"/>
                  </a:lnTo>
                  <a:lnTo>
                    <a:pt x="88" y="953"/>
                  </a:lnTo>
                  <a:cubicBezTo>
                    <a:pt x="86" y="950"/>
                    <a:pt x="87" y="946"/>
                    <a:pt x="89" y="943"/>
                  </a:cubicBezTo>
                  <a:lnTo>
                    <a:pt x="122" y="910"/>
                  </a:lnTo>
                  <a:cubicBezTo>
                    <a:pt x="122" y="909"/>
                    <a:pt x="123" y="909"/>
                    <a:pt x="123" y="909"/>
                  </a:cubicBezTo>
                  <a:lnTo>
                    <a:pt x="193" y="859"/>
                  </a:lnTo>
                  <a:cubicBezTo>
                    <a:pt x="193" y="858"/>
                    <a:pt x="194" y="858"/>
                    <a:pt x="194" y="858"/>
                  </a:cubicBezTo>
                  <a:lnTo>
                    <a:pt x="327" y="810"/>
                  </a:lnTo>
                  <a:lnTo>
                    <a:pt x="324" y="812"/>
                  </a:lnTo>
                  <a:lnTo>
                    <a:pt x="374" y="760"/>
                  </a:lnTo>
                  <a:cubicBezTo>
                    <a:pt x="376" y="759"/>
                    <a:pt x="378" y="758"/>
                    <a:pt x="380" y="758"/>
                  </a:cubicBezTo>
                  <a:lnTo>
                    <a:pt x="457" y="758"/>
                  </a:lnTo>
                  <a:lnTo>
                    <a:pt x="454" y="758"/>
                  </a:lnTo>
                  <a:lnTo>
                    <a:pt x="492" y="740"/>
                  </a:lnTo>
                  <a:cubicBezTo>
                    <a:pt x="493" y="740"/>
                    <a:pt x="493" y="740"/>
                    <a:pt x="494" y="740"/>
                  </a:cubicBezTo>
                  <a:lnTo>
                    <a:pt x="563" y="720"/>
                  </a:lnTo>
                  <a:lnTo>
                    <a:pt x="559" y="723"/>
                  </a:lnTo>
                  <a:lnTo>
                    <a:pt x="599" y="671"/>
                  </a:lnTo>
                  <a:cubicBezTo>
                    <a:pt x="600" y="670"/>
                    <a:pt x="601" y="669"/>
                    <a:pt x="602" y="669"/>
                  </a:cubicBezTo>
                  <a:lnTo>
                    <a:pt x="668" y="639"/>
                  </a:lnTo>
                  <a:lnTo>
                    <a:pt x="663" y="648"/>
                  </a:lnTo>
                  <a:lnTo>
                    <a:pt x="640" y="573"/>
                  </a:lnTo>
                  <a:cubicBezTo>
                    <a:pt x="640" y="572"/>
                    <a:pt x="640" y="571"/>
                    <a:pt x="640" y="570"/>
                  </a:cubicBezTo>
                  <a:lnTo>
                    <a:pt x="644" y="522"/>
                  </a:lnTo>
                  <a:cubicBezTo>
                    <a:pt x="644" y="519"/>
                    <a:pt x="646" y="516"/>
                    <a:pt x="649" y="515"/>
                  </a:cubicBezTo>
                  <a:cubicBezTo>
                    <a:pt x="651" y="514"/>
                    <a:pt x="655" y="514"/>
                    <a:pt x="657" y="516"/>
                  </a:cubicBezTo>
                  <a:lnTo>
                    <a:pt x="732" y="578"/>
                  </a:lnTo>
                  <a:lnTo>
                    <a:pt x="724" y="577"/>
                  </a:lnTo>
                  <a:lnTo>
                    <a:pt x="816" y="537"/>
                  </a:lnTo>
                  <a:lnTo>
                    <a:pt x="815" y="538"/>
                  </a:lnTo>
                  <a:lnTo>
                    <a:pt x="853" y="510"/>
                  </a:lnTo>
                  <a:cubicBezTo>
                    <a:pt x="856" y="508"/>
                    <a:pt x="860" y="508"/>
                    <a:pt x="862" y="510"/>
                  </a:cubicBezTo>
                  <a:lnTo>
                    <a:pt x="891" y="530"/>
                  </a:lnTo>
                  <a:lnTo>
                    <a:pt x="882" y="530"/>
                  </a:lnTo>
                  <a:lnTo>
                    <a:pt x="924" y="500"/>
                  </a:lnTo>
                  <a:cubicBezTo>
                    <a:pt x="926" y="499"/>
                    <a:pt x="927" y="499"/>
                    <a:pt x="929" y="499"/>
                  </a:cubicBezTo>
                  <a:lnTo>
                    <a:pt x="975" y="499"/>
                  </a:lnTo>
                  <a:lnTo>
                    <a:pt x="1000" y="499"/>
                  </a:lnTo>
                  <a:lnTo>
                    <a:pt x="992" y="507"/>
                  </a:lnTo>
                  <a:lnTo>
                    <a:pt x="992" y="493"/>
                  </a:lnTo>
                  <a:cubicBezTo>
                    <a:pt x="992" y="491"/>
                    <a:pt x="993" y="490"/>
                    <a:pt x="993" y="489"/>
                  </a:cubicBezTo>
                  <a:lnTo>
                    <a:pt x="1015" y="453"/>
                  </a:lnTo>
                  <a:cubicBezTo>
                    <a:pt x="1017" y="449"/>
                    <a:pt x="1021" y="448"/>
                    <a:pt x="1025" y="450"/>
                  </a:cubicBezTo>
                  <a:lnTo>
                    <a:pt x="1060" y="465"/>
                  </a:lnTo>
                  <a:lnTo>
                    <a:pt x="1053" y="466"/>
                  </a:lnTo>
                  <a:lnTo>
                    <a:pt x="1135" y="424"/>
                  </a:lnTo>
                  <a:lnTo>
                    <a:pt x="1132" y="428"/>
                  </a:lnTo>
                  <a:lnTo>
                    <a:pt x="1157" y="374"/>
                  </a:lnTo>
                  <a:cubicBezTo>
                    <a:pt x="1158" y="372"/>
                    <a:pt x="1159" y="370"/>
                    <a:pt x="1161" y="370"/>
                  </a:cubicBezTo>
                  <a:lnTo>
                    <a:pt x="1186" y="360"/>
                  </a:lnTo>
                  <a:lnTo>
                    <a:pt x="1182" y="363"/>
                  </a:lnTo>
                  <a:lnTo>
                    <a:pt x="1211" y="308"/>
                  </a:lnTo>
                  <a:cubicBezTo>
                    <a:pt x="1211" y="307"/>
                    <a:pt x="1212" y="306"/>
                    <a:pt x="1213" y="305"/>
                  </a:cubicBezTo>
                  <a:lnTo>
                    <a:pt x="1250" y="279"/>
                  </a:lnTo>
                  <a:lnTo>
                    <a:pt x="1247" y="289"/>
                  </a:lnTo>
                  <a:lnTo>
                    <a:pt x="1195" y="173"/>
                  </a:lnTo>
                  <a:lnTo>
                    <a:pt x="1196" y="175"/>
                  </a:lnTo>
                  <a:lnTo>
                    <a:pt x="1150" y="113"/>
                  </a:lnTo>
                  <a:lnTo>
                    <a:pt x="1158" y="116"/>
                  </a:lnTo>
                  <a:lnTo>
                    <a:pt x="1127" y="122"/>
                  </a:lnTo>
                  <a:cubicBezTo>
                    <a:pt x="1124" y="122"/>
                    <a:pt x="1122" y="122"/>
                    <a:pt x="1120" y="120"/>
                  </a:cubicBezTo>
                  <a:lnTo>
                    <a:pt x="1100" y="100"/>
                  </a:lnTo>
                  <a:lnTo>
                    <a:pt x="1105" y="102"/>
                  </a:lnTo>
                  <a:lnTo>
                    <a:pt x="995" y="82"/>
                  </a:lnTo>
                  <a:lnTo>
                    <a:pt x="1004" y="76"/>
                  </a:lnTo>
                  <a:lnTo>
                    <a:pt x="1000" y="96"/>
                  </a:lnTo>
                  <a:lnTo>
                    <a:pt x="1000" y="91"/>
                  </a:lnTo>
                  <a:lnTo>
                    <a:pt x="1017" y="133"/>
                  </a:lnTo>
                  <a:cubicBezTo>
                    <a:pt x="1019" y="136"/>
                    <a:pt x="1018" y="140"/>
                    <a:pt x="1015" y="142"/>
                  </a:cubicBezTo>
                  <a:lnTo>
                    <a:pt x="998" y="158"/>
                  </a:lnTo>
                  <a:cubicBezTo>
                    <a:pt x="995" y="160"/>
                    <a:pt x="992" y="161"/>
                    <a:pt x="989" y="159"/>
                  </a:cubicBezTo>
                  <a:lnTo>
                    <a:pt x="929" y="125"/>
                  </a:lnTo>
                  <a:lnTo>
                    <a:pt x="936" y="125"/>
                  </a:lnTo>
                  <a:lnTo>
                    <a:pt x="767" y="197"/>
                  </a:lnTo>
                  <a:cubicBezTo>
                    <a:pt x="764" y="198"/>
                    <a:pt x="761" y="198"/>
                    <a:pt x="758" y="196"/>
                  </a:cubicBezTo>
                  <a:lnTo>
                    <a:pt x="733" y="176"/>
                  </a:lnTo>
                  <a:cubicBezTo>
                    <a:pt x="731" y="175"/>
                    <a:pt x="730" y="172"/>
                    <a:pt x="730" y="170"/>
                  </a:cubicBezTo>
                  <a:lnTo>
                    <a:pt x="730" y="152"/>
                  </a:lnTo>
                  <a:cubicBezTo>
                    <a:pt x="730" y="150"/>
                    <a:pt x="731" y="149"/>
                    <a:pt x="732" y="148"/>
                  </a:cubicBezTo>
                  <a:lnTo>
                    <a:pt x="774" y="84"/>
                  </a:lnTo>
                  <a:lnTo>
                    <a:pt x="801" y="46"/>
                  </a:lnTo>
                  <a:lnTo>
                    <a:pt x="801" y="54"/>
                  </a:lnTo>
                  <a:lnTo>
                    <a:pt x="783" y="24"/>
                  </a:lnTo>
                  <a:lnTo>
                    <a:pt x="792" y="28"/>
                  </a:lnTo>
                  <a:lnTo>
                    <a:pt x="712" y="50"/>
                  </a:lnTo>
                  <a:cubicBezTo>
                    <a:pt x="709" y="51"/>
                    <a:pt x="706" y="50"/>
                    <a:pt x="704" y="48"/>
                  </a:cubicBezTo>
                  <a:lnTo>
                    <a:pt x="669" y="14"/>
                  </a:lnTo>
                  <a:lnTo>
                    <a:pt x="679" y="15"/>
                  </a:lnTo>
                  <a:lnTo>
                    <a:pt x="633" y="47"/>
                  </a:lnTo>
                  <a:cubicBezTo>
                    <a:pt x="631" y="48"/>
                    <a:pt x="629" y="49"/>
                    <a:pt x="626" y="48"/>
                  </a:cubicBezTo>
                  <a:lnTo>
                    <a:pt x="547" y="24"/>
                  </a:lnTo>
                  <a:lnTo>
                    <a:pt x="555" y="23"/>
                  </a:lnTo>
                  <a:lnTo>
                    <a:pt x="509" y="62"/>
                  </a:lnTo>
                  <a:lnTo>
                    <a:pt x="511" y="58"/>
                  </a:lnTo>
                  <a:lnTo>
                    <a:pt x="507" y="80"/>
                  </a:lnTo>
                  <a:lnTo>
                    <a:pt x="507" y="75"/>
                  </a:lnTo>
                  <a:lnTo>
                    <a:pt x="522" y="104"/>
                  </a:lnTo>
                  <a:cubicBezTo>
                    <a:pt x="523" y="107"/>
                    <a:pt x="523" y="109"/>
                    <a:pt x="522" y="111"/>
                  </a:cubicBezTo>
                  <a:lnTo>
                    <a:pt x="511" y="139"/>
                  </a:lnTo>
                  <a:cubicBezTo>
                    <a:pt x="510" y="141"/>
                    <a:pt x="508" y="143"/>
                    <a:pt x="506" y="144"/>
                  </a:cubicBezTo>
                  <a:cubicBezTo>
                    <a:pt x="504" y="144"/>
                    <a:pt x="502" y="144"/>
                    <a:pt x="500" y="143"/>
                  </a:cubicBezTo>
                  <a:lnTo>
                    <a:pt x="429" y="107"/>
                  </a:lnTo>
                  <a:lnTo>
                    <a:pt x="431" y="108"/>
                  </a:lnTo>
                  <a:lnTo>
                    <a:pt x="389" y="102"/>
                  </a:lnTo>
                  <a:lnTo>
                    <a:pt x="396" y="99"/>
                  </a:lnTo>
                  <a:lnTo>
                    <a:pt x="379" y="119"/>
                  </a:lnTo>
                  <a:lnTo>
                    <a:pt x="380" y="114"/>
                  </a:lnTo>
                  <a:lnTo>
                    <a:pt x="380" y="166"/>
                  </a:lnTo>
                  <a:cubicBezTo>
                    <a:pt x="380" y="168"/>
                    <a:pt x="379" y="170"/>
                    <a:pt x="378" y="172"/>
                  </a:cubicBezTo>
                  <a:lnTo>
                    <a:pt x="345" y="200"/>
                  </a:lnTo>
                  <a:cubicBezTo>
                    <a:pt x="342" y="203"/>
                    <a:pt x="336" y="202"/>
                    <a:pt x="334" y="199"/>
                  </a:cubicBezTo>
                  <a:cubicBezTo>
                    <a:pt x="331" y="196"/>
                    <a:pt x="331" y="191"/>
                    <a:pt x="335" y="188"/>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14" name="Freeform 15"/>
            <p:cNvSpPr>
              <a:spLocks/>
            </p:cNvSpPr>
            <p:nvPr/>
          </p:nvSpPr>
          <p:spPr bwMode="auto">
            <a:xfrm>
              <a:off x="2505" y="2856"/>
              <a:ext cx="288" cy="419"/>
            </a:xfrm>
            <a:custGeom>
              <a:avLst/>
              <a:gdLst>
                <a:gd name="T0" fmla="*/ 7 w 288"/>
                <a:gd name="T1" fmla="*/ 92 h 419"/>
                <a:gd name="T2" fmla="*/ 25 w 288"/>
                <a:gd name="T3" fmla="*/ 129 h 419"/>
                <a:gd name="T4" fmla="*/ 27 w 288"/>
                <a:gd name="T5" fmla="*/ 149 h 419"/>
                <a:gd name="T6" fmla="*/ 16 w 288"/>
                <a:gd name="T7" fmla="*/ 169 h 419"/>
                <a:gd name="T8" fmla="*/ 3 w 288"/>
                <a:gd name="T9" fmla="*/ 180 h 419"/>
                <a:gd name="T10" fmla="*/ 0 w 288"/>
                <a:gd name="T11" fmla="*/ 216 h 419"/>
                <a:gd name="T12" fmla="*/ 4 w 288"/>
                <a:gd name="T13" fmla="*/ 221 h 419"/>
                <a:gd name="T14" fmla="*/ 13 w 288"/>
                <a:gd name="T15" fmla="*/ 217 h 419"/>
                <a:gd name="T16" fmla="*/ 16 w 288"/>
                <a:gd name="T17" fmla="*/ 221 h 419"/>
                <a:gd name="T18" fmla="*/ 16 w 288"/>
                <a:gd name="T19" fmla="*/ 244 h 419"/>
                <a:gd name="T20" fmla="*/ 27 w 288"/>
                <a:gd name="T21" fmla="*/ 270 h 419"/>
                <a:gd name="T22" fmla="*/ 37 w 288"/>
                <a:gd name="T23" fmla="*/ 275 h 419"/>
                <a:gd name="T24" fmla="*/ 39 w 288"/>
                <a:gd name="T25" fmla="*/ 314 h 419"/>
                <a:gd name="T26" fmla="*/ 33 w 288"/>
                <a:gd name="T27" fmla="*/ 341 h 419"/>
                <a:gd name="T28" fmla="*/ 39 w 288"/>
                <a:gd name="T29" fmla="*/ 352 h 419"/>
                <a:gd name="T30" fmla="*/ 51 w 288"/>
                <a:gd name="T31" fmla="*/ 364 h 419"/>
                <a:gd name="T32" fmla="*/ 81 w 288"/>
                <a:gd name="T33" fmla="*/ 356 h 419"/>
                <a:gd name="T34" fmla="*/ 88 w 288"/>
                <a:gd name="T35" fmla="*/ 367 h 419"/>
                <a:gd name="T36" fmla="*/ 78 w 288"/>
                <a:gd name="T37" fmla="*/ 382 h 419"/>
                <a:gd name="T38" fmla="*/ 62 w 288"/>
                <a:gd name="T39" fmla="*/ 405 h 419"/>
                <a:gd name="T40" fmla="*/ 62 w 288"/>
                <a:gd name="T41" fmla="*/ 412 h 419"/>
                <a:gd name="T42" fmla="*/ 72 w 288"/>
                <a:gd name="T43" fmla="*/ 419 h 419"/>
                <a:gd name="T44" fmla="*/ 134 w 288"/>
                <a:gd name="T45" fmla="*/ 393 h 419"/>
                <a:gd name="T46" fmla="*/ 156 w 288"/>
                <a:gd name="T47" fmla="*/ 405 h 419"/>
                <a:gd name="T48" fmla="*/ 163 w 288"/>
                <a:gd name="T49" fmla="*/ 399 h 419"/>
                <a:gd name="T50" fmla="*/ 156 w 288"/>
                <a:gd name="T51" fmla="*/ 384 h 419"/>
                <a:gd name="T52" fmla="*/ 158 w 288"/>
                <a:gd name="T53" fmla="*/ 376 h 419"/>
                <a:gd name="T54" fmla="*/ 167 w 288"/>
                <a:gd name="T55" fmla="*/ 315 h 419"/>
                <a:gd name="T56" fmla="*/ 176 w 288"/>
                <a:gd name="T57" fmla="*/ 301 h 419"/>
                <a:gd name="T58" fmla="*/ 181 w 288"/>
                <a:gd name="T59" fmla="*/ 285 h 419"/>
                <a:gd name="T60" fmla="*/ 192 w 288"/>
                <a:gd name="T61" fmla="*/ 260 h 419"/>
                <a:gd name="T62" fmla="*/ 186 w 288"/>
                <a:gd name="T63" fmla="*/ 250 h 419"/>
                <a:gd name="T64" fmla="*/ 187 w 288"/>
                <a:gd name="T65" fmla="*/ 229 h 419"/>
                <a:gd name="T66" fmla="*/ 214 w 288"/>
                <a:gd name="T67" fmla="*/ 198 h 419"/>
                <a:gd name="T68" fmla="*/ 212 w 288"/>
                <a:gd name="T69" fmla="*/ 177 h 419"/>
                <a:gd name="T70" fmla="*/ 229 w 288"/>
                <a:gd name="T71" fmla="*/ 145 h 419"/>
                <a:gd name="T72" fmla="*/ 246 w 288"/>
                <a:gd name="T73" fmla="*/ 151 h 419"/>
                <a:gd name="T74" fmla="*/ 280 w 288"/>
                <a:gd name="T75" fmla="*/ 125 h 419"/>
                <a:gd name="T76" fmla="*/ 288 w 288"/>
                <a:gd name="T77" fmla="*/ 111 h 419"/>
                <a:gd name="T78" fmla="*/ 265 w 288"/>
                <a:gd name="T79" fmla="*/ 69 h 419"/>
                <a:gd name="T80" fmla="*/ 251 w 288"/>
                <a:gd name="T81" fmla="*/ 48 h 419"/>
                <a:gd name="T82" fmla="*/ 262 w 288"/>
                <a:gd name="T83" fmla="*/ 37 h 419"/>
                <a:gd name="T84" fmla="*/ 248 w 288"/>
                <a:gd name="T85" fmla="*/ 25 h 419"/>
                <a:gd name="T86" fmla="*/ 216 w 288"/>
                <a:gd name="T87" fmla="*/ 25 h 419"/>
                <a:gd name="T88" fmla="*/ 201 w 288"/>
                <a:gd name="T89" fmla="*/ 8 h 419"/>
                <a:gd name="T90" fmla="*/ 175 w 288"/>
                <a:gd name="T91" fmla="*/ 36 h 419"/>
                <a:gd name="T92" fmla="*/ 165 w 288"/>
                <a:gd name="T93" fmla="*/ 31 h 419"/>
                <a:gd name="T94" fmla="*/ 176 w 288"/>
                <a:gd name="T95" fmla="*/ 10 h 419"/>
                <a:gd name="T96" fmla="*/ 175 w 288"/>
                <a:gd name="T97" fmla="*/ 3 h 419"/>
                <a:gd name="T98" fmla="*/ 165 w 288"/>
                <a:gd name="T99" fmla="*/ 0 h 419"/>
                <a:gd name="T100" fmla="*/ 134 w 288"/>
                <a:gd name="T101" fmla="*/ 18 h 419"/>
                <a:gd name="T102" fmla="*/ 108 w 288"/>
                <a:gd name="T103" fmla="*/ 26 h 419"/>
                <a:gd name="T104" fmla="*/ 88 w 288"/>
                <a:gd name="T105" fmla="*/ 25 h 419"/>
                <a:gd name="T106" fmla="*/ 45 w 288"/>
                <a:gd name="T107" fmla="*/ 67 h 419"/>
                <a:gd name="T108" fmla="*/ 21 w 288"/>
                <a:gd name="T109" fmla="*/ 75 h 419"/>
                <a:gd name="T110" fmla="*/ 7 w 288"/>
                <a:gd name="T111" fmla="*/ 92 h 4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19"/>
                <a:gd name="T170" fmla="*/ 288 w 288"/>
                <a:gd name="T171" fmla="*/ 419 h 4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19">
                  <a:moveTo>
                    <a:pt x="7" y="92"/>
                  </a:moveTo>
                  <a:lnTo>
                    <a:pt x="25" y="129"/>
                  </a:lnTo>
                  <a:lnTo>
                    <a:pt x="27" y="149"/>
                  </a:lnTo>
                  <a:lnTo>
                    <a:pt x="16" y="169"/>
                  </a:lnTo>
                  <a:lnTo>
                    <a:pt x="3" y="180"/>
                  </a:lnTo>
                  <a:lnTo>
                    <a:pt x="0" y="216"/>
                  </a:lnTo>
                  <a:lnTo>
                    <a:pt x="4" y="221"/>
                  </a:lnTo>
                  <a:lnTo>
                    <a:pt x="13" y="217"/>
                  </a:lnTo>
                  <a:lnTo>
                    <a:pt x="16" y="221"/>
                  </a:lnTo>
                  <a:lnTo>
                    <a:pt x="16" y="244"/>
                  </a:lnTo>
                  <a:lnTo>
                    <a:pt x="27" y="270"/>
                  </a:lnTo>
                  <a:lnTo>
                    <a:pt x="37" y="275"/>
                  </a:lnTo>
                  <a:lnTo>
                    <a:pt x="39" y="314"/>
                  </a:lnTo>
                  <a:lnTo>
                    <a:pt x="33" y="341"/>
                  </a:lnTo>
                  <a:lnTo>
                    <a:pt x="39" y="352"/>
                  </a:lnTo>
                  <a:lnTo>
                    <a:pt x="51" y="364"/>
                  </a:lnTo>
                  <a:lnTo>
                    <a:pt x="81" y="356"/>
                  </a:lnTo>
                  <a:lnTo>
                    <a:pt x="88" y="367"/>
                  </a:lnTo>
                  <a:lnTo>
                    <a:pt x="78" y="382"/>
                  </a:lnTo>
                  <a:lnTo>
                    <a:pt x="62" y="405"/>
                  </a:lnTo>
                  <a:lnTo>
                    <a:pt x="62" y="412"/>
                  </a:lnTo>
                  <a:lnTo>
                    <a:pt x="72" y="419"/>
                  </a:lnTo>
                  <a:lnTo>
                    <a:pt x="134" y="393"/>
                  </a:lnTo>
                  <a:lnTo>
                    <a:pt x="156" y="405"/>
                  </a:lnTo>
                  <a:lnTo>
                    <a:pt x="163" y="399"/>
                  </a:lnTo>
                  <a:lnTo>
                    <a:pt x="156" y="384"/>
                  </a:lnTo>
                  <a:lnTo>
                    <a:pt x="158" y="376"/>
                  </a:lnTo>
                  <a:lnTo>
                    <a:pt x="167" y="315"/>
                  </a:lnTo>
                  <a:lnTo>
                    <a:pt x="176" y="301"/>
                  </a:lnTo>
                  <a:lnTo>
                    <a:pt x="181" y="285"/>
                  </a:lnTo>
                  <a:lnTo>
                    <a:pt x="192" y="260"/>
                  </a:lnTo>
                  <a:lnTo>
                    <a:pt x="186" y="250"/>
                  </a:lnTo>
                  <a:lnTo>
                    <a:pt x="187" y="229"/>
                  </a:lnTo>
                  <a:lnTo>
                    <a:pt x="214" y="198"/>
                  </a:lnTo>
                  <a:lnTo>
                    <a:pt x="212" y="177"/>
                  </a:lnTo>
                  <a:lnTo>
                    <a:pt x="229" y="145"/>
                  </a:lnTo>
                  <a:lnTo>
                    <a:pt x="246" y="151"/>
                  </a:lnTo>
                  <a:lnTo>
                    <a:pt x="280" y="125"/>
                  </a:lnTo>
                  <a:lnTo>
                    <a:pt x="288" y="111"/>
                  </a:lnTo>
                  <a:lnTo>
                    <a:pt x="265" y="69"/>
                  </a:lnTo>
                  <a:lnTo>
                    <a:pt x="251" y="48"/>
                  </a:lnTo>
                  <a:lnTo>
                    <a:pt x="262" y="37"/>
                  </a:lnTo>
                  <a:lnTo>
                    <a:pt x="248" y="25"/>
                  </a:lnTo>
                  <a:lnTo>
                    <a:pt x="216" y="25"/>
                  </a:lnTo>
                  <a:lnTo>
                    <a:pt x="201" y="8"/>
                  </a:lnTo>
                  <a:lnTo>
                    <a:pt x="175" y="36"/>
                  </a:lnTo>
                  <a:lnTo>
                    <a:pt x="165" y="31"/>
                  </a:lnTo>
                  <a:lnTo>
                    <a:pt x="176" y="10"/>
                  </a:lnTo>
                  <a:lnTo>
                    <a:pt x="175" y="3"/>
                  </a:lnTo>
                  <a:lnTo>
                    <a:pt x="165" y="0"/>
                  </a:lnTo>
                  <a:lnTo>
                    <a:pt x="134" y="18"/>
                  </a:lnTo>
                  <a:lnTo>
                    <a:pt x="108" y="26"/>
                  </a:lnTo>
                  <a:lnTo>
                    <a:pt x="88" y="25"/>
                  </a:lnTo>
                  <a:lnTo>
                    <a:pt x="45" y="67"/>
                  </a:lnTo>
                  <a:lnTo>
                    <a:pt x="21" y="75"/>
                  </a:lnTo>
                  <a:lnTo>
                    <a:pt x="7" y="92"/>
                  </a:lnTo>
                  <a:close/>
                </a:path>
              </a:pathLst>
            </a:custGeom>
            <a:solidFill>
              <a:srgbClr val="3191FF"/>
            </a:solidFill>
            <a:ln w="9525">
              <a:noFill/>
              <a:round/>
              <a:headEnd/>
              <a:tailEnd/>
            </a:ln>
          </p:spPr>
          <p:txBody>
            <a:bodyPr/>
            <a:lstStyle/>
            <a:p>
              <a:endParaRPr lang="zh-CN" altLang="en-US">
                <a:latin typeface="+mn-ea"/>
              </a:endParaRPr>
            </a:p>
          </p:txBody>
        </p:sp>
        <p:sp>
          <p:nvSpPr>
            <p:cNvPr id="25615" name="Freeform 16"/>
            <p:cNvSpPr>
              <a:spLocks/>
            </p:cNvSpPr>
            <p:nvPr/>
          </p:nvSpPr>
          <p:spPr bwMode="auto">
            <a:xfrm>
              <a:off x="2502" y="2853"/>
              <a:ext cx="294" cy="426"/>
            </a:xfrm>
            <a:custGeom>
              <a:avLst/>
              <a:gdLst>
                <a:gd name="T0" fmla="*/ 0 w 783"/>
                <a:gd name="T1" fmla="*/ 0 h 1135"/>
                <a:gd name="T2" fmla="*/ 0 w 783"/>
                <a:gd name="T3" fmla="*/ 0 h 1135"/>
                <a:gd name="T4" fmla="*/ 0 w 783"/>
                <a:gd name="T5" fmla="*/ 0 h 1135"/>
                <a:gd name="T6" fmla="*/ 0 w 783"/>
                <a:gd name="T7" fmla="*/ 0 h 1135"/>
                <a:gd name="T8" fmla="*/ 0 w 783"/>
                <a:gd name="T9" fmla="*/ 0 h 1135"/>
                <a:gd name="T10" fmla="*/ 0 w 783"/>
                <a:gd name="T11" fmla="*/ 0 h 1135"/>
                <a:gd name="T12" fmla="*/ 0 w 783"/>
                <a:gd name="T13" fmla="*/ 0 h 1135"/>
                <a:gd name="T14" fmla="*/ 0 w 783"/>
                <a:gd name="T15" fmla="*/ 0 h 1135"/>
                <a:gd name="T16" fmla="*/ 0 w 783"/>
                <a:gd name="T17" fmla="*/ 0 h 1135"/>
                <a:gd name="T18" fmla="*/ 0 w 783"/>
                <a:gd name="T19" fmla="*/ 0 h 1135"/>
                <a:gd name="T20" fmla="*/ 0 w 783"/>
                <a:gd name="T21" fmla="*/ 0 h 1135"/>
                <a:gd name="T22" fmla="*/ 0 w 783"/>
                <a:gd name="T23" fmla="*/ 0 h 1135"/>
                <a:gd name="T24" fmla="*/ 0 w 783"/>
                <a:gd name="T25" fmla="*/ 0 h 1135"/>
                <a:gd name="T26" fmla="*/ 0 w 783"/>
                <a:gd name="T27" fmla="*/ 0 h 1135"/>
                <a:gd name="T28" fmla="*/ 0 w 783"/>
                <a:gd name="T29" fmla="*/ 0 h 1135"/>
                <a:gd name="T30" fmla="*/ 0 w 783"/>
                <a:gd name="T31" fmla="*/ 0 h 1135"/>
                <a:gd name="T32" fmla="*/ 0 w 783"/>
                <a:gd name="T33" fmla="*/ 0 h 1135"/>
                <a:gd name="T34" fmla="*/ 0 w 783"/>
                <a:gd name="T35" fmla="*/ 0 h 1135"/>
                <a:gd name="T36" fmla="*/ 0 w 783"/>
                <a:gd name="T37" fmla="*/ 0 h 1135"/>
                <a:gd name="T38" fmla="*/ 0 w 783"/>
                <a:gd name="T39" fmla="*/ 0 h 1135"/>
                <a:gd name="T40" fmla="*/ 0 w 783"/>
                <a:gd name="T41" fmla="*/ 0 h 1135"/>
                <a:gd name="T42" fmla="*/ 0 w 783"/>
                <a:gd name="T43" fmla="*/ 0 h 1135"/>
                <a:gd name="T44" fmla="*/ 0 w 783"/>
                <a:gd name="T45" fmla="*/ 0 h 1135"/>
                <a:gd name="T46" fmla="*/ 0 w 783"/>
                <a:gd name="T47" fmla="*/ 0 h 1135"/>
                <a:gd name="T48" fmla="*/ 0 w 783"/>
                <a:gd name="T49" fmla="*/ 0 h 1135"/>
                <a:gd name="T50" fmla="*/ 0 w 783"/>
                <a:gd name="T51" fmla="*/ 0 h 1135"/>
                <a:gd name="T52" fmla="*/ 0 w 783"/>
                <a:gd name="T53" fmla="*/ 0 h 1135"/>
                <a:gd name="T54" fmla="*/ 0 w 783"/>
                <a:gd name="T55" fmla="*/ 0 h 1135"/>
                <a:gd name="T56" fmla="*/ 0 w 783"/>
                <a:gd name="T57" fmla="*/ 0 h 1135"/>
                <a:gd name="T58" fmla="*/ 0 w 783"/>
                <a:gd name="T59" fmla="*/ 0 h 1135"/>
                <a:gd name="T60" fmla="*/ 0 w 783"/>
                <a:gd name="T61" fmla="*/ 0 h 1135"/>
                <a:gd name="T62" fmla="*/ 0 w 783"/>
                <a:gd name="T63" fmla="*/ 0 h 1135"/>
                <a:gd name="T64" fmla="*/ 0 w 783"/>
                <a:gd name="T65" fmla="*/ 0 h 1135"/>
                <a:gd name="T66" fmla="*/ 0 w 783"/>
                <a:gd name="T67" fmla="*/ 0 h 1135"/>
                <a:gd name="T68" fmla="*/ 0 w 783"/>
                <a:gd name="T69" fmla="*/ 0 h 1135"/>
                <a:gd name="T70" fmla="*/ 0 w 783"/>
                <a:gd name="T71" fmla="*/ 0 h 1135"/>
                <a:gd name="T72" fmla="*/ 0 w 783"/>
                <a:gd name="T73" fmla="*/ 0 h 1135"/>
                <a:gd name="T74" fmla="*/ 0 w 783"/>
                <a:gd name="T75" fmla="*/ 0 h 1135"/>
                <a:gd name="T76" fmla="*/ 0 w 783"/>
                <a:gd name="T77" fmla="*/ 0 h 1135"/>
                <a:gd name="T78" fmla="*/ 0 w 783"/>
                <a:gd name="T79" fmla="*/ 0 h 1135"/>
                <a:gd name="T80" fmla="*/ 0 w 783"/>
                <a:gd name="T81" fmla="*/ 0 h 1135"/>
                <a:gd name="T82" fmla="*/ 0 w 783"/>
                <a:gd name="T83" fmla="*/ 0 h 1135"/>
                <a:gd name="T84" fmla="*/ 0 w 783"/>
                <a:gd name="T85" fmla="*/ 0 h 1135"/>
                <a:gd name="T86" fmla="*/ 0 w 783"/>
                <a:gd name="T87" fmla="*/ 0 h 1135"/>
                <a:gd name="T88" fmla="*/ 0 w 783"/>
                <a:gd name="T89" fmla="*/ 0 h 1135"/>
                <a:gd name="T90" fmla="*/ 0 w 783"/>
                <a:gd name="T91" fmla="*/ 0 h 1135"/>
                <a:gd name="T92" fmla="*/ 0 w 783"/>
                <a:gd name="T93" fmla="*/ 0 h 1135"/>
                <a:gd name="T94" fmla="*/ 0 w 783"/>
                <a:gd name="T95" fmla="*/ 0 h 1135"/>
                <a:gd name="T96" fmla="*/ 0 w 783"/>
                <a:gd name="T97" fmla="*/ 0 h 1135"/>
                <a:gd name="T98" fmla="*/ 0 w 783"/>
                <a:gd name="T99" fmla="*/ 0 h 1135"/>
                <a:gd name="T100" fmla="*/ 0 w 783"/>
                <a:gd name="T101" fmla="*/ 0 h 1135"/>
                <a:gd name="T102" fmla="*/ 0 w 783"/>
                <a:gd name="T103" fmla="*/ 0 h 1135"/>
                <a:gd name="T104" fmla="*/ 0 w 783"/>
                <a:gd name="T105" fmla="*/ 0 h 1135"/>
                <a:gd name="T106" fmla="*/ 0 w 783"/>
                <a:gd name="T107" fmla="*/ 0 h 11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3"/>
                <a:gd name="T163" fmla="*/ 0 h 1135"/>
                <a:gd name="T164" fmla="*/ 783 w 783"/>
                <a:gd name="T165" fmla="*/ 1135 h 11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3" h="1135">
                  <a:moveTo>
                    <a:pt x="33" y="250"/>
                  </a:moveTo>
                  <a:lnTo>
                    <a:pt x="82" y="349"/>
                  </a:lnTo>
                  <a:cubicBezTo>
                    <a:pt x="83" y="350"/>
                    <a:pt x="83" y="351"/>
                    <a:pt x="83" y="352"/>
                  </a:cubicBezTo>
                  <a:lnTo>
                    <a:pt x="87" y="406"/>
                  </a:lnTo>
                  <a:cubicBezTo>
                    <a:pt x="87" y="407"/>
                    <a:pt x="87" y="409"/>
                    <a:pt x="86" y="410"/>
                  </a:cubicBezTo>
                  <a:lnTo>
                    <a:pt x="59" y="461"/>
                  </a:lnTo>
                  <a:cubicBezTo>
                    <a:pt x="59" y="462"/>
                    <a:pt x="58" y="463"/>
                    <a:pt x="57" y="464"/>
                  </a:cubicBezTo>
                  <a:lnTo>
                    <a:pt x="21" y="494"/>
                  </a:lnTo>
                  <a:lnTo>
                    <a:pt x="24" y="488"/>
                  </a:lnTo>
                  <a:lnTo>
                    <a:pt x="16" y="585"/>
                  </a:lnTo>
                  <a:lnTo>
                    <a:pt x="15" y="579"/>
                  </a:lnTo>
                  <a:lnTo>
                    <a:pt x="26" y="593"/>
                  </a:lnTo>
                  <a:lnTo>
                    <a:pt x="17" y="591"/>
                  </a:lnTo>
                  <a:lnTo>
                    <a:pt x="39" y="581"/>
                  </a:lnTo>
                  <a:cubicBezTo>
                    <a:pt x="43" y="580"/>
                    <a:pt x="46" y="580"/>
                    <a:pt x="48" y="583"/>
                  </a:cubicBezTo>
                  <a:lnTo>
                    <a:pt x="58" y="593"/>
                  </a:lnTo>
                  <a:cubicBezTo>
                    <a:pt x="59" y="594"/>
                    <a:pt x="60" y="596"/>
                    <a:pt x="60" y="598"/>
                  </a:cubicBezTo>
                  <a:lnTo>
                    <a:pt x="60" y="659"/>
                  </a:lnTo>
                  <a:lnTo>
                    <a:pt x="60" y="657"/>
                  </a:lnTo>
                  <a:lnTo>
                    <a:pt x="86" y="724"/>
                  </a:lnTo>
                  <a:lnTo>
                    <a:pt x="82" y="720"/>
                  </a:lnTo>
                  <a:lnTo>
                    <a:pt x="111" y="733"/>
                  </a:lnTo>
                  <a:cubicBezTo>
                    <a:pt x="113" y="735"/>
                    <a:pt x="115" y="737"/>
                    <a:pt x="115" y="740"/>
                  </a:cubicBezTo>
                  <a:lnTo>
                    <a:pt x="119" y="845"/>
                  </a:lnTo>
                  <a:cubicBezTo>
                    <a:pt x="119" y="846"/>
                    <a:pt x="119" y="847"/>
                    <a:pt x="119" y="847"/>
                  </a:cubicBezTo>
                  <a:lnTo>
                    <a:pt x="104" y="918"/>
                  </a:lnTo>
                  <a:lnTo>
                    <a:pt x="103" y="913"/>
                  </a:lnTo>
                  <a:lnTo>
                    <a:pt x="118" y="943"/>
                  </a:lnTo>
                  <a:lnTo>
                    <a:pt x="117" y="941"/>
                  </a:lnTo>
                  <a:lnTo>
                    <a:pt x="149" y="975"/>
                  </a:lnTo>
                  <a:lnTo>
                    <a:pt x="141" y="972"/>
                  </a:lnTo>
                  <a:lnTo>
                    <a:pt x="223" y="951"/>
                  </a:lnTo>
                  <a:cubicBezTo>
                    <a:pt x="227" y="950"/>
                    <a:pt x="230" y="951"/>
                    <a:pt x="232" y="954"/>
                  </a:cubicBezTo>
                  <a:lnTo>
                    <a:pt x="249" y="984"/>
                  </a:lnTo>
                  <a:cubicBezTo>
                    <a:pt x="251" y="987"/>
                    <a:pt x="251" y="990"/>
                    <a:pt x="249" y="993"/>
                  </a:cubicBezTo>
                  <a:lnTo>
                    <a:pt x="222" y="1030"/>
                  </a:lnTo>
                  <a:lnTo>
                    <a:pt x="181" y="1093"/>
                  </a:lnTo>
                  <a:lnTo>
                    <a:pt x="182" y="1089"/>
                  </a:lnTo>
                  <a:lnTo>
                    <a:pt x="182" y="1107"/>
                  </a:lnTo>
                  <a:lnTo>
                    <a:pt x="179" y="1100"/>
                  </a:lnTo>
                  <a:lnTo>
                    <a:pt x="204" y="1120"/>
                  </a:lnTo>
                  <a:lnTo>
                    <a:pt x="195" y="1119"/>
                  </a:lnTo>
                  <a:lnTo>
                    <a:pt x="363" y="1048"/>
                  </a:lnTo>
                  <a:cubicBezTo>
                    <a:pt x="365" y="1047"/>
                    <a:pt x="368" y="1047"/>
                    <a:pt x="370" y="1048"/>
                  </a:cubicBezTo>
                  <a:lnTo>
                    <a:pt x="429" y="1082"/>
                  </a:lnTo>
                  <a:lnTo>
                    <a:pt x="419" y="1083"/>
                  </a:lnTo>
                  <a:lnTo>
                    <a:pt x="436" y="1067"/>
                  </a:lnTo>
                  <a:lnTo>
                    <a:pt x="434" y="1076"/>
                  </a:lnTo>
                  <a:lnTo>
                    <a:pt x="417" y="1035"/>
                  </a:lnTo>
                  <a:cubicBezTo>
                    <a:pt x="417" y="1033"/>
                    <a:pt x="417" y="1032"/>
                    <a:pt x="417" y="1030"/>
                  </a:cubicBezTo>
                  <a:lnTo>
                    <a:pt x="421" y="1010"/>
                  </a:lnTo>
                  <a:lnTo>
                    <a:pt x="445" y="848"/>
                  </a:lnTo>
                  <a:cubicBezTo>
                    <a:pt x="446" y="847"/>
                    <a:pt x="446" y="846"/>
                    <a:pt x="447" y="845"/>
                  </a:cubicBezTo>
                  <a:lnTo>
                    <a:pt x="471" y="807"/>
                  </a:lnTo>
                  <a:lnTo>
                    <a:pt x="470" y="810"/>
                  </a:lnTo>
                  <a:lnTo>
                    <a:pt x="484" y="766"/>
                  </a:lnTo>
                  <a:lnTo>
                    <a:pt x="512" y="698"/>
                  </a:lnTo>
                  <a:lnTo>
                    <a:pt x="513" y="705"/>
                  </a:lnTo>
                  <a:lnTo>
                    <a:pt x="496" y="680"/>
                  </a:lnTo>
                  <a:cubicBezTo>
                    <a:pt x="495" y="678"/>
                    <a:pt x="495" y="677"/>
                    <a:pt x="495" y="675"/>
                  </a:cubicBezTo>
                  <a:lnTo>
                    <a:pt x="499" y="619"/>
                  </a:lnTo>
                  <a:cubicBezTo>
                    <a:pt x="499" y="618"/>
                    <a:pt x="499" y="616"/>
                    <a:pt x="500" y="615"/>
                  </a:cubicBezTo>
                  <a:lnTo>
                    <a:pt x="573" y="530"/>
                  </a:lnTo>
                  <a:lnTo>
                    <a:pt x="571" y="536"/>
                  </a:lnTo>
                  <a:lnTo>
                    <a:pt x="565" y="480"/>
                  </a:lnTo>
                  <a:cubicBezTo>
                    <a:pt x="565" y="479"/>
                    <a:pt x="565" y="477"/>
                    <a:pt x="566" y="476"/>
                  </a:cubicBezTo>
                  <a:lnTo>
                    <a:pt x="612" y="392"/>
                  </a:lnTo>
                  <a:cubicBezTo>
                    <a:pt x="613" y="389"/>
                    <a:pt x="617" y="388"/>
                    <a:pt x="621" y="389"/>
                  </a:cubicBezTo>
                  <a:lnTo>
                    <a:pt x="667" y="402"/>
                  </a:lnTo>
                  <a:lnTo>
                    <a:pt x="659" y="404"/>
                  </a:lnTo>
                  <a:lnTo>
                    <a:pt x="751" y="335"/>
                  </a:lnTo>
                  <a:lnTo>
                    <a:pt x="748" y="337"/>
                  </a:lnTo>
                  <a:lnTo>
                    <a:pt x="768" y="302"/>
                  </a:lnTo>
                  <a:lnTo>
                    <a:pt x="767" y="309"/>
                  </a:lnTo>
                  <a:lnTo>
                    <a:pt x="709" y="196"/>
                  </a:lnTo>
                  <a:lnTo>
                    <a:pt x="671" y="140"/>
                  </a:lnTo>
                  <a:cubicBezTo>
                    <a:pt x="669" y="136"/>
                    <a:pt x="669" y="132"/>
                    <a:pt x="672" y="129"/>
                  </a:cubicBezTo>
                  <a:lnTo>
                    <a:pt x="701" y="102"/>
                  </a:lnTo>
                  <a:lnTo>
                    <a:pt x="701" y="113"/>
                  </a:lnTo>
                  <a:lnTo>
                    <a:pt x="665" y="80"/>
                  </a:lnTo>
                  <a:lnTo>
                    <a:pt x="670" y="82"/>
                  </a:lnTo>
                  <a:lnTo>
                    <a:pt x="583" y="82"/>
                  </a:lnTo>
                  <a:cubicBezTo>
                    <a:pt x="580" y="82"/>
                    <a:pt x="578" y="81"/>
                    <a:pt x="577" y="79"/>
                  </a:cubicBezTo>
                  <a:lnTo>
                    <a:pt x="537" y="36"/>
                  </a:lnTo>
                  <a:lnTo>
                    <a:pt x="548" y="36"/>
                  </a:lnTo>
                  <a:lnTo>
                    <a:pt x="480" y="109"/>
                  </a:lnTo>
                  <a:cubicBezTo>
                    <a:pt x="478" y="111"/>
                    <a:pt x="474" y="112"/>
                    <a:pt x="471" y="111"/>
                  </a:cubicBezTo>
                  <a:lnTo>
                    <a:pt x="444" y="99"/>
                  </a:lnTo>
                  <a:cubicBezTo>
                    <a:pt x="442" y="98"/>
                    <a:pt x="441" y="96"/>
                    <a:pt x="440" y="94"/>
                  </a:cubicBezTo>
                  <a:cubicBezTo>
                    <a:pt x="439" y="92"/>
                    <a:pt x="439" y="90"/>
                    <a:pt x="441" y="88"/>
                  </a:cubicBezTo>
                  <a:lnTo>
                    <a:pt x="471" y="30"/>
                  </a:lnTo>
                  <a:lnTo>
                    <a:pt x="470" y="36"/>
                  </a:lnTo>
                  <a:lnTo>
                    <a:pt x="466" y="18"/>
                  </a:lnTo>
                  <a:lnTo>
                    <a:pt x="472" y="24"/>
                  </a:lnTo>
                  <a:lnTo>
                    <a:pt x="445" y="16"/>
                  </a:lnTo>
                  <a:lnTo>
                    <a:pt x="452" y="15"/>
                  </a:lnTo>
                  <a:lnTo>
                    <a:pt x="370" y="63"/>
                  </a:lnTo>
                  <a:cubicBezTo>
                    <a:pt x="369" y="63"/>
                    <a:pt x="369" y="63"/>
                    <a:pt x="368" y="64"/>
                  </a:cubicBezTo>
                  <a:lnTo>
                    <a:pt x="300" y="85"/>
                  </a:lnTo>
                  <a:cubicBezTo>
                    <a:pt x="299" y="86"/>
                    <a:pt x="298" y="86"/>
                    <a:pt x="297" y="86"/>
                  </a:cubicBezTo>
                  <a:lnTo>
                    <a:pt x="244" y="82"/>
                  </a:lnTo>
                  <a:lnTo>
                    <a:pt x="250" y="80"/>
                  </a:lnTo>
                  <a:lnTo>
                    <a:pt x="134" y="192"/>
                  </a:lnTo>
                  <a:cubicBezTo>
                    <a:pt x="133" y="193"/>
                    <a:pt x="132" y="194"/>
                    <a:pt x="131" y="194"/>
                  </a:cubicBezTo>
                  <a:lnTo>
                    <a:pt x="68" y="216"/>
                  </a:lnTo>
                  <a:lnTo>
                    <a:pt x="72" y="214"/>
                  </a:lnTo>
                  <a:lnTo>
                    <a:pt x="32" y="259"/>
                  </a:lnTo>
                  <a:cubicBezTo>
                    <a:pt x="29" y="262"/>
                    <a:pt x="24" y="263"/>
                    <a:pt x="20" y="260"/>
                  </a:cubicBezTo>
                  <a:cubicBezTo>
                    <a:pt x="17" y="257"/>
                    <a:pt x="17" y="252"/>
                    <a:pt x="20" y="249"/>
                  </a:cubicBezTo>
                  <a:lnTo>
                    <a:pt x="59" y="203"/>
                  </a:lnTo>
                  <a:cubicBezTo>
                    <a:pt x="60" y="202"/>
                    <a:pt x="62" y="201"/>
                    <a:pt x="63" y="201"/>
                  </a:cubicBezTo>
                  <a:lnTo>
                    <a:pt x="126" y="179"/>
                  </a:lnTo>
                  <a:lnTo>
                    <a:pt x="123" y="181"/>
                  </a:lnTo>
                  <a:lnTo>
                    <a:pt x="239" y="68"/>
                  </a:lnTo>
                  <a:cubicBezTo>
                    <a:pt x="240" y="66"/>
                    <a:pt x="242" y="66"/>
                    <a:pt x="245" y="66"/>
                  </a:cubicBezTo>
                  <a:lnTo>
                    <a:pt x="298" y="70"/>
                  </a:lnTo>
                  <a:lnTo>
                    <a:pt x="295" y="70"/>
                  </a:lnTo>
                  <a:lnTo>
                    <a:pt x="363" y="48"/>
                  </a:lnTo>
                  <a:lnTo>
                    <a:pt x="362" y="49"/>
                  </a:lnTo>
                  <a:lnTo>
                    <a:pt x="444" y="2"/>
                  </a:lnTo>
                  <a:cubicBezTo>
                    <a:pt x="445" y="0"/>
                    <a:pt x="448" y="0"/>
                    <a:pt x="450" y="1"/>
                  </a:cubicBezTo>
                  <a:lnTo>
                    <a:pt x="476" y="9"/>
                  </a:lnTo>
                  <a:cubicBezTo>
                    <a:pt x="479" y="10"/>
                    <a:pt x="481" y="12"/>
                    <a:pt x="482" y="15"/>
                  </a:cubicBezTo>
                  <a:lnTo>
                    <a:pt x="486" y="33"/>
                  </a:lnTo>
                  <a:cubicBezTo>
                    <a:pt x="486" y="34"/>
                    <a:pt x="486" y="36"/>
                    <a:pt x="485" y="38"/>
                  </a:cubicBezTo>
                  <a:lnTo>
                    <a:pt x="455" y="95"/>
                  </a:lnTo>
                  <a:lnTo>
                    <a:pt x="451" y="84"/>
                  </a:lnTo>
                  <a:lnTo>
                    <a:pt x="477" y="96"/>
                  </a:lnTo>
                  <a:lnTo>
                    <a:pt x="468" y="98"/>
                  </a:lnTo>
                  <a:lnTo>
                    <a:pt x="537" y="25"/>
                  </a:lnTo>
                  <a:cubicBezTo>
                    <a:pt x="538" y="23"/>
                    <a:pt x="540" y="22"/>
                    <a:pt x="543" y="22"/>
                  </a:cubicBezTo>
                  <a:cubicBezTo>
                    <a:pt x="545" y="22"/>
                    <a:pt x="547" y="23"/>
                    <a:pt x="549" y="25"/>
                  </a:cubicBezTo>
                  <a:lnTo>
                    <a:pt x="588" y="68"/>
                  </a:lnTo>
                  <a:lnTo>
                    <a:pt x="583" y="66"/>
                  </a:lnTo>
                  <a:lnTo>
                    <a:pt x="670" y="66"/>
                  </a:lnTo>
                  <a:cubicBezTo>
                    <a:pt x="672" y="66"/>
                    <a:pt x="674" y="67"/>
                    <a:pt x="675" y="68"/>
                  </a:cubicBezTo>
                  <a:lnTo>
                    <a:pt x="712" y="102"/>
                  </a:lnTo>
                  <a:cubicBezTo>
                    <a:pt x="713" y="103"/>
                    <a:pt x="714" y="105"/>
                    <a:pt x="714" y="107"/>
                  </a:cubicBezTo>
                  <a:cubicBezTo>
                    <a:pt x="714" y="110"/>
                    <a:pt x="713" y="112"/>
                    <a:pt x="712" y="113"/>
                  </a:cubicBezTo>
                  <a:lnTo>
                    <a:pt x="683" y="141"/>
                  </a:lnTo>
                  <a:lnTo>
                    <a:pt x="684" y="131"/>
                  </a:lnTo>
                  <a:lnTo>
                    <a:pt x="723" y="189"/>
                  </a:lnTo>
                  <a:lnTo>
                    <a:pt x="782" y="302"/>
                  </a:lnTo>
                  <a:cubicBezTo>
                    <a:pt x="783" y="304"/>
                    <a:pt x="783" y="307"/>
                    <a:pt x="782" y="309"/>
                  </a:cubicBezTo>
                  <a:lnTo>
                    <a:pt x="763" y="345"/>
                  </a:lnTo>
                  <a:cubicBezTo>
                    <a:pt x="762" y="346"/>
                    <a:pt x="761" y="347"/>
                    <a:pt x="760" y="347"/>
                  </a:cubicBezTo>
                  <a:lnTo>
                    <a:pt x="669" y="417"/>
                  </a:lnTo>
                  <a:cubicBezTo>
                    <a:pt x="667" y="418"/>
                    <a:pt x="664" y="419"/>
                    <a:pt x="662" y="418"/>
                  </a:cubicBezTo>
                  <a:lnTo>
                    <a:pt x="616" y="404"/>
                  </a:lnTo>
                  <a:lnTo>
                    <a:pt x="626" y="400"/>
                  </a:lnTo>
                  <a:lnTo>
                    <a:pt x="580" y="483"/>
                  </a:lnTo>
                  <a:lnTo>
                    <a:pt x="581" y="479"/>
                  </a:lnTo>
                  <a:lnTo>
                    <a:pt x="587" y="534"/>
                  </a:lnTo>
                  <a:cubicBezTo>
                    <a:pt x="587" y="536"/>
                    <a:pt x="586" y="538"/>
                    <a:pt x="585" y="540"/>
                  </a:cubicBezTo>
                  <a:lnTo>
                    <a:pt x="513" y="625"/>
                  </a:lnTo>
                  <a:lnTo>
                    <a:pt x="515" y="620"/>
                  </a:lnTo>
                  <a:lnTo>
                    <a:pt x="511" y="676"/>
                  </a:lnTo>
                  <a:lnTo>
                    <a:pt x="509" y="671"/>
                  </a:lnTo>
                  <a:lnTo>
                    <a:pt x="526" y="697"/>
                  </a:lnTo>
                  <a:cubicBezTo>
                    <a:pt x="528" y="699"/>
                    <a:pt x="528" y="702"/>
                    <a:pt x="527" y="704"/>
                  </a:cubicBezTo>
                  <a:lnTo>
                    <a:pt x="499" y="771"/>
                  </a:lnTo>
                  <a:lnTo>
                    <a:pt x="486" y="814"/>
                  </a:lnTo>
                  <a:cubicBezTo>
                    <a:pt x="485" y="815"/>
                    <a:pt x="485" y="816"/>
                    <a:pt x="485" y="816"/>
                  </a:cubicBezTo>
                  <a:lnTo>
                    <a:pt x="460" y="854"/>
                  </a:lnTo>
                  <a:lnTo>
                    <a:pt x="461" y="851"/>
                  </a:lnTo>
                  <a:lnTo>
                    <a:pt x="436" y="1013"/>
                  </a:lnTo>
                  <a:lnTo>
                    <a:pt x="433" y="1033"/>
                  </a:lnTo>
                  <a:lnTo>
                    <a:pt x="432" y="1028"/>
                  </a:lnTo>
                  <a:lnTo>
                    <a:pt x="449" y="1070"/>
                  </a:lnTo>
                  <a:cubicBezTo>
                    <a:pt x="451" y="1073"/>
                    <a:pt x="450" y="1077"/>
                    <a:pt x="447" y="1079"/>
                  </a:cubicBezTo>
                  <a:lnTo>
                    <a:pt x="430" y="1095"/>
                  </a:lnTo>
                  <a:cubicBezTo>
                    <a:pt x="428" y="1097"/>
                    <a:pt x="424" y="1098"/>
                    <a:pt x="421" y="1096"/>
                  </a:cubicBezTo>
                  <a:lnTo>
                    <a:pt x="362" y="1062"/>
                  </a:lnTo>
                  <a:lnTo>
                    <a:pt x="369" y="1063"/>
                  </a:lnTo>
                  <a:lnTo>
                    <a:pt x="202" y="1134"/>
                  </a:lnTo>
                  <a:cubicBezTo>
                    <a:pt x="199" y="1135"/>
                    <a:pt x="196" y="1135"/>
                    <a:pt x="194" y="1133"/>
                  </a:cubicBezTo>
                  <a:lnTo>
                    <a:pt x="169" y="1113"/>
                  </a:lnTo>
                  <a:cubicBezTo>
                    <a:pt x="167" y="1111"/>
                    <a:pt x="166" y="1109"/>
                    <a:pt x="166" y="1107"/>
                  </a:cubicBezTo>
                  <a:lnTo>
                    <a:pt x="166" y="1089"/>
                  </a:lnTo>
                  <a:cubicBezTo>
                    <a:pt x="166" y="1087"/>
                    <a:pt x="166" y="1086"/>
                    <a:pt x="167" y="1084"/>
                  </a:cubicBezTo>
                  <a:lnTo>
                    <a:pt x="209" y="1021"/>
                  </a:lnTo>
                  <a:lnTo>
                    <a:pt x="236" y="983"/>
                  </a:lnTo>
                  <a:lnTo>
                    <a:pt x="235" y="992"/>
                  </a:lnTo>
                  <a:lnTo>
                    <a:pt x="218" y="962"/>
                  </a:lnTo>
                  <a:lnTo>
                    <a:pt x="227" y="966"/>
                  </a:lnTo>
                  <a:lnTo>
                    <a:pt x="145" y="988"/>
                  </a:lnTo>
                  <a:cubicBezTo>
                    <a:pt x="143" y="989"/>
                    <a:pt x="140" y="988"/>
                    <a:pt x="138" y="986"/>
                  </a:cubicBezTo>
                  <a:lnTo>
                    <a:pt x="105" y="952"/>
                  </a:lnTo>
                  <a:cubicBezTo>
                    <a:pt x="105" y="951"/>
                    <a:pt x="104" y="951"/>
                    <a:pt x="104" y="950"/>
                  </a:cubicBezTo>
                  <a:lnTo>
                    <a:pt x="89" y="920"/>
                  </a:lnTo>
                  <a:cubicBezTo>
                    <a:pt x="88" y="919"/>
                    <a:pt x="88" y="917"/>
                    <a:pt x="88" y="915"/>
                  </a:cubicBezTo>
                  <a:lnTo>
                    <a:pt x="103" y="844"/>
                  </a:lnTo>
                  <a:lnTo>
                    <a:pt x="103" y="846"/>
                  </a:lnTo>
                  <a:lnTo>
                    <a:pt x="99" y="741"/>
                  </a:lnTo>
                  <a:lnTo>
                    <a:pt x="104" y="748"/>
                  </a:lnTo>
                  <a:lnTo>
                    <a:pt x="75" y="734"/>
                  </a:lnTo>
                  <a:cubicBezTo>
                    <a:pt x="74" y="733"/>
                    <a:pt x="72" y="732"/>
                    <a:pt x="71" y="730"/>
                  </a:cubicBezTo>
                  <a:lnTo>
                    <a:pt x="45" y="662"/>
                  </a:lnTo>
                  <a:cubicBezTo>
                    <a:pt x="44" y="661"/>
                    <a:pt x="44" y="660"/>
                    <a:pt x="44" y="659"/>
                  </a:cubicBezTo>
                  <a:lnTo>
                    <a:pt x="44" y="598"/>
                  </a:lnTo>
                  <a:lnTo>
                    <a:pt x="46" y="604"/>
                  </a:lnTo>
                  <a:lnTo>
                    <a:pt x="37" y="594"/>
                  </a:lnTo>
                  <a:lnTo>
                    <a:pt x="46" y="596"/>
                  </a:lnTo>
                  <a:lnTo>
                    <a:pt x="23" y="605"/>
                  </a:lnTo>
                  <a:cubicBezTo>
                    <a:pt x="20" y="607"/>
                    <a:pt x="16" y="606"/>
                    <a:pt x="14" y="603"/>
                  </a:cubicBezTo>
                  <a:lnTo>
                    <a:pt x="2" y="589"/>
                  </a:lnTo>
                  <a:cubicBezTo>
                    <a:pt x="1" y="588"/>
                    <a:pt x="0" y="586"/>
                    <a:pt x="0" y="584"/>
                  </a:cubicBezTo>
                  <a:lnTo>
                    <a:pt x="8" y="487"/>
                  </a:lnTo>
                  <a:cubicBezTo>
                    <a:pt x="8" y="485"/>
                    <a:pt x="9" y="483"/>
                    <a:pt x="11" y="481"/>
                  </a:cubicBezTo>
                  <a:lnTo>
                    <a:pt x="47" y="451"/>
                  </a:lnTo>
                  <a:lnTo>
                    <a:pt x="45" y="454"/>
                  </a:lnTo>
                  <a:lnTo>
                    <a:pt x="72" y="403"/>
                  </a:lnTo>
                  <a:lnTo>
                    <a:pt x="71" y="407"/>
                  </a:lnTo>
                  <a:lnTo>
                    <a:pt x="67" y="353"/>
                  </a:lnTo>
                  <a:lnTo>
                    <a:pt x="68" y="356"/>
                  </a:lnTo>
                  <a:lnTo>
                    <a:pt x="18" y="257"/>
                  </a:lnTo>
                  <a:cubicBezTo>
                    <a:pt x="16" y="253"/>
                    <a:pt x="18" y="249"/>
                    <a:pt x="22" y="247"/>
                  </a:cubicBezTo>
                  <a:cubicBezTo>
                    <a:pt x="26" y="245"/>
                    <a:pt x="31" y="246"/>
                    <a:pt x="33" y="250"/>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16" name="Freeform 17"/>
            <p:cNvSpPr>
              <a:spLocks/>
            </p:cNvSpPr>
            <p:nvPr/>
          </p:nvSpPr>
          <p:spPr bwMode="auto">
            <a:xfrm>
              <a:off x="2757" y="2742"/>
              <a:ext cx="234" cy="281"/>
            </a:xfrm>
            <a:custGeom>
              <a:avLst/>
              <a:gdLst>
                <a:gd name="T0" fmla="*/ 169 w 234"/>
                <a:gd name="T1" fmla="*/ 267 h 281"/>
                <a:gd name="T2" fmla="*/ 133 w 234"/>
                <a:gd name="T3" fmla="*/ 281 h 281"/>
                <a:gd name="T4" fmla="*/ 112 w 234"/>
                <a:gd name="T5" fmla="*/ 260 h 281"/>
                <a:gd name="T6" fmla="*/ 100 w 234"/>
                <a:gd name="T7" fmla="*/ 278 h 281"/>
                <a:gd name="T8" fmla="*/ 77 w 234"/>
                <a:gd name="T9" fmla="*/ 278 h 281"/>
                <a:gd name="T10" fmla="*/ 67 w 234"/>
                <a:gd name="T11" fmla="*/ 258 h 281"/>
                <a:gd name="T12" fmla="*/ 56 w 234"/>
                <a:gd name="T13" fmla="*/ 228 h 281"/>
                <a:gd name="T14" fmla="*/ 36 w 234"/>
                <a:gd name="T15" fmla="*/ 226 h 281"/>
                <a:gd name="T16" fmla="*/ 14 w 234"/>
                <a:gd name="T17" fmla="*/ 183 h 281"/>
                <a:gd name="T18" fmla="*/ 0 w 234"/>
                <a:gd name="T19" fmla="*/ 162 h 281"/>
                <a:gd name="T20" fmla="*/ 10 w 234"/>
                <a:gd name="T21" fmla="*/ 151 h 281"/>
                <a:gd name="T22" fmla="*/ 14 w 234"/>
                <a:gd name="T23" fmla="*/ 147 h 281"/>
                <a:gd name="T24" fmla="*/ 37 w 234"/>
                <a:gd name="T25" fmla="*/ 112 h 281"/>
                <a:gd name="T26" fmla="*/ 36 w 234"/>
                <a:gd name="T27" fmla="*/ 85 h 281"/>
                <a:gd name="T28" fmla="*/ 43 w 234"/>
                <a:gd name="T29" fmla="*/ 73 h 281"/>
                <a:gd name="T30" fmla="*/ 62 w 234"/>
                <a:gd name="T31" fmla="*/ 70 h 281"/>
                <a:gd name="T32" fmla="*/ 67 w 234"/>
                <a:gd name="T33" fmla="*/ 62 h 281"/>
                <a:gd name="T34" fmla="*/ 60 w 234"/>
                <a:gd name="T35" fmla="*/ 49 h 281"/>
                <a:gd name="T36" fmla="*/ 70 w 234"/>
                <a:gd name="T37" fmla="*/ 36 h 281"/>
                <a:gd name="T38" fmla="*/ 70 w 234"/>
                <a:gd name="T39" fmla="*/ 10 h 281"/>
                <a:gd name="T40" fmla="*/ 82 w 234"/>
                <a:gd name="T41" fmla="*/ 3 h 281"/>
                <a:gd name="T42" fmla="*/ 105 w 234"/>
                <a:gd name="T43" fmla="*/ 16 h 281"/>
                <a:gd name="T44" fmla="*/ 132 w 234"/>
                <a:gd name="T45" fmla="*/ 21 h 281"/>
                <a:gd name="T46" fmla="*/ 150 w 234"/>
                <a:gd name="T47" fmla="*/ 0 h 281"/>
                <a:gd name="T48" fmla="*/ 172 w 234"/>
                <a:gd name="T49" fmla="*/ 18 h 281"/>
                <a:gd name="T50" fmla="*/ 163 w 234"/>
                <a:gd name="T51" fmla="*/ 26 h 281"/>
                <a:gd name="T52" fmla="*/ 150 w 234"/>
                <a:gd name="T53" fmla="*/ 44 h 281"/>
                <a:gd name="T54" fmla="*/ 133 w 234"/>
                <a:gd name="T55" fmla="*/ 49 h 281"/>
                <a:gd name="T56" fmla="*/ 127 w 234"/>
                <a:gd name="T57" fmla="*/ 54 h 281"/>
                <a:gd name="T58" fmla="*/ 144 w 234"/>
                <a:gd name="T59" fmla="*/ 64 h 281"/>
                <a:gd name="T60" fmla="*/ 175 w 234"/>
                <a:gd name="T61" fmla="*/ 49 h 281"/>
                <a:gd name="T62" fmla="*/ 227 w 234"/>
                <a:gd name="T63" fmla="*/ 72 h 281"/>
                <a:gd name="T64" fmla="*/ 234 w 234"/>
                <a:gd name="T65" fmla="*/ 117 h 281"/>
                <a:gd name="T66" fmla="*/ 211 w 234"/>
                <a:gd name="T67" fmla="*/ 117 h 281"/>
                <a:gd name="T68" fmla="*/ 209 w 234"/>
                <a:gd name="T69" fmla="*/ 131 h 281"/>
                <a:gd name="T70" fmla="*/ 220 w 234"/>
                <a:gd name="T71" fmla="*/ 150 h 281"/>
                <a:gd name="T72" fmla="*/ 211 w 234"/>
                <a:gd name="T73" fmla="*/ 162 h 281"/>
                <a:gd name="T74" fmla="*/ 223 w 234"/>
                <a:gd name="T75" fmla="*/ 179 h 281"/>
                <a:gd name="T76" fmla="*/ 205 w 234"/>
                <a:gd name="T77" fmla="*/ 201 h 281"/>
                <a:gd name="T78" fmla="*/ 197 w 234"/>
                <a:gd name="T79" fmla="*/ 190 h 281"/>
                <a:gd name="T80" fmla="*/ 172 w 234"/>
                <a:gd name="T81" fmla="*/ 258 h 281"/>
                <a:gd name="T82" fmla="*/ 169 w 234"/>
                <a:gd name="T83" fmla="*/ 267 h 28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4"/>
                <a:gd name="T127" fmla="*/ 0 h 281"/>
                <a:gd name="T128" fmla="*/ 234 w 234"/>
                <a:gd name="T129" fmla="*/ 281 h 28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4" h="281">
                  <a:moveTo>
                    <a:pt x="169" y="267"/>
                  </a:moveTo>
                  <a:lnTo>
                    <a:pt x="133" y="281"/>
                  </a:lnTo>
                  <a:lnTo>
                    <a:pt x="112" y="260"/>
                  </a:lnTo>
                  <a:lnTo>
                    <a:pt x="100" y="278"/>
                  </a:lnTo>
                  <a:lnTo>
                    <a:pt x="77" y="278"/>
                  </a:lnTo>
                  <a:lnTo>
                    <a:pt x="67" y="258"/>
                  </a:lnTo>
                  <a:lnTo>
                    <a:pt x="56" y="228"/>
                  </a:lnTo>
                  <a:lnTo>
                    <a:pt x="36" y="226"/>
                  </a:lnTo>
                  <a:lnTo>
                    <a:pt x="14" y="183"/>
                  </a:lnTo>
                  <a:lnTo>
                    <a:pt x="0" y="162"/>
                  </a:lnTo>
                  <a:lnTo>
                    <a:pt x="10" y="151"/>
                  </a:lnTo>
                  <a:lnTo>
                    <a:pt x="14" y="147"/>
                  </a:lnTo>
                  <a:lnTo>
                    <a:pt x="37" y="112"/>
                  </a:lnTo>
                  <a:lnTo>
                    <a:pt x="36" y="85"/>
                  </a:lnTo>
                  <a:lnTo>
                    <a:pt x="43" y="73"/>
                  </a:lnTo>
                  <a:lnTo>
                    <a:pt x="62" y="70"/>
                  </a:lnTo>
                  <a:lnTo>
                    <a:pt x="67" y="62"/>
                  </a:lnTo>
                  <a:lnTo>
                    <a:pt x="60" y="49"/>
                  </a:lnTo>
                  <a:lnTo>
                    <a:pt x="70" y="36"/>
                  </a:lnTo>
                  <a:lnTo>
                    <a:pt x="70" y="10"/>
                  </a:lnTo>
                  <a:lnTo>
                    <a:pt x="82" y="3"/>
                  </a:lnTo>
                  <a:lnTo>
                    <a:pt x="105" y="16"/>
                  </a:lnTo>
                  <a:lnTo>
                    <a:pt x="132" y="21"/>
                  </a:lnTo>
                  <a:lnTo>
                    <a:pt x="150" y="0"/>
                  </a:lnTo>
                  <a:lnTo>
                    <a:pt x="172" y="18"/>
                  </a:lnTo>
                  <a:lnTo>
                    <a:pt x="163" y="26"/>
                  </a:lnTo>
                  <a:lnTo>
                    <a:pt x="150" y="44"/>
                  </a:lnTo>
                  <a:lnTo>
                    <a:pt x="133" y="49"/>
                  </a:lnTo>
                  <a:lnTo>
                    <a:pt x="127" y="54"/>
                  </a:lnTo>
                  <a:lnTo>
                    <a:pt x="144" y="64"/>
                  </a:lnTo>
                  <a:lnTo>
                    <a:pt x="175" y="49"/>
                  </a:lnTo>
                  <a:lnTo>
                    <a:pt x="227" y="72"/>
                  </a:lnTo>
                  <a:lnTo>
                    <a:pt x="234" y="117"/>
                  </a:lnTo>
                  <a:lnTo>
                    <a:pt x="211" y="117"/>
                  </a:lnTo>
                  <a:lnTo>
                    <a:pt x="209" y="131"/>
                  </a:lnTo>
                  <a:lnTo>
                    <a:pt x="220" y="150"/>
                  </a:lnTo>
                  <a:lnTo>
                    <a:pt x="211" y="162"/>
                  </a:lnTo>
                  <a:lnTo>
                    <a:pt x="223" y="179"/>
                  </a:lnTo>
                  <a:lnTo>
                    <a:pt x="205" y="201"/>
                  </a:lnTo>
                  <a:lnTo>
                    <a:pt x="197" y="190"/>
                  </a:lnTo>
                  <a:lnTo>
                    <a:pt x="172" y="258"/>
                  </a:lnTo>
                  <a:lnTo>
                    <a:pt x="169" y="267"/>
                  </a:lnTo>
                  <a:close/>
                </a:path>
              </a:pathLst>
            </a:custGeom>
            <a:solidFill>
              <a:srgbClr val="3191FF"/>
            </a:solidFill>
            <a:ln w="9525">
              <a:noFill/>
              <a:round/>
              <a:headEnd/>
              <a:tailEnd/>
            </a:ln>
          </p:spPr>
          <p:txBody>
            <a:bodyPr/>
            <a:lstStyle/>
            <a:p>
              <a:endParaRPr lang="zh-CN" altLang="en-US">
                <a:latin typeface="+mn-ea"/>
              </a:endParaRPr>
            </a:p>
          </p:txBody>
        </p:sp>
        <p:sp>
          <p:nvSpPr>
            <p:cNvPr id="25617" name="Freeform 18"/>
            <p:cNvSpPr>
              <a:spLocks/>
            </p:cNvSpPr>
            <p:nvPr/>
          </p:nvSpPr>
          <p:spPr bwMode="auto">
            <a:xfrm>
              <a:off x="2754" y="2739"/>
              <a:ext cx="240" cy="288"/>
            </a:xfrm>
            <a:custGeom>
              <a:avLst/>
              <a:gdLst>
                <a:gd name="T0" fmla="*/ 0 w 639"/>
                <a:gd name="T1" fmla="*/ 0 h 767"/>
                <a:gd name="T2" fmla="*/ 0 w 639"/>
                <a:gd name="T3" fmla="*/ 0 h 767"/>
                <a:gd name="T4" fmla="*/ 0 w 639"/>
                <a:gd name="T5" fmla="*/ 0 h 767"/>
                <a:gd name="T6" fmla="*/ 0 w 639"/>
                <a:gd name="T7" fmla="*/ 0 h 767"/>
                <a:gd name="T8" fmla="*/ 0 w 639"/>
                <a:gd name="T9" fmla="*/ 0 h 767"/>
                <a:gd name="T10" fmla="*/ 0 w 639"/>
                <a:gd name="T11" fmla="*/ 0 h 767"/>
                <a:gd name="T12" fmla="*/ 0 w 639"/>
                <a:gd name="T13" fmla="*/ 0 h 767"/>
                <a:gd name="T14" fmla="*/ 0 w 639"/>
                <a:gd name="T15" fmla="*/ 0 h 767"/>
                <a:gd name="T16" fmla="*/ 0 w 639"/>
                <a:gd name="T17" fmla="*/ 0 h 767"/>
                <a:gd name="T18" fmla="*/ 0 w 639"/>
                <a:gd name="T19" fmla="*/ 0 h 767"/>
                <a:gd name="T20" fmla="*/ 0 w 639"/>
                <a:gd name="T21" fmla="*/ 0 h 767"/>
                <a:gd name="T22" fmla="*/ 0 w 639"/>
                <a:gd name="T23" fmla="*/ 0 h 767"/>
                <a:gd name="T24" fmla="*/ 0 w 639"/>
                <a:gd name="T25" fmla="*/ 0 h 767"/>
                <a:gd name="T26" fmla="*/ 0 w 639"/>
                <a:gd name="T27" fmla="*/ 0 h 767"/>
                <a:gd name="T28" fmla="*/ 0 w 639"/>
                <a:gd name="T29" fmla="*/ 0 h 767"/>
                <a:gd name="T30" fmla="*/ 0 w 639"/>
                <a:gd name="T31" fmla="*/ 0 h 767"/>
                <a:gd name="T32" fmla="*/ 0 w 639"/>
                <a:gd name="T33" fmla="*/ 0 h 767"/>
                <a:gd name="T34" fmla="*/ 0 w 639"/>
                <a:gd name="T35" fmla="*/ 0 h 767"/>
                <a:gd name="T36" fmla="*/ 0 w 639"/>
                <a:gd name="T37" fmla="*/ 0 h 767"/>
                <a:gd name="T38" fmla="*/ 0 w 639"/>
                <a:gd name="T39" fmla="*/ 0 h 767"/>
                <a:gd name="T40" fmla="*/ 0 w 639"/>
                <a:gd name="T41" fmla="*/ 0 h 767"/>
                <a:gd name="T42" fmla="*/ 0 w 639"/>
                <a:gd name="T43" fmla="*/ 0 h 767"/>
                <a:gd name="T44" fmla="*/ 0 w 639"/>
                <a:gd name="T45" fmla="*/ 0 h 767"/>
                <a:gd name="T46" fmla="*/ 0 w 639"/>
                <a:gd name="T47" fmla="*/ 0 h 767"/>
                <a:gd name="T48" fmla="*/ 0 w 639"/>
                <a:gd name="T49" fmla="*/ 0 h 767"/>
                <a:gd name="T50" fmla="*/ 0 w 639"/>
                <a:gd name="T51" fmla="*/ 0 h 767"/>
                <a:gd name="T52" fmla="*/ 0 w 639"/>
                <a:gd name="T53" fmla="*/ 0 h 767"/>
                <a:gd name="T54" fmla="*/ 0 w 639"/>
                <a:gd name="T55" fmla="*/ 0 h 767"/>
                <a:gd name="T56" fmla="*/ 0 w 639"/>
                <a:gd name="T57" fmla="*/ 0 h 767"/>
                <a:gd name="T58" fmla="*/ 0 w 639"/>
                <a:gd name="T59" fmla="*/ 0 h 767"/>
                <a:gd name="T60" fmla="*/ 0 w 639"/>
                <a:gd name="T61" fmla="*/ 0 h 767"/>
                <a:gd name="T62" fmla="*/ 0 w 639"/>
                <a:gd name="T63" fmla="*/ 0 h 767"/>
                <a:gd name="T64" fmla="*/ 0 w 639"/>
                <a:gd name="T65" fmla="*/ 0 h 767"/>
                <a:gd name="T66" fmla="*/ 0 w 639"/>
                <a:gd name="T67" fmla="*/ 0 h 767"/>
                <a:gd name="T68" fmla="*/ 0 w 639"/>
                <a:gd name="T69" fmla="*/ 0 h 767"/>
                <a:gd name="T70" fmla="*/ 0 w 639"/>
                <a:gd name="T71" fmla="*/ 0 h 767"/>
                <a:gd name="T72" fmla="*/ 0 w 639"/>
                <a:gd name="T73" fmla="*/ 0 h 767"/>
                <a:gd name="T74" fmla="*/ 0 w 639"/>
                <a:gd name="T75" fmla="*/ 0 h 767"/>
                <a:gd name="T76" fmla="*/ 0 w 639"/>
                <a:gd name="T77" fmla="*/ 0 h 767"/>
                <a:gd name="T78" fmla="*/ 0 w 639"/>
                <a:gd name="T79" fmla="*/ 0 h 767"/>
                <a:gd name="T80" fmla="*/ 0 w 639"/>
                <a:gd name="T81" fmla="*/ 0 h 767"/>
                <a:gd name="T82" fmla="*/ 0 w 639"/>
                <a:gd name="T83" fmla="*/ 0 h 767"/>
                <a:gd name="T84" fmla="*/ 0 w 639"/>
                <a:gd name="T85" fmla="*/ 0 h 767"/>
                <a:gd name="T86" fmla="*/ 0 w 639"/>
                <a:gd name="T87" fmla="*/ 0 h 767"/>
                <a:gd name="T88" fmla="*/ 0 w 639"/>
                <a:gd name="T89" fmla="*/ 0 h 767"/>
                <a:gd name="T90" fmla="*/ 0 w 639"/>
                <a:gd name="T91" fmla="*/ 0 h 767"/>
                <a:gd name="T92" fmla="*/ 0 w 639"/>
                <a:gd name="T93" fmla="*/ 0 h 767"/>
                <a:gd name="T94" fmla="*/ 0 w 639"/>
                <a:gd name="T95" fmla="*/ 0 h 767"/>
                <a:gd name="T96" fmla="*/ 0 w 639"/>
                <a:gd name="T97" fmla="*/ 0 h 767"/>
                <a:gd name="T98" fmla="*/ 0 w 639"/>
                <a:gd name="T99" fmla="*/ 0 h 767"/>
                <a:gd name="T100" fmla="*/ 0 w 639"/>
                <a:gd name="T101" fmla="*/ 0 h 767"/>
                <a:gd name="T102" fmla="*/ 0 w 639"/>
                <a:gd name="T103" fmla="*/ 0 h 767"/>
                <a:gd name="T104" fmla="*/ 0 w 639"/>
                <a:gd name="T105" fmla="*/ 0 h 767"/>
                <a:gd name="T106" fmla="*/ 0 w 639"/>
                <a:gd name="T107" fmla="*/ 0 h 767"/>
                <a:gd name="T108" fmla="*/ 0 w 639"/>
                <a:gd name="T109" fmla="*/ 0 h 7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9"/>
                <a:gd name="T166" fmla="*/ 0 h 767"/>
                <a:gd name="T167" fmla="*/ 639 w 639"/>
                <a:gd name="T168" fmla="*/ 767 h 7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9" h="767">
                  <a:moveTo>
                    <a:pt x="462" y="728"/>
                  </a:moveTo>
                  <a:lnTo>
                    <a:pt x="366" y="766"/>
                  </a:lnTo>
                  <a:cubicBezTo>
                    <a:pt x="363" y="767"/>
                    <a:pt x="360" y="766"/>
                    <a:pt x="358" y="764"/>
                  </a:cubicBezTo>
                  <a:lnTo>
                    <a:pt x="302" y="707"/>
                  </a:lnTo>
                  <a:lnTo>
                    <a:pt x="315" y="706"/>
                  </a:lnTo>
                  <a:lnTo>
                    <a:pt x="280" y="753"/>
                  </a:lnTo>
                  <a:cubicBezTo>
                    <a:pt x="279" y="755"/>
                    <a:pt x="276" y="757"/>
                    <a:pt x="274" y="757"/>
                  </a:cubicBezTo>
                  <a:lnTo>
                    <a:pt x="213" y="757"/>
                  </a:lnTo>
                  <a:cubicBezTo>
                    <a:pt x="210" y="757"/>
                    <a:pt x="207" y="755"/>
                    <a:pt x="205" y="752"/>
                  </a:cubicBezTo>
                  <a:lnTo>
                    <a:pt x="179" y="699"/>
                  </a:lnTo>
                  <a:lnTo>
                    <a:pt x="150" y="619"/>
                  </a:lnTo>
                  <a:lnTo>
                    <a:pt x="156" y="624"/>
                  </a:lnTo>
                  <a:lnTo>
                    <a:pt x="103" y="618"/>
                  </a:lnTo>
                  <a:cubicBezTo>
                    <a:pt x="100" y="618"/>
                    <a:pt x="98" y="617"/>
                    <a:pt x="97" y="614"/>
                  </a:cubicBezTo>
                  <a:lnTo>
                    <a:pt x="38" y="500"/>
                  </a:lnTo>
                  <a:lnTo>
                    <a:pt x="2" y="443"/>
                  </a:lnTo>
                  <a:cubicBezTo>
                    <a:pt x="0" y="440"/>
                    <a:pt x="0" y="436"/>
                    <a:pt x="3" y="433"/>
                  </a:cubicBezTo>
                  <a:lnTo>
                    <a:pt x="29" y="406"/>
                  </a:lnTo>
                  <a:lnTo>
                    <a:pt x="39" y="396"/>
                  </a:lnTo>
                  <a:lnTo>
                    <a:pt x="38" y="397"/>
                  </a:lnTo>
                  <a:lnTo>
                    <a:pt x="101" y="304"/>
                  </a:lnTo>
                  <a:lnTo>
                    <a:pt x="100" y="309"/>
                  </a:lnTo>
                  <a:lnTo>
                    <a:pt x="96" y="236"/>
                  </a:lnTo>
                  <a:cubicBezTo>
                    <a:pt x="96" y="234"/>
                    <a:pt x="96" y="233"/>
                    <a:pt x="97" y="231"/>
                  </a:cubicBezTo>
                  <a:lnTo>
                    <a:pt x="116" y="200"/>
                  </a:lnTo>
                  <a:cubicBezTo>
                    <a:pt x="117" y="198"/>
                    <a:pt x="119" y="196"/>
                    <a:pt x="122" y="196"/>
                  </a:cubicBezTo>
                  <a:lnTo>
                    <a:pt x="171" y="188"/>
                  </a:lnTo>
                  <a:lnTo>
                    <a:pt x="166" y="192"/>
                  </a:lnTo>
                  <a:lnTo>
                    <a:pt x="179" y="170"/>
                  </a:lnTo>
                  <a:lnTo>
                    <a:pt x="179" y="178"/>
                  </a:lnTo>
                  <a:lnTo>
                    <a:pt x="162" y="142"/>
                  </a:lnTo>
                  <a:cubicBezTo>
                    <a:pt x="160" y="140"/>
                    <a:pt x="161" y="136"/>
                    <a:pt x="162" y="134"/>
                  </a:cubicBezTo>
                  <a:lnTo>
                    <a:pt x="189" y="98"/>
                  </a:lnTo>
                  <a:lnTo>
                    <a:pt x="187" y="103"/>
                  </a:lnTo>
                  <a:lnTo>
                    <a:pt x="187" y="34"/>
                  </a:lnTo>
                  <a:cubicBezTo>
                    <a:pt x="187" y="31"/>
                    <a:pt x="189" y="29"/>
                    <a:pt x="192" y="27"/>
                  </a:cubicBezTo>
                  <a:lnTo>
                    <a:pt x="224" y="9"/>
                  </a:lnTo>
                  <a:cubicBezTo>
                    <a:pt x="227" y="8"/>
                    <a:pt x="229" y="8"/>
                    <a:pt x="232" y="9"/>
                  </a:cubicBezTo>
                  <a:lnTo>
                    <a:pt x="291" y="43"/>
                  </a:lnTo>
                  <a:lnTo>
                    <a:pt x="289" y="42"/>
                  </a:lnTo>
                  <a:lnTo>
                    <a:pt x="361" y="56"/>
                  </a:lnTo>
                  <a:lnTo>
                    <a:pt x="354" y="58"/>
                  </a:lnTo>
                  <a:lnTo>
                    <a:pt x="403" y="3"/>
                  </a:lnTo>
                  <a:cubicBezTo>
                    <a:pt x="406" y="0"/>
                    <a:pt x="411" y="0"/>
                    <a:pt x="414" y="2"/>
                  </a:cubicBezTo>
                  <a:lnTo>
                    <a:pt x="472" y="50"/>
                  </a:lnTo>
                  <a:cubicBezTo>
                    <a:pt x="473" y="51"/>
                    <a:pt x="474" y="53"/>
                    <a:pt x="474" y="56"/>
                  </a:cubicBezTo>
                  <a:cubicBezTo>
                    <a:pt x="474" y="58"/>
                    <a:pt x="473" y="60"/>
                    <a:pt x="472" y="62"/>
                  </a:cubicBezTo>
                  <a:lnTo>
                    <a:pt x="447" y="84"/>
                  </a:lnTo>
                  <a:lnTo>
                    <a:pt x="448" y="82"/>
                  </a:lnTo>
                  <a:lnTo>
                    <a:pt x="416" y="129"/>
                  </a:lnTo>
                  <a:cubicBezTo>
                    <a:pt x="415" y="131"/>
                    <a:pt x="413" y="132"/>
                    <a:pt x="412" y="133"/>
                  </a:cubicBezTo>
                  <a:lnTo>
                    <a:pt x="366" y="146"/>
                  </a:lnTo>
                  <a:lnTo>
                    <a:pt x="368" y="145"/>
                  </a:lnTo>
                  <a:lnTo>
                    <a:pt x="351" y="157"/>
                  </a:lnTo>
                  <a:lnTo>
                    <a:pt x="350" y="144"/>
                  </a:lnTo>
                  <a:lnTo>
                    <a:pt x="396" y="171"/>
                  </a:lnTo>
                  <a:lnTo>
                    <a:pt x="389" y="171"/>
                  </a:lnTo>
                  <a:lnTo>
                    <a:pt x="471" y="132"/>
                  </a:lnTo>
                  <a:cubicBezTo>
                    <a:pt x="473" y="131"/>
                    <a:pt x="475" y="130"/>
                    <a:pt x="477" y="131"/>
                  </a:cubicBezTo>
                  <a:lnTo>
                    <a:pt x="617" y="193"/>
                  </a:lnTo>
                  <a:cubicBezTo>
                    <a:pt x="619" y="194"/>
                    <a:pt x="621" y="196"/>
                    <a:pt x="621" y="199"/>
                  </a:cubicBezTo>
                  <a:lnTo>
                    <a:pt x="638" y="319"/>
                  </a:lnTo>
                  <a:cubicBezTo>
                    <a:pt x="639" y="321"/>
                    <a:pt x="638" y="324"/>
                    <a:pt x="637" y="326"/>
                  </a:cubicBezTo>
                  <a:cubicBezTo>
                    <a:pt x="635" y="327"/>
                    <a:pt x="633" y="328"/>
                    <a:pt x="631" y="328"/>
                  </a:cubicBezTo>
                  <a:lnTo>
                    <a:pt x="571" y="328"/>
                  </a:lnTo>
                  <a:lnTo>
                    <a:pt x="579" y="322"/>
                  </a:lnTo>
                  <a:lnTo>
                    <a:pt x="574" y="359"/>
                  </a:lnTo>
                  <a:lnTo>
                    <a:pt x="572" y="354"/>
                  </a:lnTo>
                  <a:lnTo>
                    <a:pt x="603" y="403"/>
                  </a:lnTo>
                  <a:cubicBezTo>
                    <a:pt x="605" y="406"/>
                    <a:pt x="605" y="409"/>
                    <a:pt x="603" y="412"/>
                  </a:cubicBezTo>
                  <a:lnTo>
                    <a:pt x="578" y="444"/>
                  </a:lnTo>
                  <a:lnTo>
                    <a:pt x="578" y="434"/>
                  </a:lnTo>
                  <a:lnTo>
                    <a:pt x="609" y="482"/>
                  </a:lnTo>
                  <a:cubicBezTo>
                    <a:pt x="611" y="485"/>
                    <a:pt x="610" y="488"/>
                    <a:pt x="608" y="491"/>
                  </a:cubicBezTo>
                  <a:lnTo>
                    <a:pt x="562" y="548"/>
                  </a:lnTo>
                  <a:cubicBezTo>
                    <a:pt x="561" y="550"/>
                    <a:pt x="559" y="551"/>
                    <a:pt x="556" y="551"/>
                  </a:cubicBezTo>
                  <a:cubicBezTo>
                    <a:pt x="554" y="551"/>
                    <a:pt x="552" y="550"/>
                    <a:pt x="550" y="548"/>
                  </a:cubicBezTo>
                  <a:lnTo>
                    <a:pt x="527" y="521"/>
                  </a:lnTo>
                  <a:lnTo>
                    <a:pt x="541" y="519"/>
                  </a:lnTo>
                  <a:lnTo>
                    <a:pt x="474" y="698"/>
                  </a:lnTo>
                  <a:lnTo>
                    <a:pt x="466" y="723"/>
                  </a:lnTo>
                  <a:cubicBezTo>
                    <a:pt x="465" y="728"/>
                    <a:pt x="461" y="730"/>
                    <a:pt x="457" y="729"/>
                  </a:cubicBezTo>
                  <a:cubicBezTo>
                    <a:pt x="452" y="727"/>
                    <a:pt x="450" y="723"/>
                    <a:pt x="451" y="719"/>
                  </a:cubicBezTo>
                  <a:lnTo>
                    <a:pt x="459" y="693"/>
                  </a:lnTo>
                  <a:lnTo>
                    <a:pt x="526" y="513"/>
                  </a:lnTo>
                  <a:cubicBezTo>
                    <a:pt x="527" y="510"/>
                    <a:pt x="529" y="508"/>
                    <a:pt x="532" y="508"/>
                  </a:cubicBezTo>
                  <a:cubicBezTo>
                    <a:pt x="535" y="507"/>
                    <a:pt x="538" y="508"/>
                    <a:pt x="539" y="511"/>
                  </a:cubicBezTo>
                  <a:lnTo>
                    <a:pt x="562" y="538"/>
                  </a:lnTo>
                  <a:lnTo>
                    <a:pt x="550" y="538"/>
                  </a:lnTo>
                  <a:lnTo>
                    <a:pt x="596" y="481"/>
                  </a:lnTo>
                  <a:lnTo>
                    <a:pt x="595" y="490"/>
                  </a:lnTo>
                  <a:lnTo>
                    <a:pt x="565" y="443"/>
                  </a:lnTo>
                  <a:cubicBezTo>
                    <a:pt x="563" y="440"/>
                    <a:pt x="563" y="436"/>
                    <a:pt x="565" y="434"/>
                  </a:cubicBezTo>
                  <a:lnTo>
                    <a:pt x="590" y="402"/>
                  </a:lnTo>
                  <a:lnTo>
                    <a:pt x="589" y="411"/>
                  </a:lnTo>
                  <a:lnTo>
                    <a:pt x="559" y="362"/>
                  </a:lnTo>
                  <a:cubicBezTo>
                    <a:pt x="558" y="360"/>
                    <a:pt x="557" y="358"/>
                    <a:pt x="558" y="357"/>
                  </a:cubicBezTo>
                  <a:lnTo>
                    <a:pt x="563" y="319"/>
                  </a:lnTo>
                  <a:cubicBezTo>
                    <a:pt x="564" y="315"/>
                    <a:pt x="567" y="312"/>
                    <a:pt x="571" y="312"/>
                  </a:cubicBezTo>
                  <a:lnTo>
                    <a:pt x="631" y="312"/>
                  </a:lnTo>
                  <a:lnTo>
                    <a:pt x="623" y="321"/>
                  </a:lnTo>
                  <a:lnTo>
                    <a:pt x="605" y="201"/>
                  </a:lnTo>
                  <a:lnTo>
                    <a:pt x="610" y="207"/>
                  </a:lnTo>
                  <a:lnTo>
                    <a:pt x="471" y="146"/>
                  </a:lnTo>
                  <a:lnTo>
                    <a:pt x="478" y="146"/>
                  </a:lnTo>
                  <a:lnTo>
                    <a:pt x="395" y="185"/>
                  </a:lnTo>
                  <a:cubicBezTo>
                    <a:pt x="393" y="187"/>
                    <a:pt x="390" y="186"/>
                    <a:pt x="388" y="185"/>
                  </a:cubicBezTo>
                  <a:lnTo>
                    <a:pt x="342" y="157"/>
                  </a:lnTo>
                  <a:cubicBezTo>
                    <a:pt x="340" y="156"/>
                    <a:pt x="338" y="154"/>
                    <a:pt x="338" y="151"/>
                  </a:cubicBezTo>
                  <a:cubicBezTo>
                    <a:pt x="338" y="148"/>
                    <a:pt x="339" y="146"/>
                    <a:pt x="342" y="144"/>
                  </a:cubicBezTo>
                  <a:lnTo>
                    <a:pt x="359" y="132"/>
                  </a:lnTo>
                  <a:cubicBezTo>
                    <a:pt x="360" y="132"/>
                    <a:pt x="360" y="131"/>
                    <a:pt x="361" y="131"/>
                  </a:cubicBezTo>
                  <a:lnTo>
                    <a:pt x="407" y="117"/>
                  </a:lnTo>
                  <a:lnTo>
                    <a:pt x="403" y="120"/>
                  </a:lnTo>
                  <a:lnTo>
                    <a:pt x="435" y="73"/>
                  </a:lnTo>
                  <a:cubicBezTo>
                    <a:pt x="435" y="72"/>
                    <a:pt x="436" y="72"/>
                    <a:pt x="436" y="72"/>
                  </a:cubicBezTo>
                  <a:lnTo>
                    <a:pt x="461" y="50"/>
                  </a:lnTo>
                  <a:lnTo>
                    <a:pt x="461" y="62"/>
                  </a:lnTo>
                  <a:lnTo>
                    <a:pt x="404" y="15"/>
                  </a:lnTo>
                  <a:lnTo>
                    <a:pt x="415" y="14"/>
                  </a:lnTo>
                  <a:lnTo>
                    <a:pt x="366" y="69"/>
                  </a:lnTo>
                  <a:cubicBezTo>
                    <a:pt x="364" y="71"/>
                    <a:pt x="361" y="72"/>
                    <a:pt x="358" y="72"/>
                  </a:cubicBezTo>
                  <a:lnTo>
                    <a:pt x="286" y="58"/>
                  </a:lnTo>
                  <a:cubicBezTo>
                    <a:pt x="285" y="58"/>
                    <a:pt x="284" y="57"/>
                    <a:pt x="283" y="57"/>
                  </a:cubicBezTo>
                  <a:lnTo>
                    <a:pt x="224" y="23"/>
                  </a:lnTo>
                  <a:lnTo>
                    <a:pt x="232" y="23"/>
                  </a:lnTo>
                  <a:lnTo>
                    <a:pt x="199" y="41"/>
                  </a:lnTo>
                  <a:lnTo>
                    <a:pt x="203" y="34"/>
                  </a:lnTo>
                  <a:lnTo>
                    <a:pt x="203" y="103"/>
                  </a:lnTo>
                  <a:cubicBezTo>
                    <a:pt x="203" y="105"/>
                    <a:pt x="203" y="107"/>
                    <a:pt x="202" y="108"/>
                  </a:cubicBezTo>
                  <a:lnTo>
                    <a:pt x="175" y="144"/>
                  </a:lnTo>
                  <a:lnTo>
                    <a:pt x="176" y="135"/>
                  </a:lnTo>
                  <a:lnTo>
                    <a:pt x="193" y="171"/>
                  </a:lnTo>
                  <a:cubicBezTo>
                    <a:pt x="194" y="173"/>
                    <a:pt x="194" y="176"/>
                    <a:pt x="193" y="178"/>
                  </a:cubicBezTo>
                  <a:lnTo>
                    <a:pt x="179" y="200"/>
                  </a:lnTo>
                  <a:cubicBezTo>
                    <a:pt x="178" y="202"/>
                    <a:pt x="176" y="204"/>
                    <a:pt x="174" y="204"/>
                  </a:cubicBezTo>
                  <a:lnTo>
                    <a:pt x="124" y="212"/>
                  </a:lnTo>
                  <a:lnTo>
                    <a:pt x="130" y="208"/>
                  </a:lnTo>
                  <a:lnTo>
                    <a:pt x="111" y="240"/>
                  </a:lnTo>
                  <a:lnTo>
                    <a:pt x="112" y="235"/>
                  </a:lnTo>
                  <a:lnTo>
                    <a:pt x="116" y="308"/>
                  </a:lnTo>
                  <a:cubicBezTo>
                    <a:pt x="116" y="310"/>
                    <a:pt x="115" y="312"/>
                    <a:pt x="114" y="313"/>
                  </a:cubicBezTo>
                  <a:lnTo>
                    <a:pt x="51" y="406"/>
                  </a:lnTo>
                  <a:cubicBezTo>
                    <a:pt x="51" y="406"/>
                    <a:pt x="51" y="406"/>
                    <a:pt x="50" y="407"/>
                  </a:cubicBezTo>
                  <a:lnTo>
                    <a:pt x="41" y="417"/>
                  </a:lnTo>
                  <a:lnTo>
                    <a:pt x="14" y="444"/>
                  </a:lnTo>
                  <a:lnTo>
                    <a:pt x="15" y="434"/>
                  </a:lnTo>
                  <a:lnTo>
                    <a:pt x="52" y="492"/>
                  </a:lnTo>
                  <a:lnTo>
                    <a:pt x="111" y="607"/>
                  </a:lnTo>
                  <a:lnTo>
                    <a:pt x="105" y="603"/>
                  </a:lnTo>
                  <a:lnTo>
                    <a:pt x="158" y="608"/>
                  </a:lnTo>
                  <a:cubicBezTo>
                    <a:pt x="161" y="609"/>
                    <a:pt x="164" y="611"/>
                    <a:pt x="165" y="614"/>
                  </a:cubicBezTo>
                  <a:lnTo>
                    <a:pt x="193" y="692"/>
                  </a:lnTo>
                  <a:lnTo>
                    <a:pt x="220" y="745"/>
                  </a:lnTo>
                  <a:lnTo>
                    <a:pt x="213" y="741"/>
                  </a:lnTo>
                  <a:lnTo>
                    <a:pt x="274" y="741"/>
                  </a:lnTo>
                  <a:lnTo>
                    <a:pt x="267" y="744"/>
                  </a:lnTo>
                  <a:lnTo>
                    <a:pt x="302" y="697"/>
                  </a:lnTo>
                  <a:cubicBezTo>
                    <a:pt x="303" y="695"/>
                    <a:pt x="305" y="693"/>
                    <a:pt x="307" y="693"/>
                  </a:cubicBezTo>
                  <a:cubicBezTo>
                    <a:pt x="310" y="693"/>
                    <a:pt x="312" y="694"/>
                    <a:pt x="314" y="696"/>
                  </a:cubicBezTo>
                  <a:lnTo>
                    <a:pt x="369" y="753"/>
                  </a:lnTo>
                  <a:lnTo>
                    <a:pt x="360" y="751"/>
                  </a:lnTo>
                  <a:lnTo>
                    <a:pt x="456" y="714"/>
                  </a:lnTo>
                  <a:cubicBezTo>
                    <a:pt x="460" y="712"/>
                    <a:pt x="465" y="714"/>
                    <a:pt x="466" y="718"/>
                  </a:cubicBezTo>
                  <a:cubicBezTo>
                    <a:pt x="468" y="722"/>
                    <a:pt x="466" y="727"/>
                    <a:pt x="462" y="728"/>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18" name="Freeform 19"/>
            <p:cNvSpPr>
              <a:spLocks/>
            </p:cNvSpPr>
            <p:nvPr/>
          </p:nvSpPr>
          <p:spPr bwMode="auto">
            <a:xfrm>
              <a:off x="2541" y="2532"/>
              <a:ext cx="288" cy="360"/>
            </a:xfrm>
            <a:custGeom>
              <a:avLst/>
              <a:gdLst>
                <a:gd name="T0" fmla="*/ 68 w 288"/>
                <a:gd name="T1" fmla="*/ 0 h 360"/>
                <a:gd name="T2" fmla="*/ 117 w 288"/>
                <a:gd name="T3" fmla="*/ 30 h 360"/>
                <a:gd name="T4" fmla="*/ 156 w 288"/>
                <a:gd name="T5" fmla="*/ 49 h 360"/>
                <a:gd name="T6" fmla="*/ 175 w 288"/>
                <a:gd name="T7" fmla="*/ 52 h 360"/>
                <a:gd name="T8" fmla="*/ 185 w 288"/>
                <a:gd name="T9" fmla="*/ 96 h 360"/>
                <a:gd name="T10" fmla="*/ 216 w 288"/>
                <a:gd name="T11" fmla="*/ 114 h 360"/>
                <a:gd name="T12" fmla="*/ 239 w 288"/>
                <a:gd name="T13" fmla="*/ 99 h 360"/>
                <a:gd name="T14" fmla="*/ 246 w 288"/>
                <a:gd name="T15" fmla="*/ 124 h 360"/>
                <a:gd name="T16" fmla="*/ 219 w 288"/>
                <a:gd name="T17" fmla="*/ 139 h 360"/>
                <a:gd name="T18" fmla="*/ 207 w 288"/>
                <a:gd name="T19" fmla="*/ 163 h 360"/>
                <a:gd name="T20" fmla="*/ 239 w 288"/>
                <a:gd name="T21" fmla="*/ 193 h 360"/>
                <a:gd name="T22" fmla="*/ 288 w 288"/>
                <a:gd name="T23" fmla="*/ 218 h 360"/>
                <a:gd name="T24" fmla="*/ 277 w 288"/>
                <a:gd name="T25" fmla="*/ 257 h 360"/>
                <a:gd name="T26" fmla="*/ 279 w 288"/>
                <a:gd name="T27" fmla="*/ 278 h 360"/>
                <a:gd name="T28" fmla="*/ 253 w 288"/>
                <a:gd name="T29" fmla="*/ 293 h 360"/>
                <a:gd name="T30" fmla="*/ 231 w 288"/>
                <a:gd name="T31" fmla="*/ 355 h 360"/>
                <a:gd name="T32" fmla="*/ 214 w 288"/>
                <a:gd name="T33" fmla="*/ 346 h 360"/>
                <a:gd name="T34" fmla="*/ 167 w 288"/>
                <a:gd name="T35" fmla="*/ 330 h 360"/>
                <a:gd name="T36" fmla="*/ 131 w 288"/>
                <a:gd name="T37" fmla="*/ 353 h 360"/>
                <a:gd name="T38" fmla="*/ 141 w 288"/>
                <a:gd name="T39" fmla="*/ 325 h 360"/>
                <a:gd name="T40" fmla="*/ 100 w 288"/>
                <a:gd name="T41" fmla="*/ 339 h 360"/>
                <a:gd name="T42" fmla="*/ 80 w 288"/>
                <a:gd name="T43" fmla="*/ 263 h 360"/>
                <a:gd name="T44" fmla="*/ 61 w 288"/>
                <a:gd name="T45" fmla="*/ 252 h 360"/>
                <a:gd name="T46" fmla="*/ 46 w 288"/>
                <a:gd name="T47" fmla="*/ 213 h 360"/>
                <a:gd name="T48" fmla="*/ 65 w 288"/>
                <a:gd name="T49" fmla="*/ 187 h 360"/>
                <a:gd name="T50" fmla="*/ 55 w 288"/>
                <a:gd name="T51" fmla="*/ 151 h 360"/>
                <a:gd name="T52" fmla="*/ 17 w 288"/>
                <a:gd name="T53" fmla="*/ 148 h 360"/>
                <a:gd name="T54" fmla="*/ 17 w 288"/>
                <a:gd name="T55" fmla="*/ 112 h 360"/>
                <a:gd name="T56" fmla="*/ 32 w 288"/>
                <a:gd name="T57" fmla="*/ 81 h 360"/>
                <a:gd name="T58" fmla="*/ 38 w 288"/>
                <a:gd name="T59" fmla="*/ 44 h 360"/>
                <a:gd name="T60" fmla="*/ 61 w 288"/>
                <a:gd name="T61" fmla="*/ 67 h 360"/>
                <a:gd name="T62" fmla="*/ 87 w 288"/>
                <a:gd name="T63" fmla="*/ 46 h 360"/>
                <a:gd name="T64" fmla="*/ 61 w 288"/>
                <a:gd name="T65" fmla="*/ 18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8"/>
                <a:gd name="T100" fmla="*/ 0 h 360"/>
                <a:gd name="T101" fmla="*/ 288 w 288"/>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8" h="360">
                  <a:moveTo>
                    <a:pt x="57" y="3"/>
                  </a:moveTo>
                  <a:lnTo>
                    <a:pt x="68" y="0"/>
                  </a:lnTo>
                  <a:lnTo>
                    <a:pt x="102" y="14"/>
                  </a:lnTo>
                  <a:lnTo>
                    <a:pt x="117" y="30"/>
                  </a:lnTo>
                  <a:lnTo>
                    <a:pt x="145" y="39"/>
                  </a:lnTo>
                  <a:lnTo>
                    <a:pt x="156" y="49"/>
                  </a:lnTo>
                  <a:lnTo>
                    <a:pt x="172" y="46"/>
                  </a:lnTo>
                  <a:lnTo>
                    <a:pt x="175" y="52"/>
                  </a:lnTo>
                  <a:lnTo>
                    <a:pt x="170" y="87"/>
                  </a:lnTo>
                  <a:lnTo>
                    <a:pt x="185" y="96"/>
                  </a:lnTo>
                  <a:lnTo>
                    <a:pt x="192" y="109"/>
                  </a:lnTo>
                  <a:lnTo>
                    <a:pt x="216" y="114"/>
                  </a:lnTo>
                  <a:lnTo>
                    <a:pt x="224" y="97"/>
                  </a:lnTo>
                  <a:lnTo>
                    <a:pt x="239" y="99"/>
                  </a:lnTo>
                  <a:lnTo>
                    <a:pt x="249" y="112"/>
                  </a:lnTo>
                  <a:lnTo>
                    <a:pt x="246" y="124"/>
                  </a:lnTo>
                  <a:lnTo>
                    <a:pt x="219" y="127"/>
                  </a:lnTo>
                  <a:lnTo>
                    <a:pt x="219" y="139"/>
                  </a:lnTo>
                  <a:lnTo>
                    <a:pt x="219" y="149"/>
                  </a:lnTo>
                  <a:lnTo>
                    <a:pt x="207" y="163"/>
                  </a:lnTo>
                  <a:lnTo>
                    <a:pt x="216" y="177"/>
                  </a:lnTo>
                  <a:lnTo>
                    <a:pt x="239" y="193"/>
                  </a:lnTo>
                  <a:lnTo>
                    <a:pt x="240" y="213"/>
                  </a:lnTo>
                  <a:lnTo>
                    <a:pt x="288" y="218"/>
                  </a:lnTo>
                  <a:lnTo>
                    <a:pt x="288" y="244"/>
                  </a:lnTo>
                  <a:lnTo>
                    <a:pt x="277" y="257"/>
                  </a:lnTo>
                  <a:lnTo>
                    <a:pt x="284" y="270"/>
                  </a:lnTo>
                  <a:lnTo>
                    <a:pt x="279" y="278"/>
                  </a:lnTo>
                  <a:lnTo>
                    <a:pt x="261" y="281"/>
                  </a:lnTo>
                  <a:lnTo>
                    <a:pt x="253" y="293"/>
                  </a:lnTo>
                  <a:lnTo>
                    <a:pt x="255" y="320"/>
                  </a:lnTo>
                  <a:lnTo>
                    <a:pt x="231" y="355"/>
                  </a:lnTo>
                  <a:lnTo>
                    <a:pt x="228" y="360"/>
                  </a:lnTo>
                  <a:lnTo>
                    <a:pt x="214" y="346"/>
                  </a:lnTo>
                  <a:lnTo>
                    <a:pt x="182" y="346"/>
                  </a:lnTo>
                  <a:lnTo>
                    <a:pt x="167" y="330"/>
                  </a:lnTo>
                  <a:lnTo>
                    <a:pt x="141" y="357"/>
                  </a:lnTo>
                  <a:lnTo>
                    <a:pt x="131" y="353"/>
                  </a:lnTo>
                  <a:lnTo>
                    <a:pt x="143" y="332"/>
                  </a:lnTo>
                  <a:lnTo>
                    <a:pt x="141" y="325"/>
                  </a:lnTo>
                  <a:lnTo>
                    <a:pt x="131" y="322"/>
                  </a:lnTo>
                  <a:lnTo>
                    <a:pt x="100" y="339"/>
                  </a:lnTo>
                  <a:lnTo>
                    <a:pt x="71" y="281"/>
                  </a:lnTo>
                  <a:lnTo>
                    <a:pt x="80" y="263"/>
                  </a:lnTo>
                  <a:lnTo>
                    <a:pt x="77" y="257"/>
                  </a:lnTo>
                  <a:lnTo>
                    <a:pt x="61" y="252"/>
                  </a:lnTo>
                  <a:lnTo>
                    <a:pt x="36" y="236"/>
                  </a:lnTo>
                  <a:lnTo>
                    <a:pt x="46" y="213"/>
                  </a:lnTo>
                  <a:lnTo>
                    <a:pt x="61" y="204"/>
                  </a:lnTo>
                  <a:lnTo>
                    <a:pt x="65" y="187"/>
                  </a:lnTo>
                  <a:lnTo>
                    <a:pt x="58" y="154"/>
                  </a:lnTo>
                  <a:lnTo>
                    <a:pt x="55" y="151"/>
                  </a:lnTo>
                  <a:lnTo>
                    <a:pt x="40" y="167"/>
                  </a:lnTo>
                  <a:lnTo>
                    <a:pt x="17" y="148"/>
                  </a:lnTo>
                  <a:lnTo>
                    <a:pt x="0" y="126"/>
                  </a:lnTo>
                  <a:lnTo>
                    <a:pt x="17" y="112"/>
                  </a:lnTo>
                  <a:lnTo>
                    <a:pt x="21" y="89"/>
                  </a:lnTo>
                  <a:lnTo>
                    <a:pt x="32" y="81"/>
                  </a:lnTo>
                  <a:lnTo>
                    <a:pt x="31" y="49"/>
                  </a:lnTo>
                  <a:lnTo>
                    <a:pt x="38" y="44"/>
                  </a:lnTo>
                  <a:lnTo>
                    <a:pt x="52" y="53"/>
                  </a:lnTo>
                  <a:lnTo>
                    <a:pt x="61" y="67"/>
                  </a:lnTo>
                  <a:lnTo>
                    <a:pt x="80" y="53"/>
                  </a:lnTo>
                  <a:lnTo>
                    <a:pt x="87" y="46"/>
                  </a:lnTo>
                  <a:lnTo>
                    <a:pt x="83" y="30"/>
                  </a:lnTo>
                  <a:lnTo>
                    <a:pt x="61" y="18"/>
                  </a:lnTo>
                  <a:lnTo>
                    <a:pt x="57" y="3"/>
                  </a:lnTo>
                  <a:close/>
                </a:path>
              </a:pathLst>
            </a:custGeom>
            <a:solidFill>
              <a:srgbClr val="3191FF"/>
            </a:solidFill>
            <a:ln w="9525">
              <a:noFill/>
              <a:round/>
              <a:headEnd/>
              <a:tailEnd/>
            </a:ln>
          </p:spPr>
          <p:txBody>
            <a:bodyPr/>
            <a:lstStyle/>
            <a:p>
              <a:endParaRPr lang="zh-CN" altLang="en-US">
                <a:latin typeface="+mn-ea"/>
              </a:endParaRPr>
            </a:p>
          </p:txBody>
        </p:sp>
        <p:sp>
          <p:nvSpPr>
            <p:cNvPr id="25619" name="Freeform 20"/>
            <p:cNvSpPr>
              <a:spLocks/>
            </p:cNvSpPr>
            <p:nvPr/>
          </p:nvSpPr>
          <p:spPr bwMode="auto">
            <a:xfrm>
              <a:off x="2538" y="2529"/>
              <a:ext cx="294" cy="366"/>
            </a:xfrm>
            <a:custGeom>
              <a:avLst/>
              <a:gdLst>
                <a:gd name="T0" fmla="*/ 0 w 784"/>
                <a:gd name="T1" fmla="*/ 0 h 975"/>
                <a:gd name="T2" fmla="*/ 0 w 784"/>
                <a:gd name="T3" fmla="*/ 0 h 975"/>
                <a:gd name="T4" fmla="*/ 0 w 784"/>
                <a:gd name="T5" fmla="*/ 0 h 975"/>
                <a:gd name="T6" fmla="*/ 0 w 784"/>
                <a:gd name="T7" fmla="*/ 0 h 975"/>
                <a:gd name="T8" fmla="*/ 0 w 784"/>
                <a:gd name="T9" fmla="*/ 0 h 975"/>
                <a:gd name="T10" fmla="*/ 0 w 784"/>
                <a:gd name="T11" fmla="*/ 0 h 975"/>
                <a:gd name="T12" fmla="*/ 0 w 784"/>
                <a:gd name="T13" fmla="*/ 0 h 975"/>
                <a:gd name="T14" fmla="*/ 0 w 784"/>
                <a:gd name="T15" fmla="*/ 0 h 975"/>
                <a:gd name="T16" fmla="*/ 0 w 784"/>
                <a:gd name="T17" fmla="*/ 0 h 975"/>
                <a:gd name="T18" fmla="*/ 0 w 784"/>
                <a:gd name="T19" fmla="*/ 0 h 975"/>
                <a:gd name="T20" fmla="*/ 0 w 784"/>
                <a:gd name="T21" fmla="*/ 0 h 975"/>
                <a:gd name="T22" fmla="*/ 0 w 784"/>
                <a:gd name="T23" fmla="*/ 0 h 975"/>
                <a:gd name="T24" fmla="*/ 0 w 784"/>
                <a:gd name="T25" fmla="*/ 0 h 975"/>
                <a:gd name="T26" fmla="*/ 0 w 784"/>
                <a:gd name="T27" fmla="*/ 0 h 975"/>
                <a:gd name="T28" fmla="*/ 0 w 784"/>
                <a:gd name="T29" fmla="*/ 0 h 975"/>
                <a:gd name="T30" fmla="*/ 0 w 784"/>
                <a:gd name="T31" fmla="*/ 0 h 975"/>
                <a:gd name="T32" fmla="*/ 0 w 784"/>
                <a:gd name="T33" fmla="*/ 0 h 975"/>
                <a:gd name="T34" fmla="*/ 0 w 784"/>
                <a:gd name="T35" fmla="*/ 0 h 975"/>
                <a:gd name="T36" fmla="*/ 0 w 784"/>
                <a:gd name="T37" fmla="*/ 0 h 975"/>
                <a:gd name="T38" fmla="*/ 0 w 784"/>
                <a:gd name="T39" fmla="*/ 0 h 975"/>
                <a:gd name="T40" fmla="*/ 0 w 784"/>
                <a:gd name="T41" fmla="*/ 0 h 975"/>
                <a:gd name="T42" fmla="*/ 0 w 784"/>
                <a:gd name="T43" fmla="*/ 0 h 975"/>
                <a:gd name="T44" fmla="*/ 0 w 784"/>
                <a:gd name="T45" fmla="*/ 0 h 975"/>
                <a:gd name="T46" fmla="*/ 0 w 784"/>
                <a:gd name="T47" fmla="*/ 0 h 975"/>
                <a:gd name="T48" fmla="*/ 0 w 784"/>
                <a:gd name="T49" fmla="*/ 0 h 975"/>
                <a:gd name="T50" fmla="*/ 0 w 784"/>
                <a:gd name="T51" fmla="*/ 0 h 975"/>
                <a:gd name="T52" fmla="*/ 0 w 784"/>
                <a:gd name="T53" fmla="*/ 0 h 975"/>
                <a:gd name="T54" fmla="*/ 0 w 784"/>
                <a:gd name="T55" fmla="*/ 0 h 975"/>
                <a:gd name="T56" fmla="*/ 0 w 784"/>
                <a:gd name="T57" fmla="*/ 0 h 975"/>
                <a:gd name="T58" fmla="*/ 0 w 784"/>
                <a:gd name="T59" fmla="*/ 0 h 975"/>
                <a:gd name="T60" fmla="*/ 0 w 784"/>
                <a:gd name="T61" fmla="*/ 0 h 975"/>
                <a:gd name="T62" fmla="*/ 0 w 784"/>
                <a:gd name="T63" fmla="*/ 0 h 975"/>
                <a:gd name="T64" fmla="*/ 0 w 784"/>
                <a:gd name="T65" fmla="*/ 0 h 975"/>
                <a:gd name="T66" fmla="*/ 0 w 784"/>
                <a:gd name="T67" fmla="*/ 0 h 975"/>
                <a:gd name="T68" fmla="*/ 0 w 784"/>
                <a:gd name="T69" fmla="*/ 0 h 975"/>
                <a:gd name="T70" fmla="*/ 0 w 784"/>
                <a:gd name="T71" fmla="*/ 0 h 975"/>
                <a:gd name="T72" fmla="*/ 0 w 784"/>
                <a:gd name="T73" fmla="*/ 0 h 975"/>
                <a:gd name="T74" fmla="*/ 0 w 784"/>
                <a:gd name="T75" fmla="*/ 0 h 975"/>
                <a:gd name="T76" fmla="*/ 0 w 784"/>
                <a:gd name="T77" fmla="*/ 0 h 975"/>
                <a:gd name="T78" fmla="*/ 0 w 784"/>
                <a:gd name="T79" fmla="*/ 0 h 975"/>
                <a:gd name="T80" fmla="*/ 0 w 784"/>
                <a:gd name="T81" fmla="*/ 0 h 975"/>
                <a:gd name="T82" fmla="*/ 0 w 784"/>
                <a:gd name="T83" fmla="*/ 0 h 975"/>
                <a:gd name="T84" fmla="*/ 0 w 784"/>
                <a:gd name="T85" fmla="*/ 0 h 975"/>
                <a:gd name="T86" fmla="*/ 0 w 784"/>
                <a:gd name="T87" fmla="*/ 0 h 975"/>
                <a:gd name="T88" fmla="*/ 0 w 784"/>
                <a:gd name="T89" fmla="*/ 0 h 975"/>
                <a:gd name="T90" fmla="*/ 0 w 784"/>
                <a:gd name="T91" fmla="*/ 0 h 975"/>
                <a:gd name="T92" fmla="*/ 0 w 784"/>
                <a:gd name="T93" fmla="*/ 0 h 975"/>
                <a:gd name="T94" fmla="*/ 0 w 784"/>
                <a:gd name="T95" fmla="*/ 0 h 975"/>
                <a:gd name="T96" fmla="*/ 0 w 784"/>
                <a:gd name="T97" fmla="*/ 0 h 975"/>
                <a:gd name="T98" fmla="*/ 0 w 784"/>
                <a:gd name="T99" fmla="*/ 0 h 975"/>
                <a:gd name="T100" fmla="*/ 0 w 784"/>
                <a:gd name="T101" fmla="*/ 0 h 975"/>
                <a:gd name="T102" fmla="*/ 0 w 784"/>
                <a:gd name="T103" fmla="*/ 0 h 975"/>
                <a:gd name="T104" fmla="*/ 0 w 784"/>
                <a:gd name="T105" fmla="*/ 0 h 9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4"/>
                <a:gd name="T160" fmla="*/ 0 h 975"/>
                <a:gd name="T161" fmla="*/ 784 w 784"/>
                <a:gd name="T162" fmla="*/ 975 h 9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4" h="975">
                  <a:moveTo>
                    <a:pt x="159" y="9"/>
                  </a:moveTo>
                  <a:lnTo>
                    <a:pt x="189" y="1"/>
                  </a:lnTo>
                  <a:cubicBezTo>
                    <a:pt x="191" y="0"/>
                    <a:pt x="193" y="0"/>
                    <a:pt x="194" y="1"/>
                  </a:cubicBezTo>
                  <a:lnTo>
                    <a:pt x="285" y="38"/>
                  </a:lnTo>
                  <a:cubicBezTo>
                    <a:pt x="286" y="39"/>
                    <a:pt x="287" y="40"/>
                    <a:pt x="288" y="40"/>
                  </a:cubicBezTo>
                  <a:lnTo>
                    <a:pt x="327" y="84"/>
                  </a:lnTo>
                  <a:lnTo>
                    <a:pt x="324" y="81"/>
                  </a:lnTo>
                  <a:lnTo>
                    <a:pt x="399" y="103"/>
                  </a:lnTo>
                  <a:cubicBezTo>
                    <a:pt x="401" y="103"/>
                    <a:pt x="402" y="104"/>
                    <a:pt x="403" y="105"/>
                  </a:cubicBezTo>
                  <a:lnTo>
                    <a:pt x="431" y="133"/>
                  </a:lnTo>
                  <a:lnTo>
                    <a:pt x="424" y="130"/>
                  </a:lnTo>
                  <a:lnTo>
                    <a:pt x="466" y="123"/>
                  </a:lnTo>
                  <a:cubicBezTo>
                    <a:pt x="469" y="122"/>
                    <a:pt x="472" y="123"/>
                    <a:pt x="474" y="126"/>
                  </a:cubicBezTo>
                  <a:lnTo>
                    <a:pt x="484" y="142"/>
                  </a:lnTo>
                  <a:cubicBezTo>
                    <a:pt x="485" y="144"/>
                    <a:pt x="485" y="145"/>
                    <a:pt x="485" y="147"/>
                  </a:cubicBezTo>
                  <a:lnTo>
                    <a:pt x="471" y="240"/>
                  </a:lnTo>
                  <a:lnTo>
                    <a:pt x="468" y="232"/>
                  </a:lnTo>
                  <a:lnTo>
                    <a:pt x="508" y="257"/>
                  </a:lnTo>
                  <a:cubicBezTo>
                    <a:pt x="509" y="258"/>
                    <a:pt x="510" y="259"/>
                    <a:pt x="510" y="260"/>
                  </a:cubicBezTo>
                  <a:lnTo>
                    <a:pt x="529" y="294"/>
                  </a:lnTo>
                  <a:lnTo>
                    <a:pt x="524" y="290"/>
                  </a:lnTo>
                  <a:lnTo>
                    <a:pt x="586" y="304"/>
                  </a:lnTo>
                  <a:lnTo>
                    <a:pt x="577" y="308"/>
                  </a:lnTo>
                  <a:lnTo>
                    <a:pt x="600" y="264"/>
                  </a:lnTo>
                  <a:cubicBezTo>
                    <a:pt x="602" y="262"/>
                    <a:pt x="605" y="260"/>
                    <a:pt x="608" y="260"/>
                  </a:cubicBezTo>
                  <a:lnTo>
                    <a:pt x="648" y="264"/>
                  </a:lnTo>
                  <a:cubicBezTo>
                    <a:pt x="650" y="264"/>
                    <a:pt x="652" y="265"/>
                    <a:pt x="653" y="267"/>
                  </a:cubicBezTo>
                  <a:lnTo>
                    <a:pt x="678" y="301"/>
                  </a:lnTo>
                  <a:cubicBezTo>
                    <a:pt x="679" y="303"/>
                    <a:pt x="680" y="305"/>
                    <a:pt x="679" y="307"/>
                  </a:cubicBezTo>
                  <a:lnTo>
                    <a:pt x="674" y="340"/>
                  </a:lnTo>
                  <a:cubicBezTo>
                    <a:pt x="673" y="344"/>
                    <a:pt x="670" y="347"/>
                    <a:pt x="667" y="347"/>
                  </a:cubicBezTo>
                  <a:lnTo>
                    <a:pt x="593" y="355"/>
                  </a:lnTo>
                  <a:lnTo>
                    <a:pt x="600" y="347"/>
                  </a:lnTo>
                  <a:lnTo>
                    <a:pt x="600" y="380"/>
                  </a:lnTo>
                  <a:lnTo>
                    <a:pt x="600" y="406"/>
                  </a:lnTo>
                  <a:cubicBezTo>
                    <a:pt x="600" y="408"/>
                    <a:pt x="599" y="409"/>
                    <a:pt x="598" y="411"/>
                  </a:cubicBezTo>
                  <a:lnTo>
                    <a:pt x="568" y="448"/>
                  </a:lnTo>
                  <a:lnTo>
                    <a:pt x="569" y="439"/>
                  </a:lnTo>
                  <a:lnTo>
                    <a:pt x="591" y="476"/>
                  </a:lnTo>
                  <a:lnTo>
                    <a:pt x="589" y="474"/>
                  </a:lnTo>
                  <a:lnTo>
                    <a:pt x="652" y="517"/>
                  </a:lnTo>
                  <a:cubicBezTo>
                    <a:pt x="654" y="519"/>
                    <a:pt x="655" y="521"/>
                    <a:pt x="655" y="524"/>
                  </a:cubicBezTo>
                  <a:lnTo>
                    <a:pt x="657" y="575"/>
                  </a:lnTo>
                  <a:lnTo>
                    <a:pt x="650" y="567"/>
                  </a:lnTo>
                  <a:lnTo>
                    <a:pt x="776" y="581"/>
                  </a:lnTo>
                  <a:cubicBezTo>
                    <a:pt x="781" y="581"/>
                    <a:pt x="784" y="585"/>
                    <a:pt x="784" y="589"/>
                  </a:cubicBezTo>
                  <a:lnTo>
                    <a:pt x="784" y="658"/>
                  </a:lnTo>
                  <a:cubicBezTo>
                    <a:pt x="784" y="659"/>
                    <a:pt x="783" y="661"/>
                    <a:pt x="782" y="662"/>
                  </a:cubicBezTo>
                  <a:lnTo>
                    <a:pt x="756" y="698"/>
                  </a:lnTo>
                  <a:lnTo>
                    <a:pt x="756" y="690"/>
                  </a:lnTo>
                  <a:lnTo>
                    <a:pt x="773" y="725"/>
                  </a:lnTo>
                  <a:cubicBezTo>
                    <a:pt x="775" y="727"/>
                    <a:pt x="774" y="730"/>
                    <a:pt x="773" y="733"/>
                  </a:cubicBezTo>
                  <a:lnTo>
                    <a:pt x="760" y="754"/>
                  </a:lnTo>
                  <a:cubicBezTo>
                    <a:pt x="758" y="756"/>
                    <a:pt x="756" y="758"/>
                    <a:pt x="754" y="758"/>
                  </a:cubicBezTo>
                  <a:lnTo>
                    <a:pt x="705" y="766"/>
                  </a:lnTo>
                  <a:lnTo>
                    <a:pt x="710" y="762"/>
                  </a:lnTo>
                  <a:lnTo>
                    <a:pt x="690" y="794"/>
                  </a:lnTo>
                  <a:lnTo>
                    <a:pt x="691" y="789"/>
                  </a:lnTo>
                  <a:lnTo>
                    <a:pt x="697" y="862"/>
                  </a:lnTo>
                  <a:cubicBezTo>
                    <a:pt x="697" y="863"/>
                    <a:pt x="696" y="865"/>
                    <a:pt x="695" y="867"/>
                  </a:cubicBezTo>
                  <a:lnTo>
                    <a:pt x="633" y="959"/>
                  </a:lnTo>
                  <a:lnTo>
                    <a:pt x="623" y="972"/>
                  </a:lnTo>
                  <a:cubicBezTo>
                    <a:pt x="622" y="973"/>
                    <a:pt x="619" y="974"/>
                    <a:pt x="617" y="974"/>
                  </a:cubicBezTo>
                  <a:cubicBezTo>
                    <a:pt x="615" y="975"/>
                    <a:pt x="613" y="974"/>
                    <a:pt x="611" y="972"/>
                  </a:cubicBezTo>
                  <a:lnTo>
                    <a:pt x="575" y="937"/>
                  </a:lnTo>
                  <a:lnTo>
                    <a:pt x="581" y="939"/>
                  </a:lnTo>
                  <a:lnTo>
                    <a:pt x="494" y="939"/>
                  </a:lnTo>
                  <a:cubicBezTo>
                    <a:pt x="491" y="939"/>
                    <a:pt x="489" y="938"/>
                    <a:pt x="488" y="937"/>
                  </a:cubicBezTo>
                  <a:lnTo>
                    <a:pt x="448" y="893"/>
                  </a:lnTo>
                  <a:lnTo>
                    <a:pt x="460" y="893"/>
                  </a:lnTo>
                  <a:lnTo>
                    <a:pt x="392" y="966"/>
                  </a:lnTo>
                  <a:cubicBezTo>
                    <a:pt x="389" y="969"/>
                    <a:pt x="386" y="969"/>
                    <a:pt x="383" y="968"/>
                  </a:cubicBezTo>
                  <a:lnTo>
                    <a:pt x="356" y="956"/>
                  </a:lnTo>
                  <a:cubicBezTo>
                    <a:pt x="354" y="955"/>
                    <a:pt x="353" y="953"/>
                    <a:pt x="352" y="951"/>
                  </a:cubicBezTo>
                  <a:cubicBezTo>
                    <a:pt x="351" y="949"/>
                    <a:pt x="351" y="947"/>
                    <a:pt x="352" y="945"/>
                  </a:cubicBezTo>
                  <a:lnTo>
                    <a:pt x="383" y="890"/>
                  </a:lnTo>
                  <a:lnTo>
                    <a:pt x="382" y="895"/>
                  </a:lnTo>
                  <a:lnTo>
                    <a:pt x="378" y="876"/>
                  </a:lnTo>
                  <a:lnTo>
                    <a:pt x="384" y="882"/>
                  </a:lnTo>
                  <a:lnTo>
                    <a:pt x="357" y="874"/>
                  </a:lnTo>
                  <a:lnTo>
                    <a:pt x="363" y="873"/>
                  </a:lnTo>
                  <a:lnTo>
                    <a:pt x="280" y="920"/>
                  </a:lnTo>
                  <a:cubicBezTo>
                    <a:pt x="278" y="921"/>
                    <a:pt x="276" y="922"/>
                    <a:pt x="274" y="921"/>
                  </a:cubicBezTo>
                  <a:cubicBezTo>
                    <a:pt x="272" y="920"/>
                    <a:pt x="270" y="919"/>
                    <a:pt x="269" y="917"/>
                  </a:cubicBezTo>
                  <a:lnTo>
                    <a:pt x="191" y="762"/>
                  </a:lnTo>
                  <a:cubicBezTo>
                    <a:pt x="190" y="759"/>
                    <a:pt x="190" y="757"/>
                    <a:pt x="191" y="754"/>
                  </a:cubicBezTo>
                  <a:lnTo>
                    <a:pt x="216" y="705"/>
                  </a:lnTo>
                  <a:lnTo>
                    <a:pt x="216" y="713"/>
                  </a:lnTo>
                  <a:lnTo>
                    <a:pt x="207" y="697"/>
                  </a:lnTo>
                  <a:lnTo>
                    <a:pt x="211" y="701"/>
                  </a:lnTo>
                  <a:lnTo>
                    <a:pt x="170" y="687"/>
                  </a:lnTo>
                  <a:cubicBezTo>
                    <a:pt x="169" y="687"/>
                    <a:pt x="169" y="686"/>
                    <a:pt x="168" y="686"/>
                  </a:cubicBezTo>
                  <a:lnTo>
                    <a:pt x="100" y="645"/>
                  </a:lnTo>
                  <a:cubicBezTo>
                    <a:pt x="96" y="643"/>
                    <a:pt x="95" y="638"/>
                    <a:pt x="97" y="635"/>
                  </a:cubicBezTo>
                  <a:lnTo>
                    <a:pt x="125" y="572"/>
                  </a:lnTo>
                  <a:cubicBezTo>
                    <a:pt x="126" y="570"/>
                    <a:pt x="127" y="569"/>
                    <a:pt x="129" y="568"/>
                  </a:cubicBezTo>
                  <a:lnTo>
                    <a:pt x="168" y="546"/>
                  </a:lnTo>
                  <a:lnTo>
                    <a:pt x="164" y="552"/>
                  </a:lnTo>
                  <a:lnTo>
                    <a:pt x="174" y="505"/>
                  </a:lnTo>
                  <a:lnTo>
                    <a:pt x="174" y="508"/>
                  </a:lnTo>
                  <a:lnTo>
                    <a:pt x="157" y="421"/>
                  </a:lnTo>
                  <a:lnTo>
                    <a:pt x="159" y="425"/>
                  </a:lnTo>
                  <a:lnTo>
                    <a:pt x="149" y="415"/>
                  </a:lnTo>
                  <a:lnTo>
                    <a:pt x="161" y="415"/>
                  </a:lnTo>
                  <a:lnTo>
                    <a:pt x="121" y="458"/>
                  </a:lnTo>
                  <a:cubicBezTo>
                    <a:pt x="118" y="462"/>
                    <a:pt x="114" y="462"/>
                    <a:pt x="110" y="459"/>
                  </a:cubicBezTo>
                  <a:lnTo>
                    <a:pt x="50" y="408"/>
                  </a:lnTo>
                  <a:cubicBezTo>
                    <a:pt x="49" y="408"/>
                    <a:pt x="49" y="407"/>
                    <a:pt x="49" y="407"/>
                  </a:cubicBezTo>
                  <a:lnTo>
                    <a:pt x="3" y="348"/>
                  </a:lnTo>
                  <a:cubicBezTo>
                    <a:pt x="0" y="344"/>
                    <a:pt x="1" y="339"/>
                    <a:pt x="4" y="337"/>
                  </a:cubicBezTo>
                  <a:lnTo>
                    <a:pt x="50" y="299"/>
                  </a:lnTo>
                  <a:lnTo>
                    <a:pt x="47" y="304"/>
                  </a:lnTo>
                  <a:lnTo>
                    <a:pt x="56" y="243"/>
                  </a:lnTo>
                  <a:cubicBezTo>
                    <a:pt x="57" y="241"/>
                    <a:pt x="58" y="239"/>
                    <a:pt x="60" y="238"/>
                  </a:cubicBezTo>
                  <a:lnTo>
                    <a:pt x="90" y="218"/>
                  </a:lnTo>
                  <a:lnTo>
                    <a:pt x="87" y="225"/>
                  </a:lnTo>
                  <a:lnTo>
                    <a:pt x="83" y="141"/>
                  </a:lnTo>
                  <a:cubicBezTo>
                    <a:pt x="83" y="138"/>
                    <a:pt x="84" y="136"/>
                    <a:pt x="86" y="134"/>
                  </a:cubicBezTo>
                  <a:lnTo>
                    <a:pt x="105" y="118"/>
                  </a:lnTo>
                  <a:cubicBezTo>
                    <a:pt x="107" y="116"/>
                    <a:pt x="111" y="116"/>
                    <a:pt x="114" y="118"/>
                  </a:cubicBezTo>
                  <a:lnTo>
                    <a:pt x="154" y="143"/>
                  </a:lnTo>
                  <a:cubicBezTo>
                    <a:pt x="155" y="144"/>
                    <a:pt x="156" y="145"/>
                    <a:pt x="156" y="146"/>
                  </a:cubicBezTo>
                  <a:lnTo>
                    <a:pt x="179" y="181"/>
                  </a:lnTo>
                  <a:lnTo>
                    <a:pt x="168" y="179"/>
                  </a:lnTo>
                  <a:lnTo>
                    <a:pt x="219" y="144"/>
                  </a:lnTo>
                  <a:lnTo>
                    <a:pt x="217" y="145"/>
                  </a:lnTo>
                  <a:lnTo>
                    <a:pt x="234" y="125"/>
                  </a:lnTo>
                  <a:lnTo>
                    <a:pt x="232" y="132"/>
                  </a:lnTo>
                  <a:lnTo>
                    <a:pt x="223" y="91"/>
                  </a:lnTo>
                  <a:lnTo>
                    <a:pt x="227" y="96"/>
                  </a:lnTo>
                  <a:lnTo>
                    <a:pt x="168" y="63"/>
                  </a:lnTo>
                  <a:cubicBezTo>
                    <a:pt x="166" y="62"/>
                    <a:pt x="165" y="60"/>
                    <a:pt x="164" y="58"/>
                  </a:cubicBezTo>
                  <a:lnTo>
                    <a:pt x="153" y="19"/>
                  </a:lnTo>
                  <a:cubicBezTo>
                    <a:pt x="152" y="14"/>
                    <a:pt x="154" y="10"/>
                    <a:pt x="159" y="9"/>
                  </a:cubicBezTo>
                  <a:cubicBezTo>
                    <a:pt x="163" y="7"/>
                    <a:pt x="167" y="10"/>
                    <a:pt x="168" y="14"/>
                  </a:cubicBezTo>
                  <a:lnTo>
                    <a:pt x="180" y="53"/>
                  </a:lnTo>
                  <a:lnTo>
                    <a:pt x="176" y="49"/>
                  </a:lnTo>
                  <a:lnTo>
                    <a:pt x="235" y="82"/>
                  </a:lnTo>
                  <a:cubicBezTo>
                    <a:pt x="237" y="83"/>
                    <a:pt x="238" y="85"/>
                    <a:pt x="239" y="87"/>
                  </a:cubicBezTo>
                  <a:lnTo>
                    <a:pt x="248" y="129"/>
                  </a:lnTo>
                  <a:cubicBezTo>
                    <a:pt x="249" y="131"/>
                    <a:pt x="248" y="134"/>
                    <a:pt x="246" y="136"/>
                  </a:cubicBezTo>
                  <a:lnTo>
                    <a:pt x="229" y="155"/>
                  </a:lnTo>
                  <a:cubicBezTo>
                    <a:pt x="229" y="156"/>
                    <a:pt x="228" y="156"/>
                    <a:pt x="228" y="157"/>
                  </a:cubicBezTo>
                  <a:lnTo>
                    <a:pt x="177" y="192"/>
                  </a:lnTo>
                  <a:cubicBezTo>
                    <a:pt x="175" y="193"/>
                    <a:pt x="173" y="194"/>
                    <a:pt x="171" y="193"/>
                  </a:cubicBezTo>
                  <a:cubicBezTo>
                    <a:pt x="168" y="193"/>
                    <a:pt x="167" y="192"/>
                    <a:pt x="165" y="190"/>
                  </a:cubicBezTo>
                  <a:lnTo>
                    <a:pt x="143" y="154"/>
                  </a:lnTo>
                  <a:lnTo>
                    <a:pt x="145" y="157"/>
                  </a:lnTo>
                  <a:lnTo>
                    <a:pt x="105" y="131"/>
                  </a:lnTo>
                  <a:lnTo>
                    <a:pt x="115" y="131"/>
                  </a:lnTo>
                  <a:lnTo>
                    <a:pt x="96" y="146"/>
                  </a:lnTo>
                  <a:lnTo>
                    <a:pt x="99" y="140"/>
                  </a:lnTo>
                  <a:lnTo>
                    <a:pt x="103" y="225"/>
                  </a:lnTo>
                  <a:cubicBezTo>
                    <a:pt x="103" y="227"/>
                    <a:pt x="101" y="230"/>
                    <a:pt x="99" y="232"/>
                  </a:cubicBezTo>
                  <a:lnTo>
                    <a:pt x="69" y="251"/>
                  </a:lnTo>
                  <a:lnTo>
                    <a:pt x="72" y="246"/>
                  </a:lnTo>
                  <a:lnTo>
                    <a:pt x="63" y="307"/>
                  </a:lnTo>
                  <a:cubicBezTo>
                    <a:pt x="62" y="309"/>
                    <a:pt x="61" y="310"/>
                    <a:pt x="60" y="312"/>
                  </a:cubicBezTo>
                  <a:lnTo>
                    <a:pt x="15" y="349"/>
                  </a:lnTo>
                  <a:lnTo>
                    <a:pt x="16" y="338"/>
                  </a:lnTo>
                  <a:lnTo>
                    <a:pt x="61" y="397"/>
                  </a:lnTo>
                  <a:lnTo>
                    <a:pt x="60" y="396"/>
                  </a:lnTo>
                  <a:lnTo>
                    <a:pt x="121" y="447"/>
                  </a:lnTo>
                  <a:lnTo>
                    <a:pt x="109" y="448"/>
                  </a:lnTo>
                  <a:lnTo>
                    <a:pt x="149" y="404"/>
                  </a:lnTo>
                  <a:cubicBezTo>
                    <a:pt x="151" y="403"/>
                    <a:pt x="153" y="402"/>
                    <a:pt x="155" y="402"/>
                  </a:cubicBezTo>
                  <a:cubicBezTo>
                    <a:pt x="157" y="402"/>
                    <a:pt x="159" y="403"/>
                    <a:pt x="161" y="404"/>
                  </a:cubicBezTo>
                  <a:lnTo>
                    <a:pt x="170" y="414"/>
                  </a:lnTo>
                  <a:cubicBezTo>
                    <a:pt x="171" y="415"/>
                    <a:pt x="172" y="417"/>
                    <a:pt x="172" y="418"/>
                  </a:cubicBezTo>
                  <a:lnTo>
                    <a:pt x="189" y="505"/>
                  </a:lnTo>
                  <a:cubicBezTo>
                    <a:pt x="190" y="506"/>
                    <a:pt x="190" y="507"/>
                    <a:pt x="189" y="508"/>
                  </a:cubicBezTo>
                  <a:lnTo>
                    <a:pt x="180" y="555"/>
                  </a:lnTo>
                  <a:cubicBezTo>
                    <a:pt x="180" y="557"/>
                    <a:pt x="178" y="559"/>
                    <a:pt x="176" y="560"/>
                  </a:cubicBezTo>
                  <a:lnTo>
                    <a:pt x="136" y="582"/>
                  </a:lnTo>
                  <a:lnTo>
                    <a:pt x="140" y="578"/>
                  </a:lnTo>
                  <a:lnTo>
                    <a:pt x="111" y="641"/>
                  </a:lnTo>
                  <a:lnTo>
                    <a:pt x="108" y="631"/>
                  </a:lnTo>
                  <a:lnTo>
                    <a:pt x="176" y="672"/>
                  </a:lnTo>
                  <a:lnTo>
                    <a:pt x="175" y="672"/>
                  </a:lnTo>
                  <a:lnTo>
                    <a:pt x="216" y="685"/>
                  </a:lnTo>
                  <a:cubicBezTo>
                    <a:pt x="218" y="686"/>
                    <a:pt x="220" y="687"/>
                    <a:pt x="221" y="689"/>
                  </a:cubicBezTo>
                  <a:lnTo>
                    <a:pt x="230" y="705"/>
                  </a:lnTo>
                  <a:cubicBezTo>
                    <a:pt x="231" y="707"/>
                    <a:pt x="232" y="710"/>
                    <a:pt x="230" y="712"/>
                  </a:cubicBezTo>
                  <a:lnTo>
                    <a:pt x="206" y="762"/>
                  </a:lnTo>
                  <a:lnTo>
                    <a:pt x="206" y="754"/>
                  </a:lnTo>
                  <a:lnTo>
                    <a:pt x="283" y="910"/>
                  </a:lnTo>
                  <a:lnTo>
                    <a:pt x="272" y="906"/>
                  </a:lnTo>
                  <a:lnTo>
                    <a:pt x="355" y="859"/>
                  </a:lnTo>
                  <a:cubicBezTo>
                    <a:pt x="357" y="858"/>
                    <a:pt x="360" y="858"/>
                    <a:pt x="362" y="858"/>
                  </a:cubicBezTo>
                  <a:lnTo>
                    <a:pt x="388" y="866"/>
                  </a:lnTo>
                  <a:cubicBezTo>
                    <a:pt x="391" y="867"/>
                    <a:pt x="393" y="870"/>
                    <a:pt x="394" y="873"/>
                  </a:cubicBezTo>
                  <a:lnTo>
                    <a:pt x="398" y="892"/>
                  </a:lnTo>
                  <a:cubicBezTo>
                    <a:pt x="398" y="894"/>
                    <a:pt x="398" y="896"/>
                    <a:pt x="397" y="898"/>
                  </a:cubicBezTo>
                  <a:lnTo>
                    <a:pt x="366" y="953"/>
                  </a:lnTo>
                  <a:lnTo>
                    <a:pt x="363" y="941"/>
                  </a:lnTo>
                  <a:lnTo>
                    <a:pt x="389" y="953"/>
                  </a:lnTo>
                  <a:lnTo>
                    <a:pt x="380" y="955"/>
                  </a:lnTo>
                  <a:lnTo>
                    <a:pt x="448" y="882"/>
                  </a:lnTo>
                  <a:cubicBezTo>
                    <a:pt x="450" y="881"/>
                    <a:pt x="452" y="880"/>
                    <a:pt x="454" y="880"/>
                  </a:cubicBezTo>
                  <a:cubicBezTo>
                    <a:pt x="456" y="880"/>
                    <a:pt x="458" y="881"/>
                    <a:pt x="460" y="882"/>
                  </a:cubicBezTo>
                  <a:lnTo>
                    <a:pt x="500" y="926"/>
                  </a:lnTo>
                  <a:lnTo>
                    <a:pt x="494" y="923"/>
                  </a:lnTo>
                  <a:lnTo>
                    <a:pt x="581" y="923"/>
                  </a:lnTo>
                  <a:cubicBezTo>
                    <a:pt x="583" y="923"/>
                    <a:pt x="585" y="924"/>
                    <a:pt x="586" y="925"/>
                  </a:cubicBezTo>
                  <a:lnTo>
                    <a:pt x="622" y="961"/>
                  </a:lnTo>
                  <a:lnTo>
                    <a:pt x="610" y="961"/>
                  </a:lnTo>
                  <a:lnTo>
                    <a:pt x="619" y="950"/>
                  </a:lnTo>
                  <a:lnTo>
                    <a:pt x="682" y="858"/>
                  </a:lnTo>
                  <a:lnTo>
                    <a:pt x="681" y="863"/>
                  </a:lnTo>
                  <a:lnTo>
                    <a:pt x="675" y="790"/>
                  </a:lnTo>
                  <a:cubicBezTo>
                    <a:pt x="675" y="788"/>
                    <a:pt x="675" y="787"/>
                    <a:pt x="676" y="785"/>
                  </a:cubicBezTo>
                  <a:lnTo>
                    <a:pt x="697" y="754"/>
                  </a:lnTo>
                  <a:cubicBezTo>
                    <a:pt x="698" y="752"/>
                    <a:pt x="700" y="750"/>
                    <a:pt x="702" y="750"/>
                  </a:cubicBezTo>
                  <a:lnTo>
                    <a:pt x="752" y="742"/>
                  </a:lnTo>
                  <a:lnTo>
                    <a:pt x="746" y="746"/>
                  </a:lnTo>
                  <a:lnTo>
                    <a:pt x="759" y="724"/>
                  </a:lnTo>
                  <a:lnTo>
                    <a:pt x="759" y="732"/>
                  </a:lnTo>
                  <a:lnTo>
                    <a:pt x="742" y="697"/>
                  </a:lnTo>
                  <a:cubicBezTo>
                    <a:pt x="741" y="694"/>
                    <a:pt x="741" y="691"/>
                    <a:pt x="743" y="688"/>
                  </a:cubicBezTo>
                  <a:lnTo>
                    <a:pt x="769" y="653"/>
                  </a:lnTo>
                  <a:lnTo>
                    <a:pt x="768" y="658"/>
                  </a:lnTo>
                  <a:lnTo>
                    <a:pt x="768" y="589"/>
                  </a:lnTo>
                  <a:lnTo>
                    <a:pt x="775" y="597"/>
                  </a:lnTo>
                  <a:lnTo>
                    <a:pt x="648" y="583"/>
                  </a:lnTo>
                  <a:cubicBezTo>
                    <a:pt x="644" y="583"/>
                    <a:pt x="641" y="579"/>
                    <a:pt x="641" y="575"/>
                  </a:cubicBezTo>
                  <a:lnTo>
                    <a:pt x="639" y="524"/>
                  </a:lnTo>
                  <a:lnTo>
                    <a:pt x="642" y="530"/>
                  </a:lnTo>
                  <a:lnTo>
                    <a:pt x="580" y="487"/>
                  </a:lnTo>
                  <a:cubicBezTo>
                    <a:pt x="579" y="487"/>
                    <a:pt x="578" y="486"/>
                    <a:pt x="578" y="485"/>
                  </a:cubicBezTo>
                  <a:lnTo>
                    <a:pt x="555" y="447"/>
                  </a:lnTo>
                  <a:cubicBezTo>
                    <a:pt x="553" y="444"/>
                    <a:pt x="553" y="441"/>
                    <a:pt x="556" y="438"/>
                  </a:cubicBezTo>
                  <a:lnTo>
                    <a:pt x="586" y="401"/>
                  </a:lnTo>
                  <a:lnTo>
                    <a:pt x="584" y="406"/>
                  </a:lnTo>
                  <a:lnTo>
                    <a:pt x="584" y="380"/>
                  </a:lnTo>
                  <a:lnTo>
                    <a:pt x="584" y="347"/>
                  </a:lnTo>
                  <a:cubicBezTo>
                    <a:pt x="584" y="343"/>
                    <a:pt x="587" y="339"/>
                    <a:pt x="591" y="339"/>
                  </a:cubicBezTo>
                  <a:lnTo>
                    <a:pt x="665" y="331"/>
                  </a:lnTo>
                  <a:lnTo>
                    <a:pt x="658" y="338"/>
                  </a:lnTo>
                  <a:lnTo>
                    <a:pt x="664" y="304"/>
                  </a:lnTo>
                  <a:lnTo>
                    <a:pt x="665" y="310"/>
                  </a:lnTo>
                  <a:lnTo>
                    <a:pt x="640" y="277"/>
                  </a:lnTo>
                  <a:lnTo>
                    <a:pt x="646" y="280"/>
                  </a:lnTo>
                  <a:lnTo>
                    <a:pt x="606" y="276"/>
                  </a:lnTo>
                  <a:lnTo>
                    <a:pt x="614" y="272"/>
                  </a:lnTo>
                  <a:lnTo>
                    <a:pt x="592" y="315"/>
                  </a:lnTo>
                  <a:cubicBezTo>
                    <a:pt x="590" y="318"/>
                    <a:pt x="586" y="320"/>
                    <a:pt x="583" y="319"/>
                  </a:cubicBezTo>
                  <a:lnTo>
                    <a:pt x="520" y="305"/>
                  </a:lnTo>
                  <a:cubicBezTo>
                    <a:pt x="518" y="305"/>
                    <a:pt x="516" y="304"/>
                    <a:pt x="515" y="302"/>
                  </a:cubicBezTo>
                  <a:lnTo>
                    <a:pt x="496" y="268"/>
                  </a:lnTo>
                  <a:lnTo>
                    <a:pt x="499" y="271"/>
                  </a:lnTo>
                  <a:lnTo>
                    <a:pt x="459" y="245"/>
                  </a:lnTo>
                  <a:cubicBezTo>
                    <a:pt x="456" y="244"/>
                    <a:pt x="455" y="241"/>
                    <a:pt x="456" y="237"/>
                  </a:cubicBezTo>
                  <a:lnTo>
                    <a:pt x="469" y="145"/>
                  </a:lnTo>
                  <a:lnTo>
                    <a:pt x="470" y="150"/>
                  </a:lnTo>
                  <a:lnTo>
                    <a:pt x="460" y="135"/>
                  </a:lnTo>
                  <a:lnTo>
                    <a:pt x="469" y="138"/>
                  </a:lnTo>
                  <a:lnTo>
                    <a:pt x="427" y="146"/>
                  </a:lnTo>
                  <a:cubicBezTo>
                    <a:pt x="425" y="147"/>
                    <a:pt x="422" y="146"/>
                    <a:pt x="420" y="144"/>
                  </a:cubicBezTo>
                  <a:lnTo>
                    <a:pt x="392" y="117"/>
                  </a:lnTo>
                  <a:lnTo>
                    <a:pt x="395" y="118"/>
                  </a:lnTo>
                  <a:lnTo>
                    <a:pt x="319" y="97"/>
                  </a:lnTo>
                  <a:cubicBezTo>
                    <a:pt x="318" y="96"/>
                    <a:pt x="317" y="96"/>
                    <a:pt x="316" y="95"/>
                  </a:cubicBezTo>
                  <a:lnTo>
                    <a:pt x="276" y="51"/>
                  </a:lnTo>
                  <a:lnTo>
                    <a:pt x="279" y="53"/>
                  </a:lnTo>
                  <a:lnTo>
                    <a:pt x="188" y="16"/>
                  </a:lnTo>
                  <a:lnTo>
                    <a:pt x="193" y="16"/>
                  </a:lnTo>
                  <a:lnTo>
                    <a:pt x="163" y="24"/>
                  </a:lnTo>
                  <a:cubicBezTo>
                    <a:pt x="159" y="25"/>
                    <a:pt x="154" y="23"/>
                    <a:pt x="153" y="18"/>
                  </a:cubicBezTo>
                  <a:cubicBezTo>
                    <a:pt x="152" y="14"/>
                    <a:pt x="154" y="10"/>
                    <a:pt x="159" y="9"/>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20" name="Freeform 21"/>
            <p:cNvSpPr>
              <a:spLocks/>
            </p:cNvSpPr>
            <p:nvPr/>
          </p:nvSpPr>
          <p:spPr bwMode="auto">
            <a:xfrm>
              <a:off x="2607" y="2478"/>
              <a:ext cx="342" cy="282"/>
            </a:xfrm>
            <a:custGeom>
              <a:avLst/>
              <a:gdLst>
                <a:gd name="T0" fmla="*/ 318 w 342"/>
                <a:gd name="T1" fmla="*/ 223 h 282"/>
                <a:gd name="T2" fmla="*/ 310 w 342"/>
                <a:gd name="T3" fmla="*/ 247 h 282"/>
                <a:gd name="T4" fmla="*/ 301 w 342"/>
                <a:gd name="T5" fmla="*/ 260 h 282"/>
                <a:gd name="T6" fmla="*/ 282 w 342"/>
                <a:gd name="T7" fmla="*/ 282 h 282"/>
                <a:gd name="T8" fmla="*/ 255 w 342"/>
                <a:gd name="T9" fmla="*/ 276 h 282"/>
                <a:gd name="T10" fmla="*/ 233 w 342"/>
                <a:gd name="T11" fmla="*/ 263 h 282"/>
                <a:gd name="T12" fmla="*/ 220 w 342"/>
                <a:gd name="T13" fmla="*/ 270 h 282"/>
                <a:gd name="T14" fmla="*/ 173 w 342"/>
                <a:gd name="T15" fmla="*/ 265 h 282"/>
                <a:gd name="T16" fmla="*/ 172 w 342"/>
                <a:gd name="T17" fmla="*/ 246 h 282"/>
                <a:gd name="T18" fmla="*/ 149 w 342"/>
                <a:gd name="T19" fmla="*/ 229 h 282"/>
                <a:gd name="T20" fmla="*/ 140 w 342"/>
                <a:gd name="T21" fmla="*/ 216 h 282"/>
                <a:gd name="T22" fmla="*/ 152 w 342"/>
                <a:gd name="T23" fmla="*/ 202 h 282"/>
                <a:gd name="T24" fmla="*/ 152 w 342"/>
                <a:gd name="T25" fmla="*/ 192 h 282"/>
                <a:gd name="T26" fmla="*/ 152 w 342"/>
                <a:gd name="T27" fmla="*/ 180 h 282"/>
                <a:gd name="T28" fmla="*/ 180 w 342"/>
                <a:gd name="T29" fmla="*/ 177 h 282"/>
                <a:gd name="T30" fmla="*/ 181 w 342"/>
                <a:gd name="T31" fmla="*/ 164 h 282"/>
                <a:gd name="T32" fmla="*/ 172 w 342"/>
                <a:gd name="T33" fmla="*/ 152 h 282"/>
                <a:gd name="T34" fmla="*/ 157 w 342"/>
                <a:gd name="T35" fmla="*/ 150 h 282"/>
                <a:gd name="T36" fmla="*/ 149 w 342"/>
                <a:gd name="T37" fmla="*/ 166 h 282"/>
                <a:gd name="T38" fmla="*/ 125 w 342"/>
                <a:gd name="T39" fmla="*/ 161 h 282"/>
                <a:gd name="T40" fmla="*/ 118 w 342"/>
                <a:gd name="T41" fmla="*/ 148 h 282"/>
                <a:gd name="T42" fmla="*/ 103 w 342"/>
                <a:gd name="T43" fmla="*/ 139 h 282"/>
                <a:gd name="T44" fmla="*/ 108 w 342"/>
                <a:gd name="T45" fmla="*/ 104 h 282"/>
                <a:gd name="T46" fmla="*/ 105 w 342"/>
                <a:gd name="T47" fmla="*/ 98 h 282"/>
                <a:gd name="T48" fmla="*/ 89 w 342"/>
                <a:gd name="T49" fmla="*/ 102 h 282"/>
                <a:gd name="T50" fmla="*/ 78 w 342"/>
                <a:gd name="T51" fmla="*/ 92 h 282"/>
                <a:gd name="T52" fmla="*/ 49 w 342"/>
                <a:gd name="T53" fmla="*/ 84 h 282"/>
                <a:gd name="T54" fmla="*/ 34 w 342"/>
                <a:gd name="T55" fmla="*/ 67 h 282"/>
                <a:gd name="T56" fmla="*/ 0 w 342"/>
                <a:gd name="T57" fmla="*/ 53 h 282"/>
                <a:gd name="T58" fmla="*/ 3 w 342"/>
                <a:gd name="T59" fmla="*/ 37 h 282"/>
                <a:gd name="T60" fmla="*/ 17 w 342"/>
                <a:gd name="T61" fmla="*/ 30 h 282"/>
                <a:gd name="T62" fmla="*/ 42 w 342"/>
                <a:gd name="T63" fmla="*/ 53 h 282"/>
                <a:gd name="T64" fmla="*/ 49 w 342"/>
                <a:gd name="T65" fmla="*/ 53 h 282"/>
                <a:gd name="T66" fmla="*/ 73 w 342"/>
                <a:gd name="T67" fmla="*/ 50 h 282"/>
                <a:gd name="T68" fmla="*/ 87 w 342"/>
                <a:gd name="T69" fmla="*/ 39 h 282"/>
                <a:gd name="T70" fmla="*/ 106 w 342"/>
                <a:gd name="T71" fmla="*/ 54 h 282"/>
                <a:gd name="T72" fmla="*/ 115 w 342"/>
                <a:gd name="T73" fmla="*/ 40 h 282"/>
                <a:gd name="T74" fmla="*/ 116 w 342"/>
                <a:gd name="T75" fmla="*/ 31 h 282"/>
                <a:gd name="T76" fmla="*/ 132 w 342"/>
                <a:gd name="T77" fmla="*/ 23 h 282"/>
                <a:gd name="T78" fmla="*/ 135 w 342"/>
                <a:gd name="T79" fmla="*/ 3 h 282"/>
                <a:gd name="T80" fmla="*/ 152 w 342"/>
                <a:gd name="T81" fmla="*/ 0 h 282"/>
                <a:gd name="T82" fmla="*/ 191 w 342"/>
                <a:gd name="T83" fmla="*/ 27 h 282"/>
                <a:gd name="T84" fmla="*/ 219 w 342"/>
                <a:gd name="T85" fmla="*/ 39 h 282"/>
                <a:gd name="T86" fmla="*/ 274 w 342"/>
                <a:gd name="T87" fmla="*/ 130 h 282"/>
                <a:gd name="T88" fmla="*/ 271 w 342"/>
                <a:gd name="T89" fmla="*/ 141 h 282"/>
                <a:gd name="T90" fmla="*/ 306 w 342"/>
                <a:gd name="T91" fmla="*/ 158 h 282"/>
                <a:gd name="T92" fmla="*/ 316 w 342"/>
                <a:gd name="T93" fmla="*/ 174 h 282"/>
                <a:gd name="T94" fmla="*/ 334 w 342"/>
                <a:gd name="T95" fmla="*/ 183 h 282"/>
                <a:gd name="T96" fmla="*/ 342 w 342"/>
                <a:gd name="T97" fmla="*/ 198 h 282"/>
                <a:gd name="T98" fmla="*/ 331 w 342"/>
                <a:gd name="T99" fmla="*/ 203 h 282"/>
                <a:gd name="T100" fmla="*/ 313 w 342"/>
                <a:gd name="T101" fmla="*/ 197 h 282"/>
                <a:gd name="T102" fmla="*/ 286 w 342"/>
                <a:gd name="T103" fmla="*/ 197 h 282"/>
                <a:gd name="T104" fmla="*/ 264 w 342"/>
                <a:gd name="T105" fmla="*/ 189 h 282"/>
                <a:gd name="T106" fmla="*/ 253 w 342"/>
                <a:gd name="T107" fmla="*/ 197 h 282"/>
                <a:gd name="T108" fmla="*/ 276 w 342"/>
                <a:gd name="T109" fmla="*/ 203 h 282"/>
                <a:gd name="T110" fmla="*/ 298 w 342"/>
                <a:gd name="T111" fmla="*/ 213 h 282"/>
                <a:gd name="T112" fmla="*/ 318 w 342"/>
                <a:gd name="T113" fmla="*/ 223 h 2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2"/>
                <a:gd name="T172" fmla="*/ 0 h 282"/>
                <a:gd name="T173" fmla="*/ 342 w 342"/>
                <a:gd name="T174" fmla="*/ 282 h 2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2" h="282">
                  <a:moveTo>
                    <a:pt x="318" y="223"/>
                  </a:moveTo>
                  <a:lnTo>
                    <a:pt x="310" y="247"/>
                  </a:lnTo>
                  <a:lnTo>
                    <a:pt x="301" y="260"/>
                  </a:lnTo>
                  <a:lnTo>
                    <a:pt x="282" y="282"/>
                  </a:lnTo>
                  <a:lnTo>
                    <a:pt x="255" y="276"/>
                  </a:lnTo>
                  <a:lnTo>
                    <a:pt x="233" y="263"/>
                  </a:lnTo>
                  <a:lnTo>
                    <a:pt x="220" y="270"/>
                  </a:lnTo>
                  <a:lnTo>
                    <a:pt x="173" y="265"/>
                  </a:lnTo>
                  <a:lnTo>
                    <a:pt x="172" y="246"/>
                  </a:lnTo>
                  <a:lnTo>
                    <a:pt x="149" y="229"/>
                  </a:lnTo>
                  <a:lnTo>
                    <a:pt x="140" y="216"/>
                  </a:lnTo>
                  <a:lnTo>
                    <a:pt x="152" y="202"/>
                  </a:lnTo>
                  <a:lnTo>
                    <a:pt x="152" y="192"/>
                  </a:lnTo>
                  <a:lnTo>
                    <a:pt x="152" y="180"/>
                  </a:lnTo>
                  <a:lnTo>
                    <a:pt x="180" y="177"/>
                  </a:lnTo>
                  <a:lnTo>
                    <a:pt x="181" y="164"/>
                  </a:lnTo>
                  <a:lnTo>
                    <a:pt x="172" y="152"/>
                  </a:lnTo>
                  <a:lnTo>
                    <a:pt x="157" y="150"/>
                  </a:lnTo>
                  <a:lnTo>
                    <a:pt x="149" y="166"/>
                  </a:lnTo>
                  <a:lnTo>
                    <a:pt x="125" y="161"/>
                  </a:lnTo>
                  <a:lnTo>
                    <a:pt x="118" y="148"/>
                  </a:lnTo>
                  <a:lnTo>
                    <a:pt x="103" y="139"/>
                  </a:lnTo>
                  <a:lnTo>
                    <a:pt x="108" y="104"/>
                  </a:lnTo>
                  <a:lnTo>
                    <a:pt x="105" y="98"/>
                  </a:lnTo>
                  <a:lnTo>
                    <a:pt x="89" y="102"/>
                  </a:lnTo>
                  <a:lnTo>
                    <a:pt x="78" y="92"/>
                  </a:lnTo>
                  <a:lnTo>
                    <a:pt x="49" y="84"/>
                  </a:lnTo>
                  <a:lnTo>
                    <a:pt x="34" y="67"/>
                  </a:lnTo>
                  <a:lnTo>
                    <a:pt x="0" y="53"/>
                  </a:lnTo>
                  <a:lnTo>
                    <a:pt x="3" y="37"/>
                  </a:lnTo>
                  <a:lnTo>
                    <a:pt x="17" y="30"/>
                  </a:lnTo>
                  <a:lnTo>
                    <a:pt x="42" y="53"/>
                  </a:lnTo>
                  <a:lnTo>
                    <a:pt x="49" y="53"/>
                  </a:lnTo>
                  <a:lnTo>
                    <a:pt x="73" y="50"/>
                  </a:lnTo>
                  <a:lnTo>
                    <a:pt x="87" y="39"/>
                  </a:lnTo>
                  <a:lnTo>
                    <a:pt x="106" y="54"/>
                  </a:lnTo>
                  <a:lnTo>
                    <a:pt x="115" y="40"/>
                  </a:lnTo>
                  <a:lnTo>
                    <a:pt x="116" y="31"/>
                  </a:lnTo>
                  <a:lnTo>
                    <a:pt x="132" y="23"/>
                  </a:lnTo>
                  <a:lnTo>
                    <a:pt x="135" y="3"/>
                  </a:lnTo>
                  <a:lnTo>
                    <a:pt x="152" y="0"/>
                  </a:lnTo>
                  <a:lnTo>
                    <a:pt x="191" y="27"/>
                  </a:lnTo>
                  <a:lnTo>
                    <a:pt x="219" y="39"/>
                  </a:lnTo>
                  <a:lnTo>
                    <a:pt x="274" y="130"/>
                  </a:lnTo>
                  <a:lnTo>
                    <a:pt x="271" y="141"/>
                  </a:lnTo>
                  <a:lnTo>
                    <a:pt x="306" y="158"/>
                  </a:lnTo>
                  <a:lnTo>
                    <a:pt x="316" y="174"/>
                  </a:lnTo>
                  <a:lnTo>
                    <a:pt x="334" y="183"/>
                  </a:lnTo>
                  <a:lnTo>
                    <a:pt x="342" y="198"/>
                  </a:lnTo>
                  <a:lnTo>
                    <a:pt x="331" y="203"/>
                  </a:lnTo>
                  <a:lnTo>
                    <a:pt x="313" y="197"/>
                  </a:lnTo>
                  <a:lnTo>
                    <a:pt x="286" y="197"/>
                  </a:lnTo>
                  <a:lnTo>
                    <a:pt x="264" y="189"/>
                  </a:lnTo>
                  <a:lnTo>
                    <a:pt x="253" y="197"/>
                  </a:lnTo>
                  <a:lnTo>
                    <a:pt x="276" y="203"/>
                  </a:lnTo>
                  <a:lnTo>
                    <a:pt x="298" y="213"/>
                  </a:lnTo>
                  <a:lnTo>
                    <a:pt x="318" y="223"/>
                  </a:lnTo>
                  <a:close/>
                </a:path>
              </a:pathLst>
            </a:custGeom>
            <a:solidFill>
              <a:srgbClr val="3191FF"/>
            </a:solidFill>
            <a:ln w="9525">
              <a:noFill/>
              <a:round/>
              <a:headEnd/>
              <a:tailEnd/>
            </a:ln>
          </p:spPr>
          <p:txBody>
            <a:bodyPr/>
            <a:lstStyle/>
            <a:p>
              <a:endParaRPr lang="zh-CN" altLang="en-US">
                <a:latin typeface="+mn-ea"/>
              </a:endParaRPr>
            </a:p>
          </p:txBody>
        </p:sp>
        <p:sp>
          <p:nvSpPr>
            <p:cNvPr id="25621" name="Freeform 22"/>
            <p:cNvSpPr>
              <a:spLocks/>
            </p:cNvSpPr>
            <p:nvPr/>
          </p:nvSpPr>
          <p:spPr bwMode="auto">
            <a:xfrm>
              <a:off x="2604" y="2475"/>
              <a:ext cx="348" cy="288"/>
            </a:xfrm>
            <a:custGeom>
              <a:avLst/>
              <a:gdLst>
                <a:gd name="T0" fmla="*/ 0 w 927"/>
                <a:gd name="T1" fmla="*/ 0 h 767"/>
                <a:gd name="T2" fmla="*/ 0 w 927"/>
                <a:gd name="T3" fmla="*/ 0 h 767"/>
                <a:gd name="T4" fmla="*/ 0 w 927"/>
                <a:gd name="T5" fmla="*/ 0 h 767"/>
                <a:gd name="T6" fmla="*/ 0 w 927"/>
                <a:gd name="T7" fmla="*/ 0 h 767"/>
                <a:gd name="T8" fmla="*/ 0 w 927"/>
                <a:gd name="T9" fmla="*/ 0 h 767"/>
                <a:gd name="T10" fmla="*/ 0 w 927"/>
                <a:gd name="T11" fmla="*/ 0 h 767"/>
                <a:gd name="T12" fmla="*/ 0 w 927"/>
                <a:gd name="T13" fmla="*/ 0 h 767"/>
                <a:gd name="T14" fmla="*/ 0 w 927"/>
                <a:gd name="T15" fmla="*/ 0 h 767"/>
                <a:gd name="T16" fmla="*/ 0 w 927"/>
                <a:gd name="T17" fmla="*/ 0 h 767"/>
                <a:gd name="T18" fmla="*/ 0 w 927"/>
                <a:gd name="T19" fmla="*/ 0 h 767"/>
                <a:gd name="T20" fmla="*/ 0 w 927"/>
                <a:gd name="T21" fmla="*/ 0 h 767"/>
                <a:gd name="T22" fmla="*/ 0 w 927"/>
                <a:gd name="T23" fmla="*/ 0 h 767"/>
                <a:gd name="T24" fmla="*/ 0 w 927"/>
                <a:gd name="T25" fmla="*/ 0 h 767"/>
                <a:gd name="T26" fmla="*/ 0 w 927"/>
                <a:gd name="T27" fmla="*/ 0 h 767"/>
                <a:gd name="T28" fmla="*/ 0 w 927"/>
                <a:gd name="T29" fmla="*/ 0 h 767"/>
                <a:gd name="T30" fmla="*/ 0 w 927"/>
                <a:gd name="T31" fmla="*/ 0 h 767"/>
                <a:gd name="T32" fmla="*/ 0 w 927"/>
                <a:gd name="T33" fmla="*/ 0 h 767"/>
                <a:gd name="T34" fmla="*/ 0 w 927"/>
                <a:gd name="T35" fmla="*/ 0 h 767"/>
                <a:gd name="T36" fmla="*/ 0 w 927"/>
                <a:gd name="T37" fmla="*/ 0 h 767"/>
                <a:gd name="T38" fmla="*/ 0 w 927"/>
                <a:gd name="T39" fmla="*/ 0 h 767"/>
                <a:gd name="T40" fmla="*/ 0 w 927"/>
                <a:gd name="T41" fmla="*/ 0 h 767"/>
                <a:gd name="T42" fmla="*/ 0 w 927"/>
                <a:gd name="T43" fmla="*/ 0 h 767"/>
                <a:gd name="T44" fmla="*/ 0 w 927"/>
                <a:gd name="T45" fmla="*/ 0 h 767"/>
                <a:gd name="T46" fmla="*/ 0 w 927"/>
                <a:gd name="T47" fmla="*/ 0 h 767"/>
                <a:gd name="T48" fmla="*/ 0 w 927"/>
                <a:gd name="T49" fmla="*/ 0 h 767"/>
                <a:gd name="T50" fmla="*/ 0 w 927"/>
                <a:gd name="T51" fmla="*/ 0 h 767"/>
                <a:gd name="T52" fmla="*/ 0 w 927"/>
                <a:gd name="T53" fmla="*/ 0 h 767"/>
                <a:gd name="T54" fmla="*/ 0 w 927"/>
                <a:gd name="T55" fmla="*/ 0 h 767"/>
                <a:gd name="T56" fmla="*/ 0 w 927"/>
                <a:gd name="T57" fmla="*/ 0 h 767"/>
                <a:gd name="T58" fmla="*/ 0 w 927"/>
                <a:gd name="T59" fmla="*/ 0 h 767"/>
                <a:gd name="T60" fmla="*/ 0 w 927"/>
                <a:gd name="T61" fmla="*/ 0 h 767"/>
                <a:gd name="T62" fmla="*/ 0 w 927"/>
                <a:gd name="T63" fmla="*/ 0 h 767"/>
                <a:gd name="T64" fmla="*/ 0 w 927"/>
                <a:gd name="T65" fmla="*/ 0 h 767"/>
                <a:gd name="T66" fmla="*/ 0 w 927"/>
                <a:gd name="T67" fmla="*/ 0 h 767"/>
                <a:gd name="T68" fmla="*/ 0 w 927"/>
                <a:gd name="T69" fmla="*/ 0 h 767"/>
                <a:gd name="T70" fmla="*/ 0 w 927"/>
                <a:gd name="T71" fmla="*/ 0 h 767"/>
                <a:gd name="T72" fmla="*/ 0 w 927"/>
                <a:gd name="T73" fmla="*/ 0 h 767"/>
                <a:gd name="T74" fmla="*/ 0 w 927"/>
                <a:gd name="T75" fmla="*/ 0 h 767"/>
                <a:gd name="T76" fmla="*/ 0 w 927"/>
                <a:gd name="T77" fmla="*/ 0 h 767"/>
                <a:gd name="T78" fmla="*/ 0 w 927"/>
                <a:gd name="T79" fmla="*/ 0 h 767"/>
                <a:gd name="T80" fmla="*/ 0 w 927"/>
                <a:gd name="T81" fmla="*/ 0 h 767"/>
                <a:gd name="T82" fmla="*/ 0 w 927"/>
                <a:gd name="T83" fmla="*/ 0 h 767"/>
                <a:gd name="T84" fmla="*/ 0 w 927"/>
                <a:gd name="T85" fmla="*/ 0 h 767"/>
                <a:gd name="T86" fmla="*/ 0 w 927"/>
                <a:gd name="T87" fmla="*/ 0 h 767"/>
                <a:gd name="T88" fmla="*/ 0 w 927"/>
                <a:gd name="T89" fmla="*/ 0 h 767"/>
                <a:gd name="T90" fmla="*/ 0 w 927"/>
                <a:gd name="T91" fmla="*/ 0 h 767"/>
                <a:gd name="T92" fmla="*/ 0 w 927"/>
                <a:gd name="T93" fmla="*/ 0 h 767"/>
                <a:gd name="T94" fmla="*/ 0 w 927"/>
                <a:gd name="T95" fmla="*/ 0 h 767"/>
                <a:gd name="T96" fmla="*/ 0 w 927"/>
                <a:gd name="T97" fmla="*/ 0 h 767"/>
                <a:gd name="T98" fmla="*/ 0 w 927"/>
                <a:gd name="T99" fmla="*/ 0 h 767"/>
                <a:gd name="T100" fmla="*/ 0 w 927"/>
                <a:gd name="T101" fmla="*/ 0 h 767"/>
                <a:gd name="T102" fmla="*/ 0 w 927"/>
                <a:gd name="T103" fmla="*/ 0 h 767"/>
                <a:gd name="T104" fmla="*/ 0 w 927"/>
                <a:gd name="T105" fmla="*/ 0 h 767"/>
                <a:gd name="T106" fmla="*/ 0 w 927"/>
                <a:gd name="T107" fmla="*/ 0 h 767"/>
                <a:gd name="T108" fmla="*/ 0 w 927"/>
                <a:gd name="T109" fmla="*/ 0 h 7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7"/>
                <a:gd name="T166" fmla="*/ 0 h 767"/>
                <a:gd name="T167" fmla="*/ 927 w 927"/>
                <a:gd name="T168" fmla="*/ 767 h 7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7" h="767">
                  <a:moveTo>
                    <a:pt x="863" y="605"/>
                  </a:moveTo>
                  <a:lnTo>
                    <a:pt x="842" y="669"/>
                  </a:lnTo>
                  <a:cubicBezTo>
                    <a:pt x="842" y="670"/>
                    <a:pt x="842" y="671"/>
                    <a:pt x="841" y="671"/>
                  </a:cubicBezTo>
                  <a:lnTo>
                    <a:pt x="816" y="706"/>
                  </a:lnTo>
                  <a:lnTo>
                    <a:pt x="766" y="764"/>
                  </a:lnTo>
                  <a:cubicBezTo>
                    <a:pt x="764" y="766"/>
                    <a:pt x="761" y="767"/>
                    <a:pt x="759" y="766"/>
                  </a:cubicBezTo>
                  <a:lnTo>
                    <a:pt x="686" y="753"/>
                  </a:lnTo>
                  <a:cubicBezTo>
                    <a:pt x="685" y="753"/>
                    <a:pt x="684" y="752"/>
                    <a:pt x="684" y="752"/>
                  </a:cubicBezTo>
                  <a:lnTo>
                    <a:pt x="626" y="717"/>
                  </a:lnTo>
                  <a:lnTo>
                    <a:pt x="634" y="717"/>
                  </a:lnTo>
                  <a:lnTo>
                    <a:pt x="600" y="736"/>
                  </a:lnTo>
                  <a:cubicBezTo>
                    <a:pt x="599" y="737"/>
                    <a:pt x="597" y="737"/>
                    <a:pt x="595" y="737"/>
                  </a:cubicBezTo>
                  <a:lnTo>
                    <a:pt x="469" y="724"/>
                  </a:lnTo>
                  <a:cubicBezTo>
                    <a:pt x="465" y="723"/>
                    <a:pt x="462" y="720"/>
                    <a:pt x="462" y="716"/>
                  </a:cubicBezTo>
                  <a:lnTo>
                    <a:pt x="460" y="663"/>
                  </a:lnTo>
                  <a:lnTo>
                    <a:pt x="464" y="669"/>
                  </a:lnTo>
                  <a:lnTo>
                    <a:pt x="401" y="626"/>
                  </a:lnTo>
                  <a:cubicBezTo>
                    <a:pt x="400" y="626"/>
                    <a:pt x="399" y="625"/>
                    <a:pt x="399" y="624"/>
                  </a:cubicBezTo>
                  <a:lnTo>
                    <a:pt x="376" y="587"/>
                  </a:lnTo>
                  <a:cubicBezTo>
                    <a:pt x="374" y="584"/>
                    <a:pt x="374" y="580"/>
                    <a:pt x="376" y="578"/>
                  </a:cubicBezTo>
                  <a:lnTo>
                    <a:pt x="407" y="541"/>
                  </a:lnTo>
                  <a:lnTo>
                    <a:pt x="405" y="546"/>
                  </a:lnTo>
                  <a:lnTo>
                    <a:pt x="405" y="520"/>
                  </a:lnTo>
                  <a:lnTo>
                    <a:pt x="405" y="487"/>
                  </a:lnTo>
                  <a:cubicBezTo>
                    <a:pt x="405" y="483"/>
                    <a:pt x="408" y="479"/>
                    <a:pt x="412" y="479"/>
                  </a:cubicBezTo>
                  <a:lnTo>
                    <a:pt x="487" y="471"/>
                  </a:lnTo>
                  <a:lnTo>
                    <a:pt x="479" y="478"/>
                  </a:lnTo>
                  <a:lnTo>
                    <a:pt x="483" y="445"/>
                  </a:lnTo>
                  <a:lnTo>
                    <a:pt x="485" y="451"/>
                  </a:lnTo>
                  <a:lnTo>
                    <a:pt x="462" y="417"/>
                  </a:lnTo>
                  <a:lnTo>
                    <a:pt x="468" y="421"/>
                  </a:lnTo>
                  <a:lnTo>
                    <a:pt x="427" y="417"/>
                  </a:lnTo>
                  <a:lnTo>
                    <a:pt x="435" y="413"/>
                  </a:lnTo>
                  <a:lnTo>
                    <a:pt x="412" y="456"/>
                  </a:lnTo>
                  <a:cubicBezTo>
                    <a:pt x="411" y="459"/>
                    <a:pt x="407" y="460"/>
                    <a:pt x="404" y="460"/>
                  </a:cubicBezTo>
                  <a:lnTo>
                    <a:pt x="341" y="446"/>
                  </a:lnTo>
                  <a:cubicBezTo>
                    <a:pt x="338" y="446"/>
                    <a:pt x="336" y="444"/>
                    <a:pt x="335" y="442"/>
                  </a:cubicBezTo>
                  <a:lnTo>
                    <a:pt x="316" y="407"/>
                  </a:lnTo>
                  <a:lnTo>
                    <a:pt x="319" y="410"/>
                  </a:lnTo>
                  <a:lnTo>
                    <a:pt x="279" y="386"/>
                  </a:lnTo>
                  <a:cubicBezTo>
                    <a:pt x="276" y="385"/>
                    <a:pt x="275" y="382"/>
                    <a:pt x="275" y="379"/>
                  </a:cubicBezTo>
                  <a:lnTo>
                    <a:pt x="287" y="285"/>
                  </a:lnTo>
                  <a:lnTo>
                    <a:pt x="287" y="289"/>
                  </a:lnTo>
                  <a:lnTo>
                    <a:pt x="280" y="274"/>
                  </a:lnTo>
                  <a:lnTo>
                    <a:pt x="289" y="278"/>
                  </a:lnTo>
                  <a:lnTo>
                    <a:pt x="247" y="288"/>
                  </a:lnTo>
                  <a:cubicBezTo>
                    <a:pt x="244" y="288"/>
                    <a:pt x="241" y="288"/>
                    <a:pt x="240" y="286"/>
                  </a:cubicBezTo>
                  <a:lnTo>
                    <a:pt x="211" y="258"/>
                  </a:lnTo>
                  <a:lnTo>
                    <a:pt x="214" y="260"/>
                  </a:lnTo>
                  <a:lnTo>
                    <a:pt x="138" y="239"/>
                  </a:lnTo>
                  <a:cubicBezTo>
                    <a:pt x="137" y="238"/>
                    <a:pt x="135" y="238"/>
                    <a:pt x="134" y="237"/>
                  </a:cubicBezTo>
                  <a:lnTo>
                    <a:pt x="94" y="194"/>
                  </a:lnTo>
                  <a:lnTo>
                    <a:pt x="97" y="196"/>
                  </a:lnTo>
                  <a:lnTo>
                    <a:pt x="5" y="156"/>
                  </a:lnTo>
                  <a:cubicBezTo>
                    <a:pt x="2" y="155"/>
                    <a:pt x="0" y="151"/>
                    <a:pt x="1" y="148"/>
                  </a:cubicBezTo>
                  <a:lnTo>
                    <a:pt x="8" y="105"/>
                  </a:lnTo>
                  <a:cubicBezTo>
                    <a:pt x="9" y="102"/>
                    <a:pt x="10" y="100"/>
                    <a:pt x="13" y="99"/>
                  </a:cubicBezTo>
                  <a:lnTo>
                    <a:pt x="51" y="81"/>
                  </a:lnTo>
                  <a:cubicBezTo>
                    <a:pt x="54" y="80"/>
                    <a:pt x="57" y="80"/>
                    <a:pt x="60" y="83"/>
                  </a:cubicBezTo>
                  <a:lnTo>
                    <a:pt x="126" y="143"/>
                  </a:lnTo>
                  <a:lnTo>
                    <a:pt x="121" y="141"/>
                  </a:lnTo>
                  <a:lnTo>
                    <a:pt x="140" y="141"/>
                  </a:lnTo>
                  <a:lnTo>
                    <a:pt x="202" y="133"/>
                  </a:lnTo>
                  <a:lnTo>
                    <a:pt x="198" y="135"/>
                  </a:lnTo>
                  <a:lnTo>
                    <a:pt x="236" y="106"/>
                  </a:lnTo>
                  <a:cubicBezTo>
                    <a:pt x="239" y="103"/>
                    <a:pt x="243" y="103"/>
                    <a:pt x="246" y="106"/>
                  </a:cubicBezTo>
                  <a:lnTo>
                    <a:pt x="296" y="147"/>
                  </a:lnTo>
                  <a:lnTo>
                    <a:pt x="284" y="149"/>
                  </a:lnTo>
                  <a:lnTo>
                    <a:pt x="307" y="112"/>
                  </a:lnTo>
                  <a:lnTo>
                    <a:pt x="306" y="115"/>
                  </a:lnTo>
                  <a:lnTo>
                    <a:pt x="310" y="91"/>
                  </a:lnTo>
                  <a:cubicBezTo>
                    <a:pt x="310" y="89"/>
                    <a:pt x="312" y="87"/>
                    <a:pt x="314" y="85"/>
                  </a:cubicBezTo>
                  <a:lnTo>
                    <a:pt x="356" y="62"/>
                  </a:lnTo>
                  <a:lnTo>
                    <a:pt x="352" y="68"/>
                  </a:lnTo>
                  <a:lnTo>
                    <a:pt x="361" y="15"/>
                  </a:lnTo>
                  <a:cubicBezTo>
                    <a:pt x="362" y="12"/>
                    <a:pt x="364" y="9"/>
                    <a:pt x="368" y="8"/>
                  </a:cubicBezTo>
                  <a:lnTo>
                    <a:pt x="412" y="1"/>
                  </a:lnTo>
                  <a:cubicBezTo>
                    <a:pt x="414" y="0"/>
                    <a:pt x="416" y="1"/>
                    <a:pt x="417" y="2"/>
                  </a:cubicBezTo>
                  <a:lnTo>
                    <a:pt x="522" y="72"/>
                  </a:lnTo>
                  <a:lnTo>
                    <a:pt x="521" y="71"/>
                  </a:lnTo>
                  <a:lnTo>
                    <a:pt x="596" y="105"/>
                  </a:lnTo>
                  <a:cubicBezTo>
                    <a:pt x="597" y="105"/>
                    <a:pt x="598" y="106"/>
                    <a:pt x="599" y="108"/>
                  </a:cubicBezTo>
                  <a:lnTo>
                    <a:pt x="746" y="352"/>
                  </a:lnTo>
                  <a:cubicBezTo>
                    <a:pt x="747" y="354"/>
                    <a:pt x="748" y="357"/>
                    <a:pt x="747" y="359"/>
                  </a:cubicBezTo>
                  <a:lnTo>
                    <a:pt x="737" y="386"/>
                  </a:lnTo>
                  <a:lnTo>
                    <a:pt x="733" y="376"/>
                  </a:lnTo>
                  <a:lnTo>
                    <a:pt x="829" y="423"/>
                  </a:lnTo>
                  <a:cubicBezTo>
                    <a:pt x="830" y="424"/>
                    <a:pt x="831" y="425"/>
                    <a:pt x="832" y="426"/>
                  </a:cubicBezTo>
                  <a:lnTo>
                    <a:pt x="859" y="469"/>
                  </a:lnTo>
                  <a:lnTo>
                    <a:pt x="855" y="466"/>
                  </a:lnTo>
                  <a:lnTo>
                    <a:pt x="901" y="488"/>
                  </a:lnTo>
                  <a:cubicBezTo>
                    <a:pt x="903" y="488"/>
                    <a:pt x="904" y="490"/>
                    <a:pt x="905" y="491"/>
                  </a:cubicBezTo>
                  <a:lnTo>
                    <a:pt x="926" y="532"/>
                  </a:lnTo>
                  <a:cubicBezTo>
                    <a:pt x="927" y="534"/>
                    <a:pt x="927" y="536"/>
                    <a:pt x="926" y="538"/>
                  </a:cubicBezTo>
                  <a:cubicBezTo>
                    <a:pt x="925" y="540"/>
                    <a:pt x="924" y="542"/>
                    <a:pt x="922" y="543"/>
                  </a:cubicBezTo>
                  <a:lnTo>
                    <a:pt x="893" y="557"/>
                  </a:lnTo>
                  <a:cubicBezTo>
                    <a:pt x="892" y="558"/>
                    <a:pt x="889" y="558"/>
                    <a:pt x="887" y="557"/>
                  </a:cubicBezTo>
                  <a:lnTo>
                    <a:pt x="842" y="541"/>
                  </a:lnTo>
                  <a:lnTo>
                    <a:pt x="844" y="542"/>
                  </a:lnTo>
                  <a:lnTo>
                    <a:pt x="772" y="542"/>
                  </a:lnTo>
                  <a:cubicBezTo>
                    <a:pt x="771" y="542"/>
                    <a:pt x="770" y="542"/>
                    <a:pt x="769" y="541"/>
                  </a:cubicBezTo>
                  <a:lnTo>
                    <a:pt x="708" y="520"/>
                  </a:lnTo>
                  <a:lnTo>
                    <a:pt x="716" y="519"/>
                  </a:lnTo>
                  <a:lnTo>
                    <a:pt x="689" y="540"/>
                  </a:lnTo>
                  <a:lnTo>
                    <a:pt x="686" y="526"/>
                  </a:lnTo>
                  <a:lnTo>
                    <a:pt x="745" y="542"/>
                  </a:lnTo>
                  <a:cubicBezTo>
                    <a:pt x="746" y="542"/>
                    <a:pt x="746" y="542"/>
                    <a:pt x="746" y="542"/>
                  </a:cubicBezTo>
                  <a:lnTo>
                    <a:pt x="806" y="570"/>
                  </a:lnTo>
                  <a:lnTo>
                    <a:pt x="859" y="595"/>
                  </a:lnTo>
                  <a:cubicBezTo>
                    <a:pt x="863" y="597"/>
                    <a:pt x="865" y="602"/>
                    <a:pt x="863" y="606"/>
                  </a:cubicBezTo>
                  <a:cubicBezTo>
                    <a:pt x="861" y="610"/>
                    <a:pt x="856" y="611"/>
                    <a:pt x="852" y="609"/>
                  </a:cubicBezTo>
                  <a:lnTo>
                    <a:pt x="799" y="584"/>
                  </a:lnTo>
                  <a:lnTo>
                    <a:pt x="740" y="557"/>
                  </a:lnTo>
                  <a:lnTo>
                    <a:pt x="741" y="557"/>
                  </a:lnTo>
                  <a:lnTo>
                    <a:pt x="682" y="542"/>
                  </a:lnTo>
                  <a:cubicBezTo>
                    <a:pt x="679" y="541"/>
                    <a:pt x="677" y="539"/>
                    <a:pt x="676" y="536"/>
                  </a:cubicBezTo>
                  <a:cubicBezTo>
                    <a:pt x="675" y="533"/>
                    <a:pt x="677" y="530"/>
                    <a:pt x="679" y="528"/>
                  </a:cubicBezTo>
                  <a:lnTo>
                    <a:pt x="706" y="506"/>
                  </a:lnTo>
                  <a:cubicBezTo>
                    <a:pt x="708" y="504"/>
                    <a:pt x="711" y="504"/>
                    <a:pt x="713" y="505"/>
                  </a:cubicBezTo>
                  <a:lnTo>
                    <a:pt x="774" y="526"/>
                  </a:lnTo>
                  <a:lnTo>
                    <a:pt x="772" y="526"/>
                  </a:lnTo>
                  <a:lnTo>
                    <a:pt x="844" y="526"/>
                  </a:lnTo>
                  <a:cubicBezTo>
                    <a:pt x="845" y="526"/>
                    <a:pt x="846" y="526"/>
                    <a:pt x="847" y="526"/>
                  </a:cubicBezTo>
                  <a:lnTo>
                    <a:pt x="893" y="542"/>
                  </a:lnTo>
                  <a:lnTo>
                    <a:pt x="886" y="542"/>
                  </a:lnTo>
                  <a:lnTo>
                    <a:pt x="915" y="529"/>
                  </a:lnTo>
                  <a:lnTo>
                    <a:pt x="911" y="539"/>
                  </a:lnTo>
                  <a:lnTo>
                    <a:pt x="890" y="498"/>
                  </a:lnTo>
                  <a:lnTo>
                    <a:pt x="894" y="502"/>
                  </a:lnTo>
                  <a:lnTo>
                    <a:pt x="848" y="481"/>
                  </a:lnTo>
                  <a:cubicBezTo>
                    <a:pt x="847" y="480"/>
                    <a:pt x="846" y="479"/>
                    <a:pt x="845" y="478"/>
                  </a:cubicBezTo>
                  <a:lnTo>
                    <a:pt x="818" y="435"/>
                  </a:lnTo>
                  <a:lnTo>
                    <a:pt x="822" y="438"/>
                  </a:lnTo>
                  <a:lnTo>
                    <a:pt x="726" y="391"/>
                  </a:lnTo>
                  <a:cubicBezTo>
                    <a:pt x="723" y="389"/>
                    <a:pt x="721" y="385"/>
                    <a:pt x="722" y="381"/>
                  </a:cubicBezTo>
                  <a:lnTo>
                    <a:pt x="732" y="354"/>
                  </a:lnTo>
                  <a:lnTo>
                    <a:pt x="732" y="360"/>
                  </a:lnTo>
                  <a:lnTo>
                    <a:pt x="585" y="116"/>
                  </a:lnTo>
                  <a:lnTo>
                    <a:pt x="589" y="119"/>
                  </a:lnTo>
                  <a:lnTo>
                    <a:pt x="515" y="86"/>
                  </a:lnTo>
                  <a:cubicBezTo>
                    <a:pt x="514" y="86"/>
                    <a:pt x="514" y="86"/>
                    <a:pt x="513" y="85"/>
                  </a:cubicBezTo>
                  <a:lnTo>
                    <a:pt x="408" y="15"/>
                  </a:lnTo>
                  <a:lnTo>
                    <a:pt x="414" y="16"/>
                  </a:lnTo>
                  <a:lnTo>
                    <a:pt x="370" y="24"/>
                  </a:lnTo>
                  <a:lnTo>
                    <a:pt x="377" y="18"/>
                  </a:lnTo>
                  <a:lnTo>
                    <a:pt x="367" y="70"/>
                  </a:lnTo>
                  <a:cubicBezTo>
                    <a:pt x="367" y="73"/>
                    <a:pt x="366" y="75"/>
                    <a:pt x="363" y="76"/>
                  </a:cubicBezTo>
                  <a:lnTo>
                    <a:pt x="321" y="99"/>
                  </a:lnTo>
                  <a:lnTo>
                    <a:pt x="325" y="94"/>
                  </a:lnTo>
                  <a:lnTo>
                    <a:pt x="322" y="117"/>
                  </a:lnTo>
                  <a:cubicBezTo>
                    <a:pt x="321" y="118"/>
                    <a:pt x="321" y="119"/>
                    <a:pt x="321" y="120"/>
                  </a:cubicBezTo>
                  <a:lnTo>
                    <a:pt x="298" y="157"/>
                  </a:lnTo>
                  <a:cubicBezTo>
                    <a:pt x="296" y="159"/>
                    <a:pt x="294" y="161"/>
                    <a:pt x="292" y="161"/>
                  </a:cubicBezTo>
                  <a:cubicBezTo>
                    <a:pt x="290" y="161"/>
                    <a:pt x="288" y="161"/>
                    <a:pt x="286" y="159"/>
                  </a:cubicBezTo>
                  <a:lnTo>
                    <a:pt x="236" y="118"/>
                  </a:lnTo>
                  <a:lnTo>
                    <a:pt x="246" y="118"/>
                  </a:lnTo>
                  <a:lnTo>
                    <a:pt x="208" y="148"/>
                  </a:lnTo>
                  <a:cubicBezTo>
                    <a:pt x="207" y="149"/>
                    <a:pt x="205" y="149"/>
                    <a:pt x="204" y="149"/>
                  </a:cubicBezTo>
                  <a:lnTo>
                    <a:pt x="140" y="157"/>
                  </a:lnTo>
                  <a:lnTo>
                    <a:pt x="121" y="157"/>
                  </a:lnTo>
                  <a:cubicBezTo>
                    <a:pt x="119" y="157"/>
                    <a:pt x="117" y="156"/>
                    <a:pt x="116" y="155"/>
                  </a:cubicBezTo>
                  <a:lnTo>
                    <a:pt x="49" y="94"/>
                  </a:lnTo>
                  <a:lnTo>
                    <a:pt x="58" y="96"/>
                  </a:lnTo>
                  <a:lnTo>
                    <a:pt x="19" y="113"/>
                  </a:lnTo>
                  <a:lnTo>
                    <a:pt x="24" y="108"/>
                  </a:lnTo>
                  <a:lnTo>
                    <a:pt x="16" y="151"/>
                  </a:lnTo>
                  <a:lnTo>
                    <a:pt x="12" y="142"/>
                  </a:lnTo>
                  <a:lnTo>
                    <a:pt x="103" y="181"/>
                  </a:lnTo>
                  <a:cubicBezTo>
                    <a:pt x="104" y="181"/>
                    <a:pt x="105" y="182"/>
                    <a:pt x="106" y="183"/>
                  </a:cubicBezTo>
                  <a:lnTo>
                    <a:pt x="146" y="226"/>
                  </a:lnTo>
                  <a:lnTo>
                    <a:pt x="142" y="223"/>
                  </a:lnTo>
                  <a:lnTo>
                    <a:pt x="219" y="245"/>
                  </a:lnTo>
                  <a:cubicBezTo>
                    <a:pt x="220" y="245"/>
                    <a:pt x="221" y="246"/>
                    <a:pt x="222" y="247"/>
                  </a:cubicBezTo>
                  <a:lnTo>
                    <a:pt x="251" y="274"/>
                  </a:lnTo>
                  <a:lnTo>
                    <a:pt x="243" y="272"/>
                  </a:lnTo>
                  <a:lnTo>
                    <a:pt x="285" y="262"/>
                  </a:lnTo>
                  <a:cubicBezTo>
                    <a:pt x="289" y="262"/>
                    <a:pt x="293" y="263"/>
                    <a:pt x="294" y="267"/>
                  </a:cubicBezTo>
                  <a:lnTo>
                    <a:pt x="302" y="282"/>
                  </a:lnTo>
                  <a:cubicBezTo>
                    <a:pt x="303" y="284"/>
                    <a:pt x="303" y="285"/>
                    <a:pt x="303" y="287"/>
                  </a:cubicBezTo>
                  <a:lnTo>
                    <a:pt x="291" y="381"/>
                  </a:lnTo>
                  <a:lnTo>
                    <a:pt x="287" y="373"/>
                  </a:lnTo>
                  <a:lnTo>
                    <a:pt x="327" y="396"/>
                  </a:lnTo>
                  <a:cubicBezTo>
                    <a:pt x="329" y="397"/>
                    <a:pt x="330" y="398"/>
                    <a:pt x="330" y="399"/>
                  </a:cubicBezTo>
                  <a:lnTo>
                    <a:pt x="349" y="434"/>
                  </a:lnTo>
                  <a:lnTo>
                    <a:pt x="344" y="430"/>
                  </a:lnTo>
                  <a:lnTo>
                    <a:pt x="407" y="444"/>
                  </a:lnTo>
                  <a:lnTo>
                    <a:pt x="398" y="448"/>
                  </a:lnTo>
                  <a:lnTo>
                    <a:pt x="421" y="405"/>
                  </a:lnTo>
                  <a:cubicBezTo>
                    <a:pt x="423" y="402"/>
                    <a:pt x="426" y="401"/>
                    <a:pt x="429" y="401"/>
                  </a:cubicBezTo>
                  <a:lnTo>
                    <a:pt x="469" y="405"/>
                  </a:lnTo>
                  <a:cubicBezTo>
                    <a:pt x="471" y="405"/>
                    <a:pt x="474" y="406"/>
                    <a:pt x="475" y="408"/>
                  </a:cubicBezTo>
                  <a:lnTo>
                    <a:pt x="498" y="441"/>
                  </a:lnTo>
                  <a:cubicBezTo>
                    <a:pt x="499" y="443"/>
                    <a:pt x="499" y="445"/>
                    <a:pt x="499" y="447"/>
                  </a:cubicBezTo>
                  <a:lnTo>
                    <a:pt x="495" y="480"/>
                  </a:lnTo>
                  <a:cubicBezTo>
                    <a:pt x="495" y="484"/>
                    <a:pt x="492" y="487"/>
                    <a:pt x="488" y="487"/>
                  </a:cubicBezTo>
                  <a:lnTo>
                    <a:pt x="414" y="495"/>
                  </a:lnTo>
                  <a:lnTo>
                    <a:pt x="421" y="487"/>
                  </a:lnTo>
                  <a:lnTo>
                    <a:pt x="421" y="520"/>
                  </a:lnTo>
                  <a:lnTo>
                    <a:pt x="421" y="546"/>
                  </a:lnTo>
                  <a:cubicBezTo>
                    <a:pt x="421" y="547"/>
                    <a:pt x="420" y="549"/>
                    <a:pt x="419" y="551"/>
                  </a:cubicBezTo>
                  <a:lnTo>
                    <a:pt x="389" y="588"/>
                  </a:lnTo>
                  <a:lnTo>
                    <a:pt x="389" y="579"/>
                  </a:lnTo>
                  <a:lnTo>
                    <a:pt x="412" y="616"/>
                  </a:lnTo>
                  <a:lnTo>
                    <a:pt x="410" y="613"/>
                  </a:lnTo>
                  <a:lnTo>
                    <a:pt x="473" y="656"/>
                  </a:lnTo>
                  <a:cubicBezTo>
                    <a:pt x="475" y="658"/>
                    <a:pt x="476" y="660"/>
                    <a:pt x="476" y="663"/>
                  </a:cubicBezTo>
                  <a:lnTo>
                    <a:pt x="478" y="715"/>
                  </a:lnTo>
                  <a:lnTo>
                    <a:pt x="471" y="708"/>
                  </a:lnTo>
                  <a:lnTo>
                    <a:pt x="597" y="721"/>
                  </a:lnTo>
                  <a:lnTo>
                    <a:pt x="592" y="722"/>
                  </a:lnTo>
                  <a:lnTo>
                    <a:pt x="626" y="703"/>
                  </a:lnTo>
                  <a:cubicBezTo>
                    <a:pt x="629" y="701"/>
                    <a:pt x="632" y="701"/>
                    <a:pt x="635" y="703"/>
                  </a:cubicBezTo>
                  <a:lnTo>
                    <a:pt x="692" y="738"/>
                  </a:lnTo>
                  <a:lnTo>
                    <a:pt x="689" y="737"/>
                  </a:lnTo>
                  <a:lnTo>
                    <a:pt x="762" y="751"/>
                  </a:lnTo>
                  <a:lnTo>
                    <a:pt x="754" y="753"/>
                  </a:lnTo>
                  <a:lnTo>
                    <a:pt x="803" y="697"/>
                  </a:lnTo>
                  <a:lnTo>
                    <a:pt x="828" y="662"/>
                  </a:lnTo>
                  <a:lnTo>
                    <a:pt x="827" y="664"/>
                  </a:lnTo>
                  <a:lnTo>
                    <a:pt x="848" y="600"/>
                  </a:lnTo>
                  <a:cubicBezTo>
                    <a:pt x="849" y="596"/>
                    <a:pt x="854" y="593"/>
                    <a:pt x="858" y="595"/>
                  </a:cubicBezTo>
                  <a:cubicBezTo>
                    <a:pt x="862" y="596"/>
                    <a:pt x="865" y="601"/>
                    <a:pt x="863" y="605"/>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22" name="Freeform 23"/>
            <p:cNvSpPr>
              <a:spLocks/>
            </p:cNvSpPr>
            <p:nvPr/>
          </p:nvSpPr>
          <p:spPr bwMode="auto">
            <a:xfrm>
              <a:off x="1947" y="3168"/>
              <a:ext cx="486" cy="365"/>
            </a:xfrm>
            <a:custGeom>
              <a:avLst/>
              <a:gdLst>
                <a:gd name="T0" fmla="*/ 22 w 486"/>
                <a:gd name="T1" fmla="*/ 141 h 365"/>
                <a:gd name="T2" fmla="*/ 54 w 486"/>
                <a:gd name="T3" fmla="*/ 127 h 365"/>
                <a:gd name="T4" fmla="*/ 105 w 486"/>
                <a:gd name="T5" fmla="*/ 140 h 365"/>
                <a:gd name="T6" fmla="*/ 114 w 486"/>
                <a:gd name="T7" fmla="*/ 117 h 365"/>
                <a:gd name="T8" fmla="*/ 185 w 486"/>
                <a:gd name="T9" fmla="*/ 89 h 365"/>
                <a:gd name="T10" fmla="*/ 241 w 486"/>
                <a:gd name="T11" fmla="*/ 73 h 365"/>
                <a:gd name="T12" fmla="*/ 266 w 486"/>
                <a:gd name="T13" fmla="*/ 79 h 365"/>
                <a:gd name="T14" fmla="*/ 285 w 486"/>
                <a:gd name="T15" fmla="*/ 64 h 365"/>
                <a:gd name="T16" fmla="*/ 292 w 486"/>
                <a:gd name="T17" fmla="*/ 49 h 365"/>
                <a:gd name="T18" fmla="*/ 316 w 486"/>
                <a:gd name="T19" fmla="*/ 31 h 365"/>
                <a:gd name="T20" fmla="*/ 348 w 486"/>
                <a:gd name="T21" fmla="*/ 13 h 365"/>
                <a:gd name="T22" fmla="*/ 360 w 486"/>
                <a:gd name="T23" fmla="*/ 30 h 365"/>
                <a:gd name="T24" fmla="*/ 391 w 486"/>
                <a:gd name="T25" fmla="*/ 7 h 365"/>
                <a:gd name="T26" fmla="*/ 424 w 486"/>
                <a:gd name="T27" fmla="*/ 7 h 365"/>
                <a:gd name="T28" fmla="*/ 440 w 486"/>
                <a:gd name="T29" fmla="*/ 33 h 365"/>
                <a:gd name="T30" fmla="*/ 420 w 486"/>
                <a:gd name="T31" fmla="*/ 81 h 365"/>
                <a:gd name="T32" fmla="*/ 420 w 486"/>
                <a:gd name="T33" fmla="*/ 102 h 365"/>
                <a:gd name="T34" fmla="*/ 452 w 486"/>
                <a:gd name="T35" fmla="*/ 118 h 365"/>
                <a:gd name="T36" fmla="*/ 476 w 486"/>
                <a:gd name="T37" fmla="*/ 111 h 365"/>
                <a:gd name="T38" fmla="*/ 476 w 486"/>
                <a:gd name="T39" fmla="*/ 156 h 365"/>
                <a:gd name="T40" fmla="*/ 448 w 486"/>
                <a:gd name="T41" fmla="*/ 209 h 365"/>
                <a:gd name="T42" fmla="*/ 414 w 486"/>
                <a:gd name="T43" fmla="*/ 278 h 365"/>
                <a:gd name="T44" fmla="*/ 390 w 486"/>
                <a:gd name="T45" fmla="*/ 312 h 365"/>
                <a:gd name="T46" fmla="*/ 371 w 486"/>
                <a:gd name="T47" fmla="*/ 333 h 365"/>
                <a:gd name="T48" fmla="*/ 314 w 486"/>
                <a:gd name="T49" fmla="*/ 365 h 365"/>
                <a:gd name="T50" fmla="*/ 270 w 486"/>
                <a:gd name="T51" fmla="*/ 339 h 365"/>
                <a:gd name="T52" fmla="*/ 224 w 486"/>
                <a:gd name="T53" fmla="*/ 364 h 365"/>
                <a:gd name="T54" fmla="*/ 152 w 486"/>
                <a:gd name="T55" fmla="*/ 336 h 365"/>
                <a:gd name="T56" fmla="*/ 155 w 486"/>
                <a:gd name="T57" fmla="*/ 283 h 365"/>
                <a:gd name="T58" fmla="*/ 122 w 486"/>
                <a:gd name="T59" fmla="*/ 271 h 365"/>
                <a:gd name="T60" fmla="*/ 96 w 486"/>
                <a:gd name="T61" fmla="*/ 271 h 365"/>
                <a:gd name="T62" fmla="*/ 84 w 486"/>
                <a:gd name="T63" fmla="*/ 233 h 365"/>
                <a:gd name="T64" fmla="*/ 106 w 486"/>
                <a:gd name="T65" fmla="*/ 227 h 365"/>
                <a:gd name="T66" fmla="*/ 105 w 486"/>
                <a:gd name="T67" fmla="*/ 194 h 365"/>
                <a:gd name="T68" fmla="*/ 41 w 486"/>
                <a:gd name="T69" fmla="*/ 168 h 365"/>
                <a:gd name="T70" fmla="*/ 12 w 486"/>
                <a:gd name="T71" fmla="*/ 168 h 365"/>
                <a:gd name="T72" fmla="*/ 1 w 486"/>
                <a:gd name="T73" fmla="*/ 14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6"/>
                <a:gd name="T112" fmla="*/ 0 h 365"/>
                <a:gd name="T113" fmla="*/ 486 w 486"/>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6" h="365">
                  <a:moveTo>
                    <a:pt x="1" y="140"/>
                  </a:moveTo>
                  <a:lnTo>
                    <a:pt x="22" y="141"/>
                  </a:lnTo>
                  <a:lnTo>
                    <a:pt x="44" y="120"/>
                  </a:lnTo>
                  <a:lnTo>
                    <a:pt x="54" y="127"/>
                  </a:lnTo>
                  <a:lnTo>
                    <a:pt x="96" y="145"/>
                  </a:lnTo>
                  <a:lnTo>
                    <a:pt x="105" y="140"/>
                  </a:lnTo>
                  <a:lnTo>
                    <a:pt x="106" y="125"/>
                  </a:lnTo>
                  <a:lnTo>
                    <a:pt x="114" y="117"/>
                  </a:lnTo>
                  <a:lnTo>
                    <a:pt x="174" y="76"/>
                  </a:lnTo>
                  <a:lnTo>
                    <a:pt x="185" y="89"/>
                  </a:lnTo>
                  <a:lnTo>
                    <a:pt x="221" y="100"/>
                  </a:lnTo>
                  <a:lnTo>
                    <a:pt x="241" y="73"/>
                  </a:lnTo>
                  <a:lnTo>
                    <a:pt x="252" y="79"/>
                  </a:lnTo>
                  <a:lnTo>
                    <a:pt x="266" y="79"/>
                  </a:lnTo>
                  <a:lnTo>
                    <a:pt x="266" y="71"/>
                  </a:lnTo>
                  <a:lnTo>
                    <a:pt x="285" y="64"/>
                  </a:lnTo>
                  <a:lnTo>
                    <a:pt x="285" y="58"/>
                  </a:lnTo>
                  <a:lnTo>
                    <a:pt x="292" y="49"/>
                  </a:lnTo>
                  <a:lnTo>
                    <a:pt x="297" y="52"/>
                  </a:lnTo>
                  <a:lnTo>
                    <a:pt x="316" y="31"/>
                  </a:lnTo>
                  <a:lnTo>
                    <a:pt x="332" y="36"/>
                  </a:lnTo>
                  <a:lnTo>
                    <a:pt x="348" y="13"/>
                  </a:lnTo>
                  <a:lnTo>
                    <a:pt x="355" y="31"/>
                  </a:lnTo>
                  <a:lnTo>
                    <a:pt x="360" y="30"/>
                  </a:lnTo>
                  <a:lnTo>
                    <a:pt x="386" y="4"/>
                  </a:lnTo>
                  <a:lnTo>
                    <a:pt x="391" y="7"/>
                  </a:lnTo>
                  <a:lnTo>
                    <a:pt x="403" y="0"/>
                  </a:lnTo>
                  <a:lnTo>
                    <a:pt x="424" y="7"/>
                  </a:lnTo>
                  <a:lnTo>
                    <a:pt x="424" y="30"/>
                  </a:lnTo>
                  <a:lnTo>
                    <a:pt x="440" y="33"/>
                  </a:lnTo>
                  <a:lnTo>
                    <a:pt x="435" y="55"/>
                  </a:lnTo>
                  <a:lnTo>
                    <a:pt x="420" y="81"/>
                  </a:lnTo>
                  <a:lnTo>
                    <a:pt x="414" y="102"/>
                  </a:lnTo>
                  <a:lnTo>
                    <a:pt x="420" y="102"/>
                  </a:lnTo>
                  <a:lnTo>
                    <a:pt x="438" y="86"/>
                  </a:lnTo>
                  <a:lnTo>
                    <a:pt x="452" y="118"/>
                  </a:lnTo>
                  <a:lnTo>
                    <a:pt x="464" y="111"/>
                  </a:lnTo>
                  <a:lnTo>
                    <a:pt x="476" y="111"/>
                  </a:lnTo>
                  <a:lnTo>
                    <a:pt x="486" y="144"/>
                  </a:lnTo>
                  <a:lnTo>
                    <a:pt x="476" y="156"/>
                  </a:lnTo>
                  <a:lnTo>
                    <a:pt x="477" y="171"/>
                  </a:lnTo>
                  <a:lnTo>
                    <a:pt x="448" y="209"/>
                  </a:lnTo>
                  <a:lnTo>
                    <a:pt x="451" y="248"/>
                  </a:lnTo>
                  <a:lnTo>
                    <a:pt x="414" y="278"/>
                  </a:lnTo>
                  <a:lnTo>
                    <a:pt x="411" y="303"/>
                  </a:lnTo>
                  <a:lnTo>
                    <a:pt x="390" y="312"/>
                  </a:lnTo>
                  <a:lnTo>
                    <a:pt x="391" y="327"/>
                  </a:lnTo>
                  <a:lnTo>
                    <a:pt x="371" y="333"/>
                  </a:lnTo>
                  <a:lnTo>
                    <a:pt x="355" y="359"/>
                  </a:lnTo>
                  <a:lnTo>
                    <a:pt x="314" y="365"/>
                  </a:lnTo>
                  <a:lnTo>
                    <a:pt x="292" y="349"/>
                  </a:lnTo>
                  <a:lnTo>
                    <a:pt x="270" y="339"/>
                  </a:lnTo>
                  <a:lnTo>
                    <a:pt x="249" y="363"/>
                  </a:lnTo>
                  <a:lnTo>
                    <a:pt x="224" y="364"/>
                  </a:lnTo>
                  <a:lnTo>
                    <a:pt x="202" y="365"/>
                  </a:lnTo>
                  <a:lnTo>
                    <a:pt x="152" y="336"/>
                  </a:lnTo>
                  <a:lnTo>
                    <a:pt x="142" y="309"/>
                  </a:lnTo>
                  <a:lnTo>
                    <a:pt x="155" y="283"/>
                  </a:lnTo>
                  <a:lnTo>
                    <a:pt x="141" y="271"/>
                  </a:lnTo>
                  <a:lnTo>
                    <a:pt x="122" y="271"/>
                  </a:lnTo>
                  <a:lnTo>
                    <a:pt x="117" y="267"/>
                  </a:lnTo>
                  <a:lnTo>
                    <a:pt x="96" y="271"/>
                  </a:lnTo>
                  <a:lnTo>
                    <a:pt x="76" y="257"/>
                  </a:lnTo>
                  <a:lnTo>
                    <a:pt x="84" y="233"/>
                  </a:lnTo>
                  <a:lnTo>
                    <a:pt x="100" y="232"/>
                  </a:lnTo>
                  <a:lnTo>
                    <a:pt x="106" y="227"/>
                  </a:lnTo>
                  <a:lnTo>
                    <a:pt x="111" y="206"/>
                  </a:lnTo>
                  <a:lnTo>
                    <a:pt x="105" y="194"/>
                  </a:lnTo>
                  <a:lnTo>
                    <a:pt x="51" y="184"/>
                  </a:lnTo>
                  <a:lnTo>
                    <a:pt x="41" y="168"/>
                  </a:lnTo>
                  <a:lnTo>
                    <a:pt x="25" y="168"/>
                  </a:lnTo>
                  <a:lnTo>
                    <a:pt x="12" y="168"/>
                  </a:lnTo>
                  <a:lnTo>
                    <a:pt x="0" y="150"/>
                  </a:lnTo>
                  <a:lnTo>
                    <a:pt x="1" y="140"/>
                  </a:lnTo>
                  <a:close/>
                </a:path>
              </a:pathLst>
            </a:custGeom>
            <a:solidFill>
              <a:srgbClr val="3191FF"/>
            </a:solidFill>
            <a:ln w="9525">
              <a:noFill/>
              <a:round/>
              <a:headEnd/>
              <a:tailEnd/>
            </a:ln>
          </p:spPr>
          <p:txBody>
            <a:bodyPr/>
            <a:lstStyle/>
            <a:p>
              <a:endParaRPr lang="zh-CN" altLang="en-US">
                <a:latin typeface="+mn-ea"/>
              </a:endParaRPr>
            </a:p>
          </p:txBody>
        </p:sp>
        <p:sp>
          <p:nvSpPr>
            <p:cNvPr id="25623" name="Freeform 24"/>
            <p:cNvSpPr>
              <a:spLocks/>
            </p:cNvSpPr>
            <p:nvPr/>
          </p:nvSpPr>
          <p:spPr bwMode="auto">
            <a:xfrm>
              <a:off x="1944" y="3165"/>
              <a:ext cx="492" cy="372"/>
            </a:xfrm>
            <a:custGeom>
              <a:avLst/>
              <a:gdLst>
                <a:gd name="T0" fmla="*/ 0 w 1311"/>
                <a:gd name="T1" fmla="*/ 0 h 991"/>
                <a:gd name="T2" fmla="*/ 0 w 1311"/>
                <a:gd name="T3" fmla="*/ 0 h 991"/>
                <a:gd name="T4" fmla="*/ 0 w 1311"/>
                <a:gd name="T5" fmla="*/ 0 h 991"/>
                <a:gd name="T6" fmla="*/ 0 w 1311"/>
                <a:gd name="T7" fmla="*/ 0 h 991"/>
                <a:gd name="T8" fmla="*/ 0 w 1311"/>
                <a:gd name="T9" fmla="*/ 0 h 991"/>
                <a:gd name="T10" fmla="*/ 0 w 1311"/>
                <a:gd name="T11" fmla="*/ 0 h 991"/>
                <a:gd name="T12" fmla="*/ 0 w 1311"/>
                <a:gd name="T13" fmla="*/ 0 h 991"/>
                <a:gd name="T14" fmla="*/ 0 w 1311"/>
                <a:gd name="T15" fmla="*/ 0 h 991"/>
                <a:gd name="T16" fmla="*/ 0 w 1311"/>
                <a:gd name="T17" fmla="*/ 0 h 991"/>
                <a:gd name="T18" fmla="*/ 0 w 1311"/>
                <a:gd name="T19" fmla="*/ 0 h 991"/>
                <a:gd name="T20" fmla="*/ 0 w 1311"/>
                <a:gd name="T21" fmla="*/ 0 h 991"/>
                <a:gd name="T22" fmla="*/ 0 w 1311"/>
                <a:gd name="T23" fmla="*/ 0 h 991"/>
                <a:gd name="T24" fmla="*/ 0 w 1311"/>
                <a:gd name="T25" fmla="*/ 0 h 991"/>
                <a:gd name="T26" fmla="*/ 0 w 1311"/>
                <a:gd name="T27" fmla="*/ 0 h 991"/>
                <a:gd name="T28" fmla="*/ 0 w 1311"/>
                <a:gd name="T29" fmla="*/ 0 h 991"/>
                <a:gd name="T30" fmla="*/ 0 w 1311"/>
                <a:gd name="T31" fmla="*/ 0 h 991"/>
                <a:gd name="T32" fmla="*/ 0 w 1311"/>
                <a:gd name="T33" fmla="*/ 0 h 991"/>
                <a:gd name="T34" fmla="*/ 0 w 1311"/>
                <a:gd name="T35" fmla="*/ 0 h 991"/>
                <a:gd name="T36" fmla="*/ 0 w 1311"/>
                <a:gd name="T37" fmla="*/ 0 h 991"/>
                <a:gd name="T38" fmla="*/ 0 w 1311"/>
                <a:gd name="T39" fmla="*/ 0 h 991"/>
                <a:gd name="T40" fmla="*/ 0 w 1311"/>
                <a:gd name="T41" fmla="*/ 0 h 991"/>
                <a:gd name="T42" fmla="*/ 0 w 1311"/>
                <a:gd name="T43" fmla="*/ 0 h 991"/>
                <a:gd name="T44" fmla="*/ 0 w 1311"/>
                <a:gd name="T45" fmla="*/ 0 h 991"/>
                <a:gd name="T46" fmla="*/ 0 w 1311"/>
                <a:gd name="T47" fmla="*/ 0 h 991"/>
                <a:gd name="T48" fmla="*/ 0 w 1311"/>
                <a:gd name="T49" fmla="*/ 0 h 991"/>
                <a:gd name="T50" fmla="*/ 0 w 1311"/>
                <a:gd name="T51" fmla="*/ 0 h 991"/>
                <a:gd name="T52" fmla="*/ 0 w 1311"/>
                <a:gd name="T53" fmla="*/ 0 h 991"/>
                <a:gd name="T54" fmla="*/ 0 w 1311"/>
                <a:gd name="T55" fmla="*/ 0 h 991"/>
                <a:gd name="T56" fmla="*/ 0 w 1311"/>
                <a:gd name="T57" fmla="*/ 0 h 991"/>
                <a:gd name="T58" fmla="*/ 0 w 1311"/>
                <a:gd name="T59" fmla="*/ 0 h 991"/>
                <a:gd name="T60" fmla="*/ 0 w 1311"/>
                <a:gd name="T61" fmla="*/ 0 h 991"/>
                <a:gd name="T62" fmla="*/ 0 w 1311"/>
                <a:gd name="T63" fmla="*/ 0 h 991"/>
                <a:gd name="T64" fmla="*/ 0 w 1311"/>
                <a:gd name="T65" fmla="*/ 0 h 991"/>
                <a:gd name="T66" fmla="*/ 0 w 1311"/>
                <a:gd name="T67" fmla="*/ 0 h 991"/>
                <a:gd name="T68" fmla="*/ 0 w 1311"/>
                <a:gd name="T69" fmla="*/ 0 h 991"/>
                <a:gd name="T70" fmla="*/ 0 w 1311"/>
                <a:gd name="T71" fmla="*/ 0 h 991"/>
                <a:gd name="T72" fmla="*/ 0 w 1311"/>
                <a:gd name="T73" fmla="*/ 0 h 991"/>
                <a:gd name="T74" fmla="*/ 0 w 1311"/>
                <a:gd name="T75" fmla="*/ 0 h 991"/>
                <a:gd name="T76" fmla="*/ 0 w 1311"/>
                <a:gd name="T77" fmla="*/ 0 h 991"/>
                <a:gd name="T78" fmla="*/ 0 w 1311"/>
                <a:gd name="T79" fmla="*/ 0 h 991"/>
                <a:gd name="T80" fmla="*/ 0 w 1311"/>
                <a:gd name="T81" fmla="*/ 0 h 991"/>
                <a:gd name="T82" fmla="*/ 0 w 1311"/>
                <a:gd name="T83" fmla="*/ 0 h 991"/>
                <a:gd name="T84" fmla="*/ 0 w 1311"/>
                <a:gd name="T85" fmla="*/ 0 h 991"/>
                <a:gd name="T86" fmla="*/ 0 w 1311"/>
                <a:gd name="T87" fmla="*/ 0 h 991"/>
                <a:gd name="T88" fmla="*/ 0 w 1311"/>
                <a:gd name="T89" fmla="*/ 0 h 991"/>
                <a:gd name="T90" fmla="*/ 0 w 1311"/>
                <a:gd name="T91" fmla="*/ 0 h 991"/>
                <a:gd name="T92" fmla="*/ 0 w 1311"/>
                <a:gd name="T93" fmla="*/ 0 h 991"/>
                <a:gd name="T94" fmla="*/ 0 w 1311"/>
                <a:gd name="T95" fmla="*/ 0 h 991"/>
                <a:gd name="T96" fmla="*/ 0 w 1311"/>
                <a:gd name="T97" fmla="*/ 0 h 991"/>
                <a:gd name="T98" fmla="*/ 0 w 1311"/>
                <a:gd name="T99" fmla="*/ 0 h 991"/>
                <a:gd name="T100" fmla="*/ 0 w 1311"/>
                <a:gd name="T101" fmla="*/ 0 h 991"/>
                <a:gd name="T102" fmla="*/ 0 w 1311"/>
                <a:gd name="T103" fmla="*/ 0 h 991"/>
                <a:gd name="T104" fmla="*/ 0 w 1311"/>
                <a:gd name="T105" fmla="*/ 0 h 991"/>
                <a:gd name="T106" fmla="*/ 0 w 1311"/>
                <a:gd name="T107" fmla="*/ 0 h 991"/>
                <a:gd name="T108" fmla="*/ 0 w 1311"/>
                <a:gd name="T109" fmla="*/ 0 h 991"/>
                <a:gd name="T110" fmla="*/ 0 w 1311"/>
                <a:gd name="T111" fmla="*/ 0 h 991"/>
                <a:gd name="T112" fmla="*/ 0 w 1311"/>
                <a:gd name="T113" fmla="*/ 0 h 991"/>
                <a:gd name="T114" fmla="*/ 0 w 1311"/>
                <a:gd name="T115" fmla="*/ 0 h 991"/>
                <a:gd name="T116" fmla="*/ 0 w 1311"/>
                <a:gd name="T117" fmla="*/ 0 h 9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11"/>
                <a:gd name="T178" fmla="*/ 0 h 991"/>
                <a:gd name="T179" fmla="*/ 1311 w 1311"/>
                <a:gd name="T180" fmla="*/ 991 h 9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11" h="991">
                  <a:moveTo>
                    <a:pt x="13" y="373"/>
                  </a:moveTo>
                  <a:lnTo>
                    <a:pt x="67" y="377"/>
                  </a:lnTo>
                  <a:lnTo>
                    <a:pt x="61" y="379"/>
                  </a:lnTo>
                  <a:lnTo>
                    <a:pt x="120" y="323"/>
                  </a:lnTo>
                  <a:cubicBezTo>
                    <a:pt x="123" y="321"/>
                    <a:pt x="127" y="320"/>
                    <a:pt x="131" y="323"/>
                  </a:cubicBezTo>
                  <a:lnTo>
                    <a:pt x="156" y="341"/>
                  </a:lnTo>
                  <a:lnTo>
                    <a:pt x="154" y="340"/>
                  </a:lnTo>
                  <a:lnTo>
                    <a:pt x="268" y="388"/>
                  </a:lnTo>
                  <a:lnTo>
                    <a:pt x="260" y="388"/>
                  </a:lnTo>
                  <a:lnTo>
                    <a:pt x="284" y="374"/>
                  </a:lnTo>
                  <a:lnTo>
                    <a:pt x="280" y="380"/>
                  </a:lnTo>
                  <a:lnTo>
                    <a:pt x="284" y="340"/>
                  </a:lnTo>
                  <a:cubicBezTo>
                    <a:pt x="284" y="339"/>
                    <a:pt x="284" y="337"/>
                    <a:pt x="286" y="336"/>
                  </a:cubicBezTo>
                  <a:lnTo>
                    <a:pt x="305" y="314"/>
                  </a:lnTo>
                  <a:cubicBezTo>
                    <a:pt x="305" y="313"/>
                    <a:pt x="306" y="313"/>
                    <a:pt x="306" y="313"/>
                  </a:cubicBezTo>
                  <a:lnTo>
                    <a:pt x="468" y="203"/>
                  </a:lnTo>
                  <a:cubicBezTo>
                    <a:pt x="472" y="201"/>
                    <a:pt x="476" y="201"/>
                    <a:pt x="479" y="205"/>
                  </a:cubicBezTo>
                  <a:lnTo>
                    <a:pt x="508" y="240"/>
                  </a:lnTo>
                  <a:lnTo>
                    <a:pt x="504" y="238"/>
                  </a:lnTo>
                  <a:lnTo>
                    <a:pt x="600" y="268"/>
                  </a:lnTo>
                  <a:lnTo>
                    <a:pt x="591" y="271"/>
                  </a:lnTo>
                  <a:lnTo>
                    <a:pt x="645" y="197"/>
                  </a:lnTo>
                  <a:cubicBezTo>
                    <a:pt x="648" y="194"/>
                    <a:pt x="652" y="193"/>
                    <a:pt x="656" y="195"/>
                  </a:cubicBezTo>
                  <a:lnTo>
                    <a:pt x="683" y="211"/>
                  </a:lnTo>
                  <a:lnTo>
                    <a:pt x="679" y="210"/>
                  </a:lnTo>
                  <a:lnTo>
                    <a:pt x="717" y="210"/>
                  </a:lnTo>
                  <a:lnTo>
                    <a:pt x="709" y="218"/>
                  </a:lnTo>
                  <a:lnTo>
                    <a:pt x="709" y="198"/>
                  </a:lnTo>
                  <a:cubicBezTo>
                    <a:pt x="709" y="194"/>
                    <a:pt x="711" y="191"/>
                    <a:pt x="714" y="190"/>
                  </a:cubicBezTo>
                  <a:lnTo>
                    <a:pt x="764" y="172"/>
                  </a:lnTo>
                  <a:lnTo>
                    <a:pt x="759" y="180"/>
                  </a:lnTo>
                  <a:lnTo>
                    <a:pt x="759" y="162"/>
                  </a:lnTo>
                  <a:cubicBezTo>
                    <a:pt x="759" y="160"/>
                    <a:pt x="760" y="158"/>
                    <a:pt x="761" y="156"/>
                  </a:cubicBezTo>
                  <a:lnTo>
                    <a:pt x="783" y="134"/>
                  </a:lnTo>
                  <a:cubicBezTo>
                    <a:pt x="785" y="132"/>
                    <a:pt x="789" y="131"/>
                    <a:pt x="792" y="133"/>
                  </a:cubicBezTo>
                  <a:lnTo>
                    <a:pt x="804" y="139"/>
                  </a:lnTo>
                  <a:lnTo>
                    <a:pt x="794" y="140"/>
                  </a:lnTo>
                  <a:lnTo>
                    <a:pt x="844" y="87"/>
                  </a:lnTo>
                  <a:cubicBezTo>
                    <a:pt x="846" y="84"/>
                    <a:pt x="849" y="84"/>
                    <a:pt x="852" y="84"/>
                  </a:cubicBezTo>
                  <a:lnTo>
                    <a:pt x="896" y="96"/>
                  </a:lnTo>
                  <a:lnTo>
                    <a:pt x="888" y="99"/>
                  </a:lnTo>
                  <a:lnTo>
                    <a:pt x="930" y="40"/>
                  </a:lnTo>
                  <a:cubicBezTo>
                    <a:pt x="932" y="37"/>
                    <a:pt x="935" y="36"/>
                    <a:pt x="938" y="36"/>
                  </a:cubicBezTo>
                  <a:cubicBezTo>
                    <a:pt x="940" y="37"/>
                    <a:pt x="943" y="39"/>
                    <a:pt x="944" y="41"/>
                  </a:cubicBezTo>
                  <a:lnTo>
                    <a:pt x="963" y="89"/>
                  </a:lnTo>
                  <a:lnTo>
                    <a:pt x="954" y="84"/>
                  </a:lnTo>
                  <a:lnTo>
                    <a:pt x="967" y="80"/>
                  </a:lnTo>
                  <a:lnTo>
                    <a:pt x="964" y="82"/>
                  </a:lnTo>
                  <a:lnTo>
                    <a:pt x="1031" y="15"/>
                  </a:lnTo>
                  <a:cubicBezTo>
                    <a:pt x="1033" y="13"/>
                    <a:pt x="1037" y="12"/>
                    <a:pt x="1040" y="13"/>
                  </a:cubicBezTo>
                  <a:lnTo>
                    <a:pt x="1055" y="19"/>
                  </a:lnTo>
                  <a:lnTo>
                    <a:pt x="1048" y="19"/>
                  </a:lnTo>
                  <a:lnTo>
                    <a:pt x="1079" y="2"/>
                  </a:lnTo>
                  <a:cubicBezTo>
                    <a:pt x="1081" y="0"/>
                    <a:pt x="1083" y="0"/>
                    <a:pt x="1085" y="1"/>
                  </a:cubicBezTo>
                  <a:lnTo>
                    <a:pt x="1141" y="19"/>
                  </a:lnTo>
                  <a:cubicBezTo>
                    <a:pt x="1145" y="20"/>
                    <a:pt x="1147" y="23"/>
                    <a:pt x="1147" y="26"/>
                  </a:cubicBezTo>
                  <a:lnTo>
                    <a:pt x="1147" y="88"/>
                  </a:lnTo>
                  <a:lnTo>
                    <a:pt x="1140" y="80"/>
                  </a:lnTo>
                  <a:lnTo>
                    <a:pt x="1183" y="88"/>
                  </a:lnTo>
                  <a:cubicBezTo>
                    <a:pt x="1185" y="89"/>
                    <a:pt x="1187" y="90"/>
                    <a:pt x="1188" y="92"/>
                  </a:cubicBezTo>
                  <a:cubicBezTo>
                    <a:pt x="1189" y="94"/>
                    <a:pt x="1190" y="96"/>
                    <a:pt x="1189" y="98"/>
                  </a:cubicBezTo>
                  <a:lnTo>
                    <a:pt x="1176" y="158"/>
                  </a:lnTo>
                  <a:cubicBezTo>
                    <a:pt x="1175" y="158"/>
                    <a:pt x="1175" y="159"/>
                    <a:pt x="1175" y="160"/>
                  </a:cubicBezTo>
                  <a:lnTo>
                    <a:pt x="1136" y="228"/>
                  </a:lnTo>
                  <a:lnTo>
                    <a:pt x="1137" y="226"/>
                  </a:lnTo>
                  <a:lnTo>
                    <a:pt x="1120" y="282"/>
                  </a:lnTo>
                  <a:lnTo>
                    <a:pt x="1112" y="271"/>
                  </a:lnTo>
                  <a:lnTo>
                    <a:pt x="1129" y="271"/>
                  </a:lnTo>
                  <a:lnTo>
                    <a:pt x="1124" y="273"/>
                  </a:lnTo>
                  <a:lnTo>
                    <a:pt x="1170" y="232"/>
                  </a:lnTo>
                  <a:cubicBezTo>
                    <a:pt x="1172" y="230"/>
                    <a:pt x="1175" y="229"/>
                    <a:pt x="1177" y="230"/>
                  </a:cubicBezTo>
                  <a:cubicBezTo>
                    <a:pt x="1180" y="230"/>
                    <a:pt x="1182" y="232"/>
                    <a:pt x="1183" y="234"/>
                  </a:cubicBezTo>
                  <a:lnTo>
                    <a:pt x="1221" y="320"/>
                  </a:lnTo>
                  <a:lnTo>
                    <a:pt x="1210" y="316"/>
                  </a:lnTo>
                  <a:lnTo>
                    <a:pt x="1240" y="297"/>
                  </a:lnTo>
                  <a:cubicBezTo>
                    <a:pt x="1242" y="296"/>
                    <a:pt x="1243" y="295"/>
                    <a:pt x="1245" y="295"/>
                  </a:cubicBezTo>
                  <a:lnTo>
                    <a:pt x="1278" y="295"/>
                  </a:lnTo>
                  <a:cubicBezTo>
                    <a:pt x="1281" y="295"/>
                    <a:pt x="1284" y="298"/>
                    <a:pt x="1285" y="301"/>
                  </a:cubicBezTo>
                  <a:lnTo>
                    <a:pt x="1310" y="389"/>
                  </a:lnTo>
                  <a:cubicBezTo>
                    <a:pt x="1311" y="391"/>
                    <a:pt x="1310" y="394"/>
                    <a:pt x="1309" y="396"/>
                  </a:cubicBezTo>
                  <a:lnTo>
                    <a:pt x="1284" y="430"/>
                  </a:lnTo>
                  <a:lnTo>
                    <a:pt x="1285" y="424"/>
                  </a:lnTo>
                  <a:lnTo>
                    <a:pt x="1289" y="462"/>
                  </a:lnTo>
                  <a:cubicBezTo>
                    <a:pt x="1290" y="464"/>
                    <a:pt x="1289" y="466"/>
                    <a:pt x="1288" y="467"/>
                  </a:cubicBezTo>
                  <a:lnTo>
                    <a:pt x="1211" y="571"/>
                  </a:lnTo>
                  <a:lnTo>
                    <a:pt x="1212" y="566"/>
                  </a:lnTo>
                  <a:lnTo>
                    <a:pt x="1218" y="669"/>
                  </a:lnTo>
                  <a:cubicBezTo>
                    <a:pt x="1218" y="672"/>
                    <a:pt x="1217" y="674"/>
                    <a:pt x="1215" y="676"/>
                  </a:cubicBezTo>
                  <a:lnTo>
                    <a:pt x="1117" y="756"/>
                  </a:lnTo>
                  <a:lnTo>
                    <a:pt x="1120" y="750"/>
                  </a:lnTo>
                  <a:lnTo>
                    <a:pt x="1112" y="818"/>
                  </a:lnTo>
                  <a:cubicBezTo>
                    <a:pt x="1112" y="821"/>
                    <a:pt x="1110" y="823"/>
                    <a:pt x="1107" y="825"/>
                  </a:cubicBezTo>
                  <a:lnTo>
                    <a:pt x="1051" y="848"/>
                  </a:lnTo>
                  <a:lnTo>
                    <a:pt x="1056" y="840"/>
                  </a:lnTo>
                  <a:lnTo>
                    <a:pt x="1060" y="880"/>
                  </a:lnTo>
                  <a:cubicBezTo>
                    <a:pt x="1061" y="884"/>
                    <a:pt x="1058" y="888"/>
                    <a:pt x="1054" y="889"/>
                  </a:cubicBezTo>
                  <a:lnTo>
                    <a:pt x="1000" y="903"/>
                  </a:lnTo>
                  <a:lnTo>
                    <a:pt x="1005" y="899"/>
                  </a:lnTo>
                  <a:lnTo>
                    <a:pt x="963" y="969"/>
                  </a:lnTo>
                  <a:cubicBezTo>
                    <a:pt x="962" y="971"/>
                    <a:pt x="960" y="972"/>
                    <a:pt x="957" y="972"/>
                  </a:cubicBezTo>
                  <a:lnTo>
                    <a:pt x="847" y="990"/>
                  </a:lnTo>
                  <a:cubicBezTo>
                    <a:pt x="845" y="991"/>
                    <a:pt x="843" y="990"/>
                    <a:pt x="841" y="989"/>
                  </a:cubicBezTo>
                  <a:lnTo>
                    <a:pt x="784" y="945"/>
                  </a:lnTo>
                  <a:lnTo>
                    <a:pt x="785" y="946"/>
                  </a:lnTo>
                  <a:lnTo>
                    <a:pt x="725" y="920"/>
                  </a:lnTo>
                  <a:lnTo>
                    <a:pt x="735" y="918"/>
                  </a:lnTo>
                  <a:lnTo>
                    <a:pt x="677" y="980"/>
                  </a:lnTo>
                  <a:cubicBezTo>
                    <a:pt x="675" y="981"/>
                    <a:pt x="673" y="982"/>
                    <a:pt x="671" y="982"/>
                  </a:cubicBezTo>
                  <a:lnTo>
                    <a:pt x="606" y="986"/>
                  </a:lnTo>
                  <a:lnTo>
                    <a:pt x="548" y="990"/>
                  </a:lnTo>
                  <a:cubicBezTo>
                    <a:pt x="547" y="991"/>
                    <a:pt x="545" y="990"/>
                    <a:pt x="544" y="989"/>
                  </a:cubicBezTo>
                  <a:lnTo>
                    <a:pt x="409" y="910"/>
                  </a:lnTo>
                  <a:cubicBezTo>
                    <a:pt x="407" y="909"/>
                    <a:pt x="406" y="907"/>
                    <a:pt x="405" y="906"/>
                  </a:cubicBezTo>
                  <a:lnTo>
                    <a:pt x="380" y="836"/>
                  </a:lnTo>
                  <a:cubicBezTo>
                    <a:pt x="380" y="834"/>
                    <a:pt x="380" y="832"/>
                    <a:pt x="381" y="830"/>
                  </a:cubicBezTo>
                  <a:lnTo>
                    <a:pt x="413" y="760"/>
                  </a:lnTo>
                  <a:lnTo>
                    <a:pt x="415" y="769"/>
                  </a:lnTo>
                  <a:lnTo>
                    <a:pt x="379" y="738"/>
                  </a:lnTo>
                  <a:lnTo>
                    <a:pt x="384" y="740"/>
                  </a:lnTo>
                  <a:lnTo>
                    <a:pt x="334" y="740"/>
                  </a:lnTo>
                  <a:cubicBezTo>
                    <a:pt x="332" y="740"/>
                    <a:pt x="330" y="739"/>
                    <a:pt x="329" y="737"/>
                  </a:cubicBezTo>
                  <a:lnTo>
                    <a:pt x="315" y="726"/>
                  </a:lnTo>
                  <a:lnTo>
                    <a:pt x="322" y="727"/>
                  </a:lnTo>
                  <a:lnTo>
                    <a:pt x="266" y="739"/>
                  </a:lnTo>
                  <a:cubicBezTo>
                    <a:pt x="264" y="740"/>
                    <a:pt x="262" y="739"/>
                    <a:pt x="260" y="738"/>
                  </a:cubicBezTo>
                  <a:lnTo>
                    <a:pt x="206" y="700"/>
                  </a:lnTo>
                  <a:cubicBezTo>
                    <a:pt x="203" y="698"/>
                    <a:pt x="202" y="694"/>
                    <a:pt x="203" y="691"/>
                  </a:cubicBezTo>
                  <a:lnTo>
                    <a:pt x="224" y="627"/>
                  </a:lnTo>
                  <a:cubicBezTo>
                    <a:pt x="225" y="624"/>
                    <a:pt x="228" y="622"/>
                    <a:pt x="231" y="622"/>
                  </a:cubicBezTo>
                  <a:lnTo>
                    <a:pt x="273" y="618"/>
                  </a:lnTo>
                  <a:lnTo>
                    <a:pt x="270" y="619"/>
                  </a:lnTo>
                  <a:lnTo>
                    <a:pt x="287" y="607"/>
                  </a:lnTo>
                  <a:lnTo>
                    <a:pt x="284" y="612"/>
                  </a:lnTo>
                  <a:lnTo>
                    <a:pt x="295" y="557"/>
                  </a:lnTo>
                  <a:lnTo>
                    <a:pt x="296" y="562"/>
                  </a:lnTo>
                  <a:lnTo>
                    <a:pt x="280" y="530"/>
                  </a:lnTo>
                  <a:lnTo>
                    <a:pt x="286" y="534"/>
                  </a:lnTo>
                  <a:lnTo>
                    <a:pt x="142" y="508"/>
                  </a:lnTo>
                  <a:cubicBezTo>
                    <a:pt x="140" y="508"/>
                    <a:pt x="137" y="506"/>
                    <a:pt x="136" y="504"/>
                  </a:cubicBezTo>
                  <a:lnTo>
                    <a:pt x="111" y="461"/>
                  </a:lnTo>
                  <a:lnTo>
                    <a:pt x="118" y="465"/>
                  </a:lnTo>
                  <a:lnTo>
                    <a:pt x="76" y="465"/>
                  </a:lnTo>
                  <a:lnTo>
                    <a:pt x="39" y="465"/>
                  </a:lnTo>
                  <a:cubicBezTo>
                    <a:pt x="37" y="465"/>
                    <a:pt x="34" y="463"/>
                    <a:pt x="33" y="461"/>
                  </a:cubicBezTo>
                  <a:lnTo>
                    <a:pt x="2" y="413"/>
                  </a:lnTo>
                  <a:cubicBezTo>
                    <a:pt x="1" y="412"/>
                    <a:pt x="0" y="410"/>
                    <a:pt x="1" y="408"/>
                  </a:cubicBezTo>
                  <a:lnTo>
                    <a:pt x="4" y="380"/>
                  </a:lnTo>
                  <a:cubicBezTo>
                    <a:pt x="5" y="375"/>
                    <a:pt x="9" y="372"/>
                    <a:pt x="13" y="373"/>
                  </a:cubicBezTo>
                  <a:cubicBezTo>
                    <a:pt x="18" y="374"/>
                    <a:pt x="21" y="378"/>
                    <a:pt x="20" y="382"/>
                  </a:cubicBezTo>
                  <a:lnTo>
                    <a:pt x="16" y="410"/>
                  </a:lnTo>
                  <a:lnTo>
                    <a:pt x="15" y="404"/>
                  </a:lnTo>
                  <a:lnTo>
                    <a:pt x="46" y="452"/>
                  </a:lnTo>
                  <a:lnTo>
                    <a:pt x="39" y="449"/>
                  </a:lnTo>
                  <a:lnTo>
                    <a:pt x="76" y="449"/>
                  </a:lnTo>
                  <a:lnTo>
                    <a:pt x="118" y="449"/>
                  </a:lnTo>
                  <a:cubicBezTo>
                    <a:pt x="121" y="449"/>
                    <a:pt x="124" y="450"/>
                    <a:pt x="125" y="453"/>
                  </a:cubicBezTo>
                  <a:lnTo>
                    <a:pt x="150" y="496"/>
                  </a:lnTo>
                  <a:lnTo>
                    <a:pt x="145" y="493"/>
                  </a:lnTo>
                  <a:lnTo>
                    <a:pt x="289" y="518"/>
                  </a:lnTo>
                  <a:cubicBezTo>
                    <a:pt x="292" y="519"/>
                    <a:pt x="294" y="521"/>
                    <a:pt x="295" y="523"/>
                  </a:cubicBezTo>
                  <a:lnTo>
                    <a:pt x="310" y="555"/>
                  </a:lnTo>
                  <a:cubicBezTo>
                    <a:pt x="311" y="556"/>
                    <a:pt x="311" y="558"/>
                    <a:pt x="311" y="560"/>
                  </a:cubicBezTo>
                  <a:lnTo>
                    <a:pt x="299" y="616"/>
                  </a:lnTo>
                  <a:cubicBezTo>
                    <a:pt x="299" y="618"/>
                    <a:pt x="298" y="619"/>
                    <a:pt x="296" y="621"/>
                  </a:cubicBezTo>
                  <a:lnTo>
                    <a:pt x="279" y="633"/>
                  </a:lnTo>
                  <a:cubicBezTo>
                    <a:pt x="278" y="633"/>
                    <a:pt x="276" y="634"/>
                    <a:pt x="275" y="634"/>
                  </a:cubicBezTo>
                  <a:lnTo>
                    <a:pt x="233" y="638"/>
                  </a:lnTo>
                  <a:lnTo>
                    <a:pt x="239" y="632"/>
                  </a:lnTo>
                  <a:lnTo>
                    <a:pt x="218" y="696"/>
                  </a:lnTo>
                  <a:lnTo>
                    <a:pt x="215" y="687"/>
                  </a:lnTo>
                  <a:lnTo>
                    <a:pt x="269" y="725"/>
                  </a:lnTo>
                  <a:lnTo>
                    <a:pt x="263" y="724"/>
                  </a:lnTo>
                  <a:lnTo>
                    <a:pt x="319" y="712"/>
                  </a:lnTo>
                  <a:cubicBezTo>
                    <a:pt x="321" y="711"/>
                    <a:pt x="324" y="712"/>
                    <a:pt x="326" y="714"/>
                  </a:cubicBezTo>
                  <a:lnTo>
                    <a:pt x="339" y="726"/>
                  </a:lnTo>
                  <a:lnTo>
                    <a:pt x="334" y="723"/>
                  </a:lnTo>
                  <a:lnTo>
                    <a:pt x="384" y="723"/>
                  </a:lnTo>
                  <a:cubicBezTo>
                    <a:pt x="386" y="723"/>
                    <a:pt x="388" y="724"/>
                    <a:pt x="389" y="725"/>
                  </a:cubicBezTo>
                  <a:lnTo>
                    <a:pt x="426" y="757"/>
                  </a:lnTo>
                  <a:cubicBezTo>
                    <a:pt x="429" y="760"/>
                    <a:pt x="429" y="764"/>
                    <a:pt x="428" y="767"/>
                  </a:cubicBezTo>
                  <a:lnTo>
                    <a:pt x="395" y="836"/>
                  </a:lnTo>
                  <a:lnTo>
                    <a:pt x="395" y="830"/>
                  </a:lnTo>
                  <a:lnTo>
                    <a:pt x="420" y="900"/>
                  </a:lnTo>
                  <a:lnTo>
                    <a:pt x="417" y="896"/>
                  </a:lnTo>
                  <a:lnTo>
                    <a:pt x="552" y="976"/>
                  </a:lnTo>
                  <a:lnTo>
                    <a:pt x="547" y="974"/>
                  </a:lnTo>
                  <a:lnTo>
                    <a:pt x="605" y="970"/>
                  </a:lnTo>
                  <a:lnTo>
                    <a:pt x="670" y="967"/>
                  </a:lnTo>
                  <a:lnTo>
                    <a:pt x="665" y="969"/>
                  </a:lnTo>
                  <a:lnTo>
                    <a:pt x="723" y="907"/>
                  </a:lnTo>
                  <a:cubicBezTo>
                    <a:pt x="725" y="905"/>
                    <a:pt x="729" y="904"/>
                    <a:pt x="732" y="905"/>
                  </a:cubicBezTo>
                  <a:lnTo>
                    <a:pt x="792" y="931"/>
                  </a:lnTo>
                  <a:cubicBezTo>
                    <a:pt x="792" y="932"/>
                    <a:pt x="793" y="932"/>
                    <a:pt x="793" y="932"/>
                  </a:cubicBezTo>
                  <a:lnTo>
                    <a:pt x="851" y="976"/>
                  </a:lnTo>
                  <a:lnTo>
                    <a:pt x="845" y="975"/>
                  </a:lnTo>
                  <a:lnTo>
                    <a:pt x="955" y="957"/>
                  </a:lnTo>
                  <a:lnTo>
                    <a:pt x="949" y="960"/>
                  </a:lnTo>
                  <a:lnTo>
                    <a:pt x="991" y="891"/>
                  </a:lnTo>
                  <a:cubicBezTo>
                    <a:pt x="993" y="889"/>
                    <a:pt x="994" y="888"/>
                    <a:pt x="996" y="887"/>
                  </a:cubicBezTo>
                  <a:lnTo>
                    <a:pt x="1050" y="873"/>
                  </a:lnTo>
                  <a:lnTo>
                    <a:pt x="1044" y="882"/>
                  </a:lnTo>
                  <a:lnTo>
                    <a:pt x="1040" y="842"/>
                  </a:lnTo>
                  <a:cubicBezTo>
                    <a:pt x="1040" y="838"/>
                    <a:pt x="1042" y="835"/>
                    <a:pt x="1045" y="834"/>
                  </a:cubicBezTo>
                  <a:lnTo>
                    <a:pt x="1101" y="810"/>
                  </a:lnTo>
                  <a:lnTo>
                    <a:pt x="1096" y="816"/>
                  </a:lnTo>
                  <a:lnTo>
                    <a:pt x="1104" y="749"/>
                  </a:lnTo>
                  <a:cubicBezTo>
                    <a:pt x="1104" y="746"/>
                    <a:pt x="1105" y="745"/>
                    <a:pt x="1107" y="743"/>
                  </a:cubicBezTo>
                  <a:lnTo>
                    <a:pt x="1205" y="664"/>
                  </a:lnTo>
                  <a:lnTo>
                    <a:pt x="1202" y="670"/>
                  </a:lnTo>
                  <a:lnTo>
                    <a:pt x="1196" y="567"/>
                  </a:lnTo>
                  <a:cubicBezTo>
                    <a:pt x="1196" y="565"/>
                    <a:pt x="1197" y="563"/>
                    <a:pt x="1198" y="561"/>
                  </a:cubicBezTo>
                  <a:lnTo>
                    <a:pt x="1275" y="458"/>
                  </a:lnTo>
                  <a:lnTo>
                    <a:pt x="1273" y="463"/>
                  </a:lnTo>
                  <a:lnTo>
                    <a:pt x="1270" y="426"/>
                  </a:lnTo>
                  <a:cubicBezTo>
                    <a:pt x="1269" y="424"/>
                    <a:pt x="1270" y="422"/>
                    <a:pt x="1271" y="420"/>
                  </a:cubicBezTo>
                  <a:lnTo>
                    <a:pt x="1296" y="386"/>
                  </a:lnTo>
                  <a:lnTo>
                    <a:pt x="1295" y="393"/>
                  </a:lnTo>
                  <a:lnTo>
                    <a:pt x="1270" y="305"/>
                  </a:lnTo>
                  <a:lnTo>
                    <a:pt x="1278" y="311"/>
                  </a:lnTo>
                  <a:lnTo>
                    <a:pt x="1245" y="311"/>
                  </a:lnTo>
                  <a:lnTo>
                    <a:pt x="1249" y="310"/>
                  </a:lnTo>
                  <a:lnTo>
                    <a:pt x="1218" y="330"/>
                  </a:lnTo>
                  <a:cubicBezTo>
                    <a:pt x="1216" y="331"/>
                    <a:pt x="1214" y="332"/>
                    <a:pt x="1212" y="331"/>
                  </a:cubicBezTo>
                  <a:cubicBezTo>
                    <a:pt x="1209" y="330"/>
                    <a:pt x="1208" y="329"/>
                    <a:pt x="1207" y="326"/>
                  </a:cubicBezTo>
                  <a:lnTo>
                    <a:pt x="1168" y="241"/>
                  </a:lnTo>
                  <a:lnTo>
                    <a:pt x="1181" y="243"/>
                  </a:lnTo>
                  <a:lnTo>
                    <a:pt x="1135" y="285"/>
                  </a:lnTo>
                  <a:cubicBezTo>
                    <a:pt x="1133" y="287"/>
                    <a:pt x="1131" y="287"/>
                    <a:pt x="1129" y="287"/>
                  </a:cubicBezTo>
                  <a:lnTo>
                    <a:pt x="1112" y="287"/>
                  </a:lnTo>
                  <a:cubicBezTo>
                    <a:pt x="1109" y="287"/>
                    <a:pt x="1107" y="286"/>
                    <a:pt x="1105" y="284"/>
                  </a:cubicBezTo>
                  <a:cubicBezTo>
                    <a:pt x="1104" y="282"/>
                    <a:pt x="1103" y="279"/>
                    <a:pt x="1104" y="277"/>
                  </a:cubicBezTo>
                  <a:lnTo>
                    <a:pt x="1122" y="221"/>
                  </a:lnTo>
                  <a:cubicBezTo>
                    <a:pt x="1122" y="221"/>
                    <a:pt x="1122" y="220"/>
                    <a:pt x="1122" y="220"/>
                  </a:cubicBezTo>
                  <a:lnTo>
                    <a:pt x="1161" y="152"/>
                  </a:lnTo>
                  <a:lnTo>
                    <a:pt x="1160" y="154"/>
                  </a:lnTo>
                  <a:lnTo>
                    <a:pt x="1173" y="94"/>
                  </a:lnTo>
                  <a:lnTo>
                    <a:pt x="1180" y="104"/>
                  </a:lnTo>
                  <a:lnTo>
                    <a:pt x="1137" y="96"/>
                  </a:lnTo>
                  <a:cubicBezTo>
                    <a:pt x="1134" y="95"/>
                    <a:pt x="1131" y="92"/>
                    <a:pt x="1131" y="88"/>
                  </a:cubicBezTo>
                  <a:lnTo>
                    <a:pt x="1131" y="26"/>
                  </a:lnTo>
                  <a:lnTo>
                    <a:pt x="1136" y="34"/>
                  </a:lnTo>
                  <a:lnTo>
                    <a:pt x="1081" y="16"/>
                  </a:lnTo>
                  <a:lnTo>
                    <a:pt x="1087" y="15"/>
                  </a:lnTo>
                  <a:lnTo>
                    <a:pt x="1056" y="33"/>
                  </a:lnTo>
                  <a:cubicBezTo>
                    <a:pt x="1054" y="35"/>
                    <a:pt x="1052" y="35"/>
                    <a:pt x="1049" y="34"/>
                  </a:cubicBezTo>
                  <a:lnTo>
                    <a:pt x="1034" y="28"/>
                  </a:lnTo>
                  <a:lnTo>
                    <a:pt x="1042" y="26"/>
                  </a:lnTo>
                  <a:lnTo>
                    <a:pt x="975" y="94"/>
                  </a:lnTo>
                  <a:cubicBezTo>
                    <a:pt x="974" y="95"/>
                    <a:pt x="973" y="95"/>
                    <a:pt x="972" y="96"/>
                  </a:cubicBezTo>
                  <a:lnTo>
                    <a:pt x="958" y="100"/>
                  </a:lnTo>
                  <a:cubicBezTo>
                    <a:pt x="954" y="101"/>
                    <a:pt x="950" y="99"/>
                    <a:pt x="948" y="95"/>
                  </a:cubicBezTo>
                  <a:lnTo>
                    <a:pt x="929" y="47"/>
                  </a:lnTo>
                  <a:lnTo>
                    <a:pt x="943" y="49"/>
                  </a:lnTo>
                  <a:lnTo>
                    <a:pt x="901" y="109"/>
                  </a:lnTo>
                  <a:cubicBezTo>
                    <a:pt x="899" y="111"/>
                    <a:pt x="895" y="113"/>
                    <a:pt x="892" y="112"/>
                  </a:cubicBezTo>
                  <a:lnTo>
                    <a:pt x="848" y="100"/>
                  </a:lnTo>
                  <a:lnTo>
                    <a:pt x="856" y="98"/>
                  </a:lnTo>
                  <a:lnTo>
                    <a:pt x="806" y="151"/>
                  </a:lnTo>
                  <a:cubicBezTo>
                    <a:pt x="803" y="154"/>
                    <a:pt x="799" y="155"/>
                    <a:pt x="796" y="153"/>
                  </a:cubicBezTo>
                  <a:lnTo>
                    <a:pt x="785" y="147"/>
                  </a:lnTo>
                  <a:lnTo>
                    <a:pt x="794" y="145"/>
                  </a:lnTo>
                  <a:lnTo>
                    <a:pt x="773" y="167"/>
                  </a:lnTo>
                  <a:lnTo>
                    <a:pt x="775" y="162"/>
                  </a:lnTo>
                  <a:lnTo>
                    <a:pt x="775" y="180"/>
                  </a:lnTo>
                  <a:cubicBezTo>
                    <a:pt x="775" y="183"/>
                    <a:pt x="773" y="186"/>
                    <a:pt x="770" y="187"/>
                  </a:cubicBezTo>
                  <a:lnTo>
                    <a:pt x="720" y="205"/>
                  </a:lnTo>
                  <a:lnTo>
                    <a:pt x="725" y="198"/>
                  </a:lnTo>
                  <a:lnTo>
                    <a:pt x="725" y="218"/>
                  </a:lnTo>
                  <a:cubicBezTo>
                    <a:pt x="725" y="222"/>
                    <a:pt x="722" y="226"/>
                    <a:pt x="717" y="226"/>
                  </a:cubicBezTo>
                  <a:lnTo>
                    <a:pt x="679" y="226"/>
                  </a:lnTo>
                  <a:cubicBezTo>
                    <a:pt x="677" y="226"/>
                    <a:pt x="676" y="225"/>
                    <a:pt x="675" y="225"/>
                  </a:cubicBezTo>
                  <a:lnTo>
                    <a:pt x="648" y="209"/>
                  </a:lnTo>
                  <a:lnTo>
                    <a:pt x="658" y="206"/>
                  </a:lnTo>
                  <a:lnTo>
                    <a:pt x="604" y="280"/>
                  </a:lnTo>
                  <a:cubicBezTo>
                    <a:pt x="602" y="283"/>
                    <a:pt x="599" y="284"/>
                    <a:pt x="595" y="283"/>
                  </a:cubicBezTo>
                  <a:lnTo>
                    <a:pt x="499" y="253"/>
                  </a:lnTo>
                  <a:cubicBezTo>
                    <a:pt x="498" y="253"/>
                    <a:pt x="496" y="252"/>
                    <a:pt x="495" y="251"/>
                  </a:cubicBezTo>
                  <a:lnTo>
                    <a:pt x="466" y="215"/>
                  </a:lnTo>
                  <a:lnTo>
                    <a:pt x="477" y="216"/>
                  </a:lnTo>
                  <a:lnTo>
                    <a:pt x="315" y="326"/>
                  </a:lnTo>
                  <a:lnTo>
                    <a:pt x="317" y="324"/>
                  </a:lnTo>
                  <a:lnTo>
                    <a:pt x="298" y="346"/>
                  </a:lnTo>
                  <a:lnTo>
                    <a:pt x="300" y="342"/>
                  </a:lnTo>
                  <a:lnTo>
                    <a:pt x="296" y="382"/>
                  </a:lnTo>
                  <a:cubicBezTo>
                    <a:pt x="295" y="384"/>
                    <a:pt x="294" y="386"/>
                    <a:pt x="292" y="388"/>
                  </a:cubicBezTo>
                  <a:lnTo>
                    <a:pt x="269" y="402"/>
                  </a:lnTo>
                  <a:cubicBezTo>
                    <a:pt x="267" y="403"/>
                    <a:pt x="264" y="403"/>
                    <a:pt x="261" y="402"/>
                  </a:cubicBezTo>
                  <a:lnTo>
                    <a:pt x="148" y="354"/>
                  </a:lnTo>
                  <a:cubicBezTo>
                    <a:pt x="147" y="354"/>
                    <a:pt x="147" y="354"/>
                    <a:pt x="146" y="354"/>
                  </a:cubicBezTo>
                  <a:lnTo>
                    <a:pt x="121" y="336"/>
                  </a:lnTo>
                  <a:lnTo>
                    <a:pt x="131" y="335"/>
                  </a:lnTo>
                  <a:lnTo>
                    <a:pt x="72" y="391"/>
                  </a:lnTo>
                  <a:cubicBezTo>
                    <a:pt x="70" y="392"/>
                    <a:pt x="68" y="393"/>
                    <a:pt x="66" y="393"/>
                  </a:cubicBezTo>
                  <a:lnTo>
                    <a:pt x="12" y="389"/>
                  </a:lnTo>
                  <a:cubicBezTo>
                    <a:pt x="7" y="389"/>
                    <a:pt x="4" y="385"/>
                    <a:pt x="4" y="380"/>
                  </a:cubicBezTo>
                  <a:cubicBezTo>
                    <a:pt x="5" y="376"/>
                    <a:pt x="8" y="373"/>
                    <a:pt x="13" y="373"/>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24" name="Freeform 25"/>
            <p:cNvSpPr>
              <a:spLocks/>
            </p:cNvSpPr>
            <p:nvPr/>
          </p:nvSpPr>
          <p:spPr bwMode="auto">
            <a:xfrm>
              <a:off x="1509" y="2976"/>
              <a:ext cx="552" cy="599"/>
            </a:xfrm>
            <a:custGeom>
              <a:avLst/>
              <a:gdLst>
                <a:gd name="T0" fmla="*/ 482 w 552"/>
                <a:gd name="T1" fmla="*/ 93 h 599"/>
                <a:gd name="T2" fmla="*/ 445 w 552"/>
                <a:gd name="T3" fmla="*/ 103 h 599"/>
                <a:gd name="T4" fmla="*/ 428 w 552"/>
                <a:gd name="T5" fmla="*/ 74 h 599"/>
                <a:gd name="T6" fmla="*/ 419 w 552"/>
                <a:gd name="T7" fmla="*/ 52 h 599"/>
                <a:gd name="T8" fmla="*/ 391 w 552"/>
                <a:gd name="T9" fmla="*/ 54 h 599"/>
                <a:gd name="T10" fmla="*/ 378 w 552"/>
                <a:gd name="T11" fmla="*/ 78 h 599"/>
                <a:gd name="T12" fmla="*/ 378 w 552"/>
                <a:gd name="T13" fmla="*/ 105 h 599"/>
                <a:gd name="T14" fmla="*/ 344 w 552"/>
                <a:gd name="T15" fmla="*/ 208 h 599"/>
                <a:gd name="T16" fmla="*/ 316 w 552"/>
                <a:gd name="T17" fmla="*/ 215 h 599"/>
                <a:gd name="T18" fmla="*/ 265 w 552"/>
                <a:gd name="T19" fmla="*/ 229 h 599"/>
                <a:gd name="T20" fmla="*/ 188 w 552"/>
                <a:gd name="T21" fmla="*/ 103 h 599"/>
                <a:gd name="T22" fmla="*/ 162 w 552"/>
                <a:gd name="T23" fmla="*/ 84 h 599"/>
                <a:gd name="T24" fmla="*/ 157 w 552"/>
                <a:gd name="T25" fmla="*/ 54 h 599"/>
                <a:gd name="T26" fmla="*/ 119 w 552"/>
                <a:gd name="T27" fmla="*/ 74 h 599"/>
                <a:gd name="T28" fmla="*/ 103 w 552"/>
                <a:gd name="T29" fmla="*/ 0 h 599"/>
                <a:gd name="T30" fmla="*/ 76 w 552"/>
                <a:gd name="T31" fmla="*/ 30 h 599"/>
                <a:gd name="T32" fmla="*/ 74 w 552"/>
                <a:gd name="T33" fmla="*/ 75 h 599"/>
                <a:gd name="T34" fmla="*/ 57 w 552"/>
                <a:gd name="T35" fmla="*/ 67 h 599"/>
                <a:gd name="T36" fmla="*/ 57 w 552"/>
                <a:gd name="T37" fmla="*/ 121 h 599"/>
                <a:gd name="T38" fmla="*/ 76 w 552"/>
                <a:gd name="T39" fmla="*/ 128 h 599"/>
                <a:gd name="T40" fmla="*/ 75 w 552"/>
                <a:gd name="T41" fmla="*/ 245 h 599"/>
                <a:gd name="T42" fmla="*/ 12 w 552"/>
                <a:gd name="T43" fmla="*/ 322 h 599"/>
                <a:gd name="T44" fmla="*/ 0 w 552"/>
                <a:gd name="T45" fmla="*/ 343 h 599"/>
                <a:gd name="T46" fmla="*/ 1 w 552"/>
                <a:gd name="T47" fmla="*/ 389 h 599"/>
                <a:gd name="T48" fmla="*/ 36 w 552"/>
                <a:gd name="T49" fmla="*/ 384 h 599"/>
                <a:gd name="T50" fmla="*/ 74 w 552"/>
                <a:gd name="T51" fmla="*/ 399 h 599"/>
                <a:gd name="T52" fmla="*/ 84 w 552"/>
                <a:gd name="T53" fmla="*/ 439 h 599"/>
                <a:gd name="T54" fmla="*/ 114 w 552"/>
                <a:gd name="T55" fmla="*/ 450 h 599"/>
                <a:gd name="T56" fmla="*/ 113 w 552"/>
                <a:gd name="T57" fmla="*/ 475 h 599"/>
                <a:gd name="T58" fmla="*/ 102 w 552"/>
                <a:gd name="T59" fmla="*/ 517 h 599"/>
                <a:gd name="T60" fmla="*/ 123 w 552"/>
                <a:gd name="T61" fmla="*/ 527 h 599"/>
                <a:gd name="T62" fmla="*/ 147 w 552"/>
                <a:gd name="T63" fmla="*/ 547 h 599"/>
                <a:gd name="T64" fmla="*/ 189 w 552"/>
                <a:gd name="T65" fmla="*/ 575 h 599"/>
                <a:gd name="T66" fmla="*/ 231 w 552"/>
                <a:gd name="T67" fmla="*/ 561 h 599"/>
                <a:gd name="T68" fmla="*/ 234 w 552"/>
                <a:gd name="T69" fmla="*/ 590 h 599"/>
                <a:gd name="T70" fmla="*/ 260 w 552"/>
                <a:gd name="T71" fmla="*/ 595 h 599"/>
                <a:gd name="T72" fmla="*/ 272 w 552"/>
                <a:gd name="T73" fmla="*/ 593 h 599"/>
                <a:gd name="T74" fmla="*/ 261 w 552"/>
                <a:gd name="T75" fmla="*/ 518 h 599"/>
                <a:gd name="T76" fmla="*/ 296 w 552"/>
                <a:gd name="T77" fmla="*/ 504 h 599"/>
                <a:gd name="T78" fmla="*/ 316 w 552"/>
                <a:gd name="T79" fmla="*/ 486 h 599"/>
                <a:gd name="T80" fmla="*/ 369 w 552"/>
                <a:gd name="T81" fmla="*/ 484 h 599"/>
                <a:gd name="T82" fmla="*/ 393 w 552"/>
                <a:gd name="T83" fmla="*/ 483 h 599"/>
                <a:gd name="T84" fmla="*/ 414 w 552"/>
                <a:gd name="T85" fmla="*/ 498 h 599"/>
                <a:gd name="T86" fmla="*/ 431 w 552"/>
                <a:gd name="T87" fmla="*/ 477 h 599"/>
                <a:gd name="T88" fmla="*/ 454 w 552"/>
                <a:gd name="T89" fmla="*/ 478 h 599"/>
                <a:gd name="T90" fmla="*/ 486 w 552"/>
                <a:gd name="T91" fmla="*/ 442 h 599"/>
                <a:gd name="T92" fmla="*/ 516 w 552"/>
                <a:gd name="T93" fmla="*/ 448 h 599"/>
                <a:gd name="T94" fmla="*/ 541 w 552"/>
                <a:gd name="T95" fmla="*/ 423 h 599"/>
                <a:gd name="T96" fmla="*/ 552 w 552"/>
                <a:gd name="T97" fmla="*/ 398 h 599"/>
                <a:gd name="T98" fmla="*/ 492 w 552"/>
                <a:gd name="T99" fmla="*/ 376 h 599"/>
                <a:gd name="T100" fmla="*/ 467 w 552"/>
                <a:gd name="T101" fmla="*/ 360 h 599"/>
                <a:gd name="T102" fmla="*/ 441 w 552"/>
                <a:gd name="T103" fmla="*/ 342 h 599"/>
                <a:gd name="T104" fmla="*/ 449 w 552"/>
                <a:gd name="T105" fmla="*/ 292 h 599"/>
                <a:gd name="T106" fmla="*/ 445 w 552"/>
                <a:gd name="T107" fmla="*/ 202 h 599"/>
                <a:gd name="T108" fmla="*/ 399 w 552"/>
                <a:gd name="T109" fmla="*/ 204 h 599"/>
                <a:gd name="T110" fmla="*/ 391 w 552"/>
                <a:gd name="T111" fmla="*/ 172 h 599"/>
                <a:gd name="T112" fmla="*/ 401 w 552"/>
                <a:gd name="T113" fmla="*/ 139 h 599"/>
                <a:gd name="T114" fmla="*/ 428 w 552"/>
                <a:gd name="T115" fmla="*/ 138 h 599"/>
                <a:gd name="T116" fmla="*/ 477 w 552"/>
                <a:gd name="T117" fmla="*/ 138 h 5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2"/>
                <a:gd name="T178" fmla="*/ 0 h 599"/>
                <a:gd name="T179" fmla="*/ 552 w 552"/>
                <a:gd name="T180" fmla="*/ 599 h 5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2" h="599">
                  <a:moveTo>
                    <a:pt x="487" y="110"/>
                  </a:moveTo>
                  <a:lnTo>
                    <a:pt x="482" y="93"/>
                  </a:lnTo>
                  <a:lnTo>
                    <a:pt x="469" y="89"/>
                  </a:lnTo>
                  <a:lnTo>
                    <a:pt x="445" y="103"/>
                  </a:lnTo>
                  <a:lnTo>
                    <a:pt x="429" y="95"/>
                  </a:lnTo>
                  <a:lnTo>
                    <a:pt x="428" y="74"/>
                  </a:lnTo>
                  <a:lnTo>
                    <a:pt x="419" y="64"/>
                  </a:lnTo>
                  <a:lnTo>
                    <a:pt x="419" y="52"/>
                  </a:lnTo>
                  <a:lnTo>
                    <a:pt x="398" y="48"/>
                  </a:lnTo>
                  <a:lnTo>
                    <a:pt x="391" y="54"/>
                  </a:lnTo>
                  <a:lnTo>
                    <a:pt x="395" y="71"/>
                  </a:lnTo>
                  <a:lnTo>
                    <a:pt x="378" y="78"/>
                  </a:lnTo>
                  <a:lnTo>
                    <a:pt x="373" y="91"/>
                  </a:lnTo>
                  <a:lnTo>
                    <a:pt x="378" y="105"/>
                  </a:lnTo>
                  <a:lnTo>
                    <a:pt x="339" y="152"/>
                  </a:lnTo>
                  <a:lnTo>
                    <a:pt x="344" y="208"/>
                  </a:lnTo>
                  <a:lnTo>
                    <a:pt x="325" y="225"/>
                  </a:lnTo>
                  <a:lnTo>
                    <a:pt x="316" y="215"/>
                  </a:lnTo>
                  <a:lnTo>
                    <a:pt x="279" y="238"/>
                  </a:lnTo>
                  <a:lnTo>
                    <a:pt x="265" y="229"/>
                  </a:lnTo>
                  <a:lnTo>
                    <a:pt x="210" y="120"/>
                  </a:lnTo>
                  <a:lnTo>
                    <a:pt x="188" y="103"/>
                  </a:lnTo>
                  <a:lnTo>
                    <a:pt x="171" y="99"/>
                  </a:lnTo>
                  <a:lnTo>
                    <a:pt x="162" y="84"/>
                  </a:lnTo>
                  <a:lnTo>
                    <a:pt x="172" y="67"/>
                  </a:lnTo>
                  <a:lnTo>
                    <a:pt x="157" y="54"/>
                  </a:lnTo>
                  <a:lnTo>
                    <a:pt x="138" y="71"/>
                  </a:lnTo>
                  <a:lnTo>
                    <a:pt x="119" y="74"/>
                  </a:lnTo>
                  <a:lnTo>
                    <a:pt x="106" y="14"/>
                  </a:lnTo>
                  <a:lnTo>
                    <a:pt x="103" y="0"/>
                  </a:lnTo>
                  <a:lnTo>
                    <a:pt x="84" y="25"/>
                  </a:lnTo>
                  <a:lnTo>
                    <a:pt x="76" y="30"/>
                  </a:lnTo>
                  <a:lnTo>
                    <a:pt x="78" y="67"/>
                  </a:lnTo>
                  <a:lnTo>
                    <a:pt x="74" y="75"/>
                  </a:lnTo>
                  <a:lnTo>
                    <a:pt x="64" y="75"/>
                  </a:lnTo>
                  <a:lnTo>
                    <a:pt x="57" y="67"/>
                  </a:lnTo>
                  <a:lnTo>
                    <a:pt x="46" y="78"/>
                  </a:lnTo>
                  <a:lnTo>
                    <a:pt x="57" y="121"/>
                  </a:lnTo>
                  <a:lnTo>
                    <a:pt x="67" y="121"/>
                  </a:lnTo>
                  <a:lnTo>
                    <a:pt x="76" y="128"/>
                  </a:lnTo>
                  <a:lnTo>
                    <a:pt x="80" y="154"/>
                  </a:lnTo>
                  <a:lnTo>
                    <a:pt x="75" y="245"/>
                  </a:lnTo>
                  <a:lnTo>
                    <a:pt x="15" y="301"/>
                  </a:lnTo>
                  <a:lnTo>
                    <a:pt x="12" y="322"/>
                  </a:lnTo>
                  <a:lnTo>
                    <a:pt x="1" y="331"/>
                  </a:lnTo>
                  <a:lnTo>
                    <a:pt x="0" y="343"/>
                  </a:lnTo>
                  <a:lnTo>
                    <a:pt x="9" y="369"/>
                  </a:lnTo>
                  <a:lnTo>
                    <a:pt x="1" y="389"/>
                  </a:lnTo>
                  <a:lnTo>
                    <a:pt x="7" y="393"/>
                  </a:lnTo>
                  <a:lnTo>
                    <a:pt x="36" y="384"/>
                  </a:lnTo>
                  <a:lnTo>
                    <a:pt x="78" y="381"/>
                  </a:lnTo>
                  <a:lnTo>
                    <a:pt x="74" y="399"/>
                  </a:lnTo>
                  <a:lnTo>
                    <a:pt x="82" y="415"/>
                  </a:lnTo>
                  <a:lnTo>
                    <a:pt x="84" y="439"/>
                  </a:lnTo>
                  <a:lnTo>
                    <a:pt x="89" y="448"/>
                  </a:lnTo>
                  <a:lnTo>
                    <a:pt x="114" y="450"/>
                  </a:lnTo>
                  <a:lnTo>
                    <a:pt x="125" y="459"/>
                  </a:lnTo>
                  <a:lnTo>
                    <a:pt x="113" y="475"/>
                  </a:lnTo>
                  <a:lnTo>
                    <a:pt x="111" y="495"/>
                  </a:lnTo>
                  <a:lnTo>
                    <a:pt x="102" y="517"/>
                  </a:lnTo>
                  <a:lnTo>
                    <a:pt x="108" y="525"/>
                  </a:lnTo>
                  <a:lnTo>
                    <a:pt x="123" y="527"/>
                  </a:lnTo>
                  <a:lnTo>
                    <a:pt x="150" y="538"/>
                  </a:lnTo>
                  <a:lnTo>
                    <a:pt x="147" y="547"/>
                  </a:lnTo>
                  <a:lnTo>
                    <a:pt x="164" y="575"/>
                  </a:lnTo>
                  <a:lnTo>
                    <a:pt x="189" y="575"/>
                  </a:lnTo>
                  <a:lnTo>
                    <a:pt x="221" y="556"/>
                  </a:lnTo>
                  <a:lnTo>
                    <a:pt x="231" y="561"/>
                  </a:lnTo>
                  <a:lnTo>
                    <a:pt x="231" y="573"/>
                  </a:lnTo>
                  <a:lnTo>
                    <a:pt x="234" y="590"/>
                  </a:lnTo>
                  <a:lnTo>
                    <a:pt x="243" y="597"/>
                  </a:lnTo>
                  <a:lnTo>
                    <a:pt x="260" y="595"/>
                  </a:lnTo>
                  <a:lnTo>
                    <a:pt x="267" y="599"/>
                  </a:lnTo>
                  <a:lnTo>
                    <a:pt x="272" y="593"/>
                  </a:lnTo>
                  <a:lnTo>
                    <a:pt x="272" y="567"/>
                  </a:lnTo>
                  <a:lnTo>
                    <a:pt x="261" y="518"/>
                  </a:lnTo>
                  <a:lnTo>
                    <a:pt x="268" y="504"/>
                  </a:lnTo>
                  <a:lnTo>
                    <a:pt x="296" y="504"/>
                  </a:lnTo>
                  <a:lnTo>
                    <a:pt x="302" y="504"/>
                  </a:lnTo>
                  <a:lnTo>
                    <a:pt x="316" y="486"/>
                  </a:lnTo>
                  <a:lnTo>
                    <a:pt x="354" y="499"/>
                  </a:lnTo>
                  <a:lnTo>
                    <a:pt x="369" y="484"/>
                  </a:lnTo>
                  <a:lnTo>
                    <a:pt x="378" y="493"/>
                  </a:lnTo>
                  <a:lnTo>
                    <a:pt x="393" y="483"/>
                  </a:lnTo>
                  <a:lnTo>
                    <a:pt x="407" y="498"/>
                  </a:lnTo>
                  <a:lnTo>
                    <a:pt x="414" y="498"/>
                  </a:lnTo>
                  <a:lnTo>
                    <a:pt x="418" y="489"/>
                  </a:lnTo>
                  <a:lnTo>
                    <a:pt x="431" y="477"/>
                  </a:lnTo>
                  <a:lnTo>
                    <a:pt x="436" y="481"/>
                  </a:lnTo>
                  <a:lnTo>
                    <a:pt x="454" y="478"/>
                  </a:lnTo>
                  <a:lnTo>
                    <a:pt x="471" y="462"/>
                  </a:lnTo>
                  <a:lnTo>
                    <a:pt x="486" y="442"/>
                  </a:lnTo>
                  <a:lnTo>
                    <a:pt x="507" y="437"/>
                  </a:lnTo>
                  <a:lnTo>
                    <a:pt x="516" y="448"/>
                  </a:lnTo>
                  <a:lnTo>
                    <a:pt x="525" y="425"/>
                  </a:lnTo>
                  <a:lnTo>
                    <a:pt x="541" y="423"/>
                  </a:lnTo>
                  <a:lnTo>
                    <a:pt x="547" y="419"/>
                  </a:lnTo>
                  <a:lnTo>
                    <a:pt x="552" y="398"/>
                  </a:lnTo>
                  <a:lnTo>
                    <a:pt x="545" y="386"/>
                  </a:lnTo>
                  <a:lnTo>
                    <a:pt x="492" y="376"/>
                  </a:lnTo>
                  <a:lnTo>
                    <a:pt x="482" y="360"/>
                  </a:lnTo>
                  <a:lnTo>
                    <a:pt x="467" y="360"/>
                  </a:lnTo>
                  <a:lnTo>
                    <a:pt x="453" y="360"/>
                  </a:lnTo>
                  <a:lnTo>
                    <a:pt x="441" y="342"/>
                  </a:lnTo>
                  <a:lnTo>
                    <a:pt x="443" y="331"/>
                  </a:lnTo>
                  <a:lnTo>
                    <a:pt x="449" y="292"/>
                  </a:lnTo>
                  <a:lnTo>
                    <a:pt x="429" y="270"/>
                  </a:lnTo>
                  <a:lnTo>
                    <a:pt x="445" y="202"/>
                  </a:lnTo>
                  <a:lnTo>
                    <a:pt x="434" y="192"/>
                  </a:lnTo>
                  <a:lnTo>
                    <a:pt x="399" y="204"/>
                  </a:lnTo>
                  <a:lnTo>
                    <a:pt x="391" y="189"/>
                  </a:lnTo>
                  <a:lnTo>
                    <a:pt x="391" y="172"/>
                  </a:lnTo>
                  <a:lnTo>
                    <a:pt x="384" y="165"/>
                  </a:lnTo>
                  <a:lnTo>
                    <a:pt x="401" y="139"/>
                  </a:lnTo>
                  <a:lnTo>
                    <a:pt x="419" y="146"/>
                  </a:lnTo>
                  <a:lnTo>
                    <a:pt x="428" y="138"/>
                  </a:lnTo>
                  <a:lnTo>
                    <a:pt x="462" y="143"/>
                  </a:lnTo>
                  <a:lnTo>
                    <a:pt x="477" y="138"/>
                  </a:lnTo>
                  <a:lnTo>
                    <a:pt x="487" y="110"/>
                  </a:lnTo>
                  <a:close/>
                </a:path>
              </a:pathLst>
            </a:custGeom>
            <a:solidFill>
              <a:srgbClr val="3191FF"/>
            </a:solidFill>
            <a:ln w="9525">
              <a:noFill/>
              <a:round/>
              <a:headEnd/>
              <a:tailEnd/>
            </a:ln>
          </p:spPr>
          <p:txBody>
            <a:bodyPr/>
            <a:lstStyle/>
            <a:p>
              <a:endParaRPr lang="zh-CN" altLang="en-US">
                <a:latin typeface="+mn-ea"/>
              </a:endParaRPr>
            </a:p>
          </p:txBody>
        </p:sp>
        <p:sp>
          <p:nvSpPr>
            <p:cNvPr id="25625" name="Freeform 26"/>
            <p:cNvSpPr>
              <a:spLocks/>
            </p:cNvSpPr>
            <p:nvPr/>
          </p:nvSpPr>
          <p:spPr bwMode="auto">
            <a:xfrm>
              <a:off x="1506" y="2973"/>
              <a:ext cx="558" cy="606"/>
            </a:xfrm>
            <a:custGeom>
              <a:avLst/>
              <a:gdLst>
                <a:gd name="T0" fmla="*/ 0 w 1487"/>
                <a:gd name="T1" fmla="*/ 0 h 1615"/>
                <a:gd name="T2" fmla="*/ 0 w 1487"/>
                <a:gd name="T3" fmla="*/ 0 h 1615"/>
                <a:gd name="T4" fmla="*/ 0 w 1487"/>
                <a:gd name="T5" fmla="*/ 0 h 1615"/>
                <a:gd name="T6" fmla="*/ 0 w 1487"/>
                <a:gd name="T7" fmla="*/ 0 h 1615"/>
                <a:gd name="T8" fmla="*/ 0 w 1487"/>
                <a:gd name="T9" fmla="*/ 0 h 1615"/>
                <a:gd name="T10" fmla="*/ 0 w 1487"/>
                <a:gd name="T11" fmla="*/ 0 h 1615"/>
                <a:gd name="T12" fmla="*/ 0 w 1487"/>
                <a:gd name="T13" fmla="*/ 0 h 1615"/>
                <a:gd name="T14" fmla="*/ 0 w 1487"/>
                <a:gd name="T15" fmla="*/ 0 h 1615"/>
                <a:gd name="T16" fmla="*/ 0 w 1487"/>
                <a:gd name="T17" fmla="*/ 0 h 1615"/>
                <a:gd name="T18" fmla="*/ 0 w 1487"/>
                <a:gd name="T19" fmla="*/ 0 h 1615"/>
                <a:gd name="T20" fmla="*/ 0 w 1487"/>
                <a:gd name="T21" fmla="*/ 0 h 1615"/>
                <a:gd name="T22" fmla="*/ 0 w 1487"/>
                <a:gd name="T23" fmla="*/ 0 h 1615"/>
                <a:gd name="T24" fmla="*/ 0 w 1487"/>
                <a:gd name="T25" fmla="*/ 0 h 1615"/>
                <a:gd name="T26" fmla="*/ 0 w 1487"/>
                <a:gd name="T27" fmla="*/ 0 h 1615"/>
                <a:gd name="T28" fmla="*/ 0 w 1487"/>
                <a:gd name="T29" fmla="*/ 0 h 1615"/>
                <a:gd name="T30" fmla="*/ 0 w 1487"/>
                <a:gd name="T31" fmla="*/ 0 h 1615"/>
                <a:gd name="T32" fmla="*/ 0 w 1487"/>
                <a:gd name="T33" fmla="*/ 0 h 1615"/>
                <a:gd name="T34" fmla="*/ 0 w 1487"/>
                <a:gd name="T35" fmla="*/ 0 h 1615"/>
                <a:gd name="T36" fmla="*/ 0 w 1487"/>
                <a:gd name="T37" fmla="*/ 0 h 1615"/>
                <a:gd name="T38" fmla="*/ 0 w 1487"/>
                <a:gd name="T39" fmla="*/ 0 h 1615"/>
                <a:gd name="T40" fmla="*/ 0 w 1487"/>
                <a:gd name="T41" fmla="*/ 0 h 1615"/>
                <a:gd name="T42" fmla="*/ 0 w 1487"/>
                <a:gd name="T43" fmla="*/ 0 h 1615"/>
                <a:gd name="T44" fmla="*/ 0 w 1487"/>
                <a:gd name="T45" fmla="*/ 0 h 1615"/>
                <a:gd name="T46" fmla="*/ 0 w 1487"/>
                <a:gd name="T47" fmla="*/ 0 h 1615"/>
                <a:gd name="T48" fmla="*/ 0 w 1487"/>
                <a:gd name="T49" fmla="*/ 0 h 1615"/>
                <a:gd name="T50" fmla="*/ 0 w 1487"/>
                <a:gd name="T51" fmla="*/ 0 h 1615"/>
                <a:gd name="T52" fmla="*/ 0 w 1487"/>
                <a:gd name="T53" fmla="*/ 0 h 1615"/>
                <a:gd name="T54" fmla="*/ 0 w 1487"/>
                <a:gd name="T55" fmla="*/ 0 h 1615"/>
                <a:gd name="T56" fmla="*/ 0 w 1487"/>
                <a:gd name="T57" fmla="*/ 0 h 1615"/>
                <a:gd name="T58" fmla="*/ 0 w 1487"/>
                <a:gd name="T59" fmla="*/ 0 h 1615"/>
                <a:gd name="T60" fmla="*/ 0 w 1487"/>
                <a:gd name="T61" fmla="*/ 0 h 1615"/>
                <a:gd name="T62" fmla="*/ 0 w 1487"/>
                <a:gd name="T63" fmla="*/ 0 h 1615"/>
                <a:gd name="T64" fmla="*/ 0 w 1487"/>
                <a:gd name="T65" fmla="*/ 0 h 1615"/>
                <a:gd name="T66" fmla="*/ 0 w 1487"/>
                <a:gd name="T67" fmla="*/ 0 h 1615"/>
                <a:gd name="T68" fmla="*/ 0 w 1487"/>
                <a:gd name="T69" fmla="*/ 0 h 1615"/>
                <a:gd name="T70" fmla="*/ 0 w 1487"/>
                <a:gd name="T71" fmla="*/ 0 h 1615"/>
                <a:gd name="T72" fmla="*/ 0 w 1487"/>
                <a:gd name="T73" fmla="*/ 0 h 1615"/>
                <a:gd name="T74" fmla="*/ 0 w 1487"/>
                <a:gd name="T75" fmla="*/ 0 h 1615"/>
                <a:gd name="T76" fmla="*/ 0 w 1487"/>
                <a:gd name="T77" fmla="*/ 0 h 1615"/>
                <a:gd name="T78" fmla="*/ 0 w 1487"/>
                <a:gd name="T79" fmla="*/ 0 h 1615"/>
                <a:gd name="T80" fmla="*/ 0 w 1487"/>
                <a:gd name="T81" fmla="*/ 0 h 1615"/>
                <a:gd name="T82" fmla="*/ 0 w 1487"/>
                <a:gd name="T83" fmla="*/ 0 h 1615"/>
                <a:gd name="T84" fmla="*/ 0 w 1487"/>
                <a:gd name="T85" fmla="*/ 0 h 1615"/>
                <a:gd name="T86" fmla="*/ 0 w 1487"/>
                <a:gd name="T87" fmla="*/ 0 h 1615"/>
                <a:gd name="T88" fmla="*/ 0 w 1487"/>
                <a:gd name="T89" fmla="*/ 0 h 1615"/>
                <a:gd name="T90" fmla="*/ 0 w 1487"/>
                <a:gd name="T91" fmla="*/ 0 h 1615"/>
                <a:gd name="T92" fmla="*/ 0 w 1487"/>
                <a:gd name="T93" fmla="*/ 0 h 1615"/>
                <a:gd name="T94" fmla="*/ 0 w 1487"/>
                <a:gd name="T95" fmla="*/ 0 h 1615"/>
                <a:gd name="T96" fmla="*/ 0 w 1487"/>
                <a:gd name="T97" fmla="*/ 0 h 1615"/>
                <a:gd name="T98" fmla="*/ 0 w 1487"/>
                <a:gd name="T99" fmla="*/ 0 h 1615"/>
                <a:gd name="T100" fmla="*/ 0 w 1487"/>
                <a:gd name="T101" fmla="*/ 0 h 1615"/>
                <a:gd name="T102" fmla="*/ 0 w 1487"/>
                <a:gd name="T103" fmla="*/ 0 h 1615"/>
                <a:gd name="T104" fmla="*/ 0 w 1487"/>
                <a:gd name="T105" fmla="*/ 0 h 1615"/>
                <a:gd name="T106" fmla="*/ 0 w 1487"/>
                <a:gd name="T107" fmla="*/ 0 h 1615"/>
                <a:gd name="T108" fmla="*/ 0 w 1487"/>
                <a:gd name="T109" fmla="*/ 0 h 1615"/>
                <a:gd name="T110" fmla="*/ 0 w 1487"/>
                <a:gd name="T111" fmla="*/ 0 h 1615"/>
                <a:gd name="T112" fmla="*/ 0 w 1487"/>
                <a:gd name="T113" fmla="*/ 0 h 1615"/>
                <a:gd name="T114" fmla="*/ 0 w 1487"/>
                <a:gd name="T115" fmla="*/ 0 h 1615"/>
                <a:gd name="T116" fmla="*/ 0 w 1487"/>
                <a:gd name="T117" fmla="*/ 0 h 16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7"/>
                <a:gd name="T178" fmla="*/ 0 h 1615"/>
                <a:gd name="T179" fmla="*/ 1487 w 1487"/>
                <a:gd name="T180" fmla="*/ 1615 h 16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7" h="1615">
                  <a:moveTo>
                    <a:pt x="1299" y="305"/>
                  </a:moveTo>
                  <a:lnTo>
                    <a:pt x="1286" y="259"/>
                  </a:lnTo>
                  <a:lnTo>
                    <a:pt x="1291" y="264"/>
                  </a:lnTo>
                  <a:lnTo>
                    <a:pt x="1255" y="252"/>
                  </a:lnTo>
                  <a:lnTo>
                    <a:pt x="1262" y="251"/>
                  </a:lnTo>
                  <a:lnTo>
                    <a:pt x="1199" y="291"/>
                  </a:lnTo>
                  <a:cubicBezTo>
                    <a:pt x="1197" y="293"/>
                    <a:pt x="1193" y="293"/>
                    <a:pt x="1191" y="291"/>
                  </a:cubicBezTo>
                  <a:lnTo>
                    <a:pt x="1149" y="268"/>
                  </a:lnTo>
                  <a:cubicBezTo>
                    <a:pt x="1147" y="266"/>
                    <a:pt x="1145" y="264"/>
                    <a:pt x="1145" y="261"/>
                  </a:cubicBezTo>
                  <a:lnTo>
                    <a:pt x="1141" y="206"/>
                  </a:lnTo>
                  <a:lnTo>
                    <a:pt x="1143" y="210"/>
                  </a:lnTo>
                  <a:lnTo>
                    <a:pt x="1120" y="184"/>
                  </a:lnTo>
                  <a:cubicBezTo>
                    <a:pt x="1119" y="183"/>
                    <a:pt x="1118" y="181"/>
                    <a:pt x="1118" y="179"/>
                  </a:cubicBezTo>
                  <a:lnTo>
                    <a:pt x="1118" y="147"/>
                  </a:lnTo>
                  <a:lnTo>
                    <a:pt x="1125" y="155"/>
                  </a:lnTo>
                  <a:lnTo>
                    <a:pt x="1068" y="143"/>
                  </a:lnTo>
                  <a:lnTo>
                    <a:pt x="1075" y="141"/>
                  </a:lnTo>
                  <a:lnTo>
                    <a:pt x="1057" y="157"/>
                  </a:lnTo>
                  <a:lnTo>
                    <a:pt x="1060" y="150"/>
                  </a:lnTo>
                  <a:lnTo>
                    <a:pt x="1069" y="195"/>
                  </a:lnTo>
                  <a:cubicBezTo>
                    <a:pt x="1070" y="199"/>
                    <a:pt x="1068" y="203"/>
                    <a:pt x="1065" y="204"/>
                  </a:cubicBezTo>
                  <a:lnTo>
                    <a:pt x="1019" y="224"/>
                  </a:lnTo>
                  <a:lnTo>
                    <a:pt x="1023" y="220"/>
                  </a:lnTo>
                  <a:lnTo>
                    <a:pt x="1010" y="254"/>
                  </a:lnTo>
                  <a:lnTo>
                    <a:pt x="1010" y="248"/>
                  </a:lnTo>
                  <a:lnTo>
                    <a:pt x="1023" y="286"/>
                  </a:lnTo>
                  <a:cubicBezTo>
                    <a:pt x="1024" y="288"/>
                    <a:pt x="1024" y="291"/>
                    <a:pt x="1022" y="294"/>
                  </a:cubicBezTo>
                  <a:lnTo>
                    <a:pt x="917" y="419"/>
                  </a:lnTo>
                  <a:lnTo>
                    <a:pt x="919" y="413"/>
                  </a:lnTo>
                  <a:lnTo>
                    <a:pt x="934" y="561"/>
                  </a:lnTo>
                  <a:cubicBezTo>
                    <a:pt x="935" y="564"/>
                    <a:pt x="934" y="567"/>
                    <a:pt x="932" y="568"/>
                  </a:cubicBezTo>
                  <a:lnTo>
                    <a:pt x="880" y="614"/>
                  </a:lnTo>
                  <a:cubicBezTo>
                    <a:pt x="879" y="615"/>
                    <a:pt x="877" y="616"/>
                    <a:pt x="874" y="616"/>
                  </a:cubicBezTo>
                  <a:cubicBezTo>
                    <a:pt x="872" y="616"/>
                    <a:pt x="870" y="615"/>
                    <a:pt x="869" y="613"/>
                  </a:cubicBezTo>
                  <a:lnTo>
                    <a:pt x="846" y="587"/>
                  </a:lnTo>
                  <a:lnTo>
                    <a:pt x="856" y="589"/>
                  </a:lnTo>
                  <a:lnTo>
                    <a:pt x="755" y="651"/>
                  </a:lnTo>
                  <a:cubicBezTo>
                    <a:pt x="753" y="652"/>
                    <a:pt x="749" y="652"/>
                    <a:pt x="747" y="650"/>
                  </a:cubicBezTo>
                  <a:lnTo>
                    <a:pt x="711" y="627"/>
                  </a:lnTo>
                  <a:cubicBezTo>
                    <a:pt x="709" y="626"/>
                    <a:pt x="708" y="625"/>
                    <a:pt x="708" y="623"/>
                  </a:cubicBezTo>
                  <a:lnTo>
                    <a:pt x="561" y="332"/>
                  </a:lnTo>
                  <a:lnTo>
                    <a:pt x="564" y="335"/>
                  </a:lnTo>
                  <a:lnTo>
                    <a:pt x="505" y="291"/>
                  </a:lnTo>
                  <a:lnTo>
                    <a:pt x="507" y="292"/>
                  </a:lnTo>
                  <a:lnTo>
                    <a:pt x="461" y="278"/>
                  </a:lnTo>
                  <a:cubicBezTo>
                    <a:pt x="459" y="278"/>
                    <a:pt x="458" y="276"/>
                    <a:pt x="457" y="274"/>
                  </a:cubicBezTo>
                  <a:lnTo>
                    <a:pt x="434" y="235"/>
                  </a:lnTo>
                  <a:cubicBezTo>
                    <a:pt x="432" y="232"/>
                    <a:pt x="432" y="229"/>
                    <a:pt x="434" y="227"/>
                  </a:cubicBezTo>
                  <a:lnTo>
                    <a:pt x="461" y="183"/>
                  </a:lnTo>
                  <a:lnTo>
                    <a:pt x="462" y="193"/>
                  </a:lnTo>
                  <a:lnTo>
                    <a:pt x="420" y="157"/>
                  </a:lnTo>
                  <a:lnTo>
                    <a:pt x="431" y="157"/>
                  </a:lnTo>
                  <a:lnTo>
                    <a:pt x="381" y="203"/>
                  </a:lnTo>
                  <a:cubicBezTo>
                    <a:pt x="380" y="204"/>
                    <a:pt x="379" y="205"/>
                    <a:pt x="377" y="205"/>
                  </a:cubicBezTo>
                  <a:lnTo>
                    <a:pt x="328" y="213"/>
                  </a:lnTo>
                  <a:cubicBezTo>
                    <a:pt x="324" y="214"/>
                    <a:pt x="320" y="211"/>
                    <a:pt x="319" y="207"/>
                  </a:cubicBezTo>
                  <a:lnTo>
                    <a:pt x="282" y="48"/>
                  </a:lnTo>
                  <a:lnTo>
                    <a:pt x="275" y="10"/>
                  </a:lnTo>
                  <a:lnTo>
                    <a:pt x="289" y="13"/>
                  </a:lnTo>
                  <a:lnTo>
                    <a:pt x="238" y="79"/>
                  </a:lnTo>
                  <a:cubicBezTo>
                    <a:pt x="237" y="79"/>
                    <a:pt x="237" y="80"/>
                    <a:pt x="236" y="80"/>
                  </a:cubicBezTo>
                  <a:lnTo>
                    <a:pt x="217" y="94"/>
                  </a:lnTo>
                  <a:lnTo>
                    <a:pt x="220" y="88"/>
                  </a:lnTo>
                  <a:lnTo>
                    <a:pt x="224" y="187"/>
                  </a:lnTo>
                  <a:cubicBezTo>
                    <a:pt x="224" y="188"/>
                    <a:pt x="224" y="190"/>
                    <a:pt x="223" y="191"/>
                  </a:cubicBezTo>
                  <a:lnTo>
                    <a:pt x="212" y="213"/>
                  </a:lnTo>
                  <a:cubicBezTo>
                    <a:pt x="210" y="215"/>
                    <a:pt x="208" y="217"/>
                    <a:pt x="205" y="217"/>
                  </a:cubicBezTo>
                  <a:lnTo>
                    <a:pt x="178" y="217"/>
                  </a:lnTo>
                  <a:cubicBezTo>
                    <a:pt x="176" y="217"/>
                    <a:pt x="173" y="216"/>
                    <a:pt x="172" y="214"/>
                  </a:cubicBezTo>
                  <a:lnTo>
                    <a:pt x="153" y="192"/>
                  </a:lnTo>
                  <a:lnTo>
                    <a:pt x="165" y="192"/>
                  </a:lnTo>
                  <a:lnTo>
                    <a:pt x="138" y="222"/>
                  </a:lnTo>
                  <a:lnTo>
                    <a:pt x="140" y="215"/>
                  </a:lnTo>
                  <a:lnTo>
                    <a:pt x="167" y="330"/>
                  </a:lnTo>
                  <a:lnTo>
                    <a:pt x="159" y="324"/>
                  </a:lnTo>
                  <a:lnTo>
                    <a:pt x="186" y="324"/>
                  </a:lnTo>
                  <a:cubicBezTo>
                    <a:pt x="187" y="324"/>
                    <a:pt x="189" y="325"/>
                    <a:pt x="190" y="325"/>
                  </a:cubicBezTo>
                  <a:lnTo>
                    <a:pt x="217" y="343"/>
                  </a:lnTo>
                  <a:cubicBezTo>
                    <a:pt x="219" y="345"/>
                    <a:pt x="220" y="347"/>
                    <a:pt x="220" y="349"/>
                  </a:cubicBezTo>
                  <a:lnTo>
                    <a:pt x="230" y="418"/>
                  </a:lnTo>
                  <a:cubicBezTo>
                    <a:pt x="230" y="419"/>
                    <a:pt x="230" y="419"/>
                    <a:pt x="230" y="420"/>
                  </a:cubicBezTo>
                  <a:lnTo>
                    <a:pt x="216" y="662"/>
                  </a:lnTo>
                  <a:cubicBezTo>
                    <a:pt x="216" y="664"/>
                    <a:pt x="215" y="666"/>
                    <a:pt x="214" y="667"/>
                  </a:cubicBezTo>
                  <a:lnTo>
                    <a:pt x="54" y="816"/>
                  </a:lnTo>
                  <a:lnTo>
                    <a:pt x="56" y="812"/>
                  </a:lnTo>
                  <a:lnTo>
                    <a:pt x="49" y="869"/>
                  </a:lnTo>
                  <a:cubicBezTo>
                    <a:pt x="49" y="871"/>
                    <a:pt x="48" y="873"/>
                    <a:pt x="46" y="874"/>
                  </a:cubicBezTo>
                  <a:lnTo>
                    <a:pt x="17" y="898"/>
                  </a:lnTo>
                  <a:lnTo>
                    <a:pt x="20" y="893"/>
                  </a:lnTo>
                  <a:lnTo>
                    <a:pt x="16" y="923"/>
                  </a:lnTo>
                  <a:lnTo>
                    <a:pt x="16" y="919"/>
                  </a:lnTo>
                  <a:lnTo>
                    <a:pt x="39" y="991"/>
                  </a:lnTo>
                  <a:cubicBezTo>
                    <a:pt x="39" y="992"/>
                    <a:pt x="39" y="994"/>
                    <a:pt x="39" y="996"/>
                  </a:cubicBezTo>
                  <a:lnTo>
                    <a:pt x="20" y="1047"/>
                  </a:lnTo>
                  <a:lnTo>
                    <a:pt x="17" y="1038"/>
                  </a:lnTo>
                  <a:lnTo>
                    <a:pt x="30" y="1048"/>
                  </a:lnTo>
                  <a:lnTo>
                    <a:pt x="23" y="1047"/>
                  </a:lnTo>
                  <a:lnTo>
                    <a:pt x="101" y="1023"/>
                  </a:lnTo>
                  <a:cubicBezTo>
                    <a:pt x="102" y="1023"/>
                    <a:pt x="103" y="1023"/>
                    <a:pt x="103" y="1023"/>
                  </a:cubicBezTo>
                  <a:lnTo>
                    <a:pt x="216" y="1017"/>
                  </a:lnTo>
                  <a:cubicBezTo>
                    <a:pt x="218" y="1017"/>
                    <a:pt x="221" y="1018"/>
                    <a:pt x="222" y="1020"/>
                  </a:cubicBezTo>
                  <a:cubicBezTo>
                    <a:pt x="224" y="1022"/>
                    <a:pt x="224" y="1024"/>
                    <a:pt x="224" y="1027"/>
                  </a:cubicBezTo>
                  <a:lnTo>
                    <a:pt x="212" y="1074"/>
                  </a:lnTo>
                  <a:lnTo>
                    <a:pt x="212" y="1069"/>
                  </a:lnTo>
                  <a:lnTo>
                    <a:pt x="233" y="1113"/>
                  </a:lnTo>
                  <a:cubicBezTo>
                    <a:pt x="233" y="1114"/>
                    <a:pt x="233" y="1114"/>
                    <a:pt x="234" y="1115"/>
                  </a:cubicBezTo>
                  <a:lnTo>
                    <a:pt x="239" y="1179"/>
                  </a:lnTo>
                  <a:lnTo>
                    <a:pt x="238" y="1176"/>
                  </a:lnTo>
                  <a:lnTo>
                    <a:pt x="252" y="1200"/>
                  </a:lnTo>
                  <a:lnTo>
                    <a:pt x="245" y="1196"/>
                  </a:lnTo>
                  <a:lnTo>
                    <a:pt x="314" y="1199"/>
                  </a:lnTo>
                  <a:cubicBezTo>
                    <a:pt x="315" y="1200"/>
                    <a:pt x="317" y="1200"/>
                    <a:pt x="318" y="1201"/>
                  </a:cubicBezTo>
                  <a:lnTo>
                    <a:pt x="347" y="1225"/>
                  </a:lnTo>
                  <a:cubicBezTo>
                    <a:pt x="350" y="1228"/>
                    <a:pt x="351" y="1233"/>
                    <a:pt x="348" y="1236"/>
                  </a:cubicBezTo>
                  <a:lnTo>
                    <a:pt x="316" y="1280"/>
                  </a:lnTo>
                  <a:lnTo>
                    <a:pt x="317" y="1276"/>
                  </a:lnTo>
                  <a:lnTo>
                    <a:pt x="312" y="1327"/>
                  </a:lnTo>
                  <a:cubicBezTo>
                    <a:pt x="312" y="1328"/>
                    <a:pt x="311" y="1329"/>
                    <a:pt x="311" y="1330"/>
                  </a:cubicBezTo>
                  <a:lnTo>
                    <a:pt x="286" y="1391"/>
                  </a:lnTo>
                  <a:lnTo>
                    <a:pt x="285" y="1383"/>
                  </a:lnTo>
                  <a:lnTo>
                    <a:pt x="302" y="1403"/>
                  </a:lnTo>
                  <a:lnTo>
                    <a:pt x="297" y="1400"/>
                  </a:lnTo>
                  <a:lnTo>
                    <a:pt x="337" y="1406"/>
                  </a:lnTo>
                  <a:cubicBezTo>
                    <a:pt x="338" y="1406"/>
                    <a:pt x="338" y="1406"/>
                    <a:pt x="339" y="1406"/>
                  </a:cubicBezTo>
                  <a:lnTo>
                    <a:pt x="411" y="1434"/>
                  </a:lnTo>
                  <a:cubicBezTo>
                    <a:pt x="415" y="1436"/>
                    <a:pt x="417" y="1440"/>
                    <a:pt x="416" y="1444"/>
                  </a:cubicBezTo>
                  <a:lnTo>
                    <a:pt x="408" y="1468"/>
                  </a:lnTo>
                  <a:lnTo>
                    <a:pt x="408" y="1461"/>
                  </a:lnTo>
                  <a:lnTo>
                    <a:pt x="453" y="1537"/>
                  </a:lnTo>
                  <a:lnTo>
                    <a:pt x="446" y="1533"/>
                  </a:lnTo>
                  <a:lnTo>
                    <a:pt x="513" y="1533"/>
                  </a:lnTo>
                  <a:lnTo>
                    <a:pt x="509" y="1534"/>
                  </a:lnTo>
                  <a:lnTo>
                    <a:pt x="593" y="1484"/>
                  </a:lnTo>
                  <a:cubicBezTo>
                    <a:pt x="595" y="1483"/>
                    <a:pt x="598" y="1483"/>
                    <a:pt x="601" y="1484"/>
                  </a:cubicBezTo>
                  <a:lnTo>
                    <a:pt x="627" y="1498"/>
                  </a:lnTo>
                  <a:cubicBezTo>
                    <a:pt x="630" y="1500"/>
                    <a:pt x="632" y="1502"/>
                    <a:pt x="632" y="1505"/>
                  </a:cubicBezTo>
                  <a:lnTo>
                    <a:pt x="632" y="1537"/>
                  </a:lnTo>
                  <a:lnTo>
                    <a:pt x="631" y="1535"/>
                  </a:lnTo>
                  <a:lnTo>
                    <a:pt x="641" y="1579"/>
                  </a:lnTo>
                  <a:lnTo>
                    <a:pt x="638" y="1575"/>
                  </a:lnTo>
                  <a:lnTo>
                    <a:pt x="661" y="1594"/>
                  </a:lnTo>
                  <a:lnTo>
                    <a:pt x="655" y="1593"/>
                  </a:lnTo>
                  <a:lnTo>
                    <a:pt x="701" y="1587"/>
                  </a:lnTo>
                  <a:cubicBezTo>
                    <a:pt x="703" y="1586"/>
                    <a:pt x="705" y="1587"/>
                    <a:pt x="706" y="1588"/>
                  </a:cubicBezTo>
                  <a:lnTo>
                    <a:pt x="723" y="1600"/>
                  </a:lnTo>
                  <a:lnTo>
                    <a:pt x="713" y="1601"/>
                  </a:lnTo>
                  <a:lnTo>
                    <a:pt x="728" y="1583"/>
                  </a:lnTo>
                  <a:lnTo>
                    <a:pt x="726" y="1589"/>
                  </a:lnTo>
                  <a:lnTo>
                    <a:pt x="726" y="1519"/>
                  </a:lnTo>
                  <a:lnTo>
                    <a:pt x="726" y="1521"/>
                  </a:lnTo>
                  <a:lnTo>
                    <a:pt x="698" y="1392"/>
                  </a:lnTo>
                  <a:cubicBezTo>
                    <a:pt x="697" y="1390"/>
                    <a:pt x="697" y="1388"/>
                    <a:pt x="698" y="1386"/>
                  </a:cubicBezTo>
                  <a:lnTo>
                    <a:pt x="717" y="1349"/>
                  </a:lnTo>
                  <a:cubicBezTo>
                    <a:pt x="719" y="1346"/>
                    <a:pt x="721" y="1344"/>
                    <a:pt x="724" y="1344"/>
                  </a:cubicBezTo>
                  <a:lnTo>
                    <a:pt x="797" y="1344"/>
                  </a:lnTo>
                  <a:lnTo>
                    <a:pt x="814" y="1344"/>
                  </a:lnTo>
                  <a:lnTo>
                    <a:pt x="808" y="1348"/>
                  </a:lnTo>
                  <a:lnTo>
                    <a:pt x="846" y="1298"/>
                  </a:lnTo>
                  <a:cubicBezTo>
                    <a:pt x="848" y="1295"/>
                    <a:pt x="851" y="1294"/>
                    <a:pt x="855" y="1295"/>
                  </a:cubicBezTo>
                  <a:lnTo>
                    <a:pt x="954" y="1331"/>
                  </a:lnTo>
                  <a:lnTo>
                    <a:pt x="946" y="1333"/>
                  </a:lnTo>
                  <a:lnTo>
                    <a:pt x="987" y="1293"/>
                  </a:lnTo>
                  <a:cubicBezTo>
                    <a:pt x="991" y="1290"/>
                    <a:pt x="996" y="1290"/>
                    <a:pt x="999" y="1293"/>
                  </a:cubicBezTo>
                  <a:lnTo>
                    <a:pt x="1022" y="1317"/>
                  </a:lnTo>
                  <a:lnTo>
                    <a:pt x="1011" y="1316"/>
                  </a:lnTo>
                  <a:lnTo>
                    <a:pt x="1051" y="1288"/>
                  </a:lnTo>
                  <a:cubicBezTo>
                    <a:pt x="1055" y="1286"/>
                    <a:pt x="1059" y="1286"/>
                    <a:pt x="1062" y="1289"/>
                  </a:cubicBezTo>
                  <a:lnTo>
                    <a:pt x="1100" y="1331"/>
                  </a:lnTo>
                  <a:lnTo>
                    <a:pt x="1094" y="1328"/>
                  </a:lnTo>
                  <a:lnTo>
                    <a:pt x="1111" y="1328"/>
                  </a:lnTo>
                  <a:lnTo>
                    <a:pt x="1104" y="1333"/>
                  </a:lnTo>
                  <a:lnTo>
                    <a:pt x="1115" y="1309"/>
                  </a:lnTo>
                  <a:cubicBezTo>
                    <a:pt x="1116" y="1308"/>
                    <a:pt x="1116" y="1308"/>
                    <a:pt x="1117" y="1307"/>
                  </a:cubicBezTo>
                  <a:lnTo>
                    <a:pt x="1151" y="1273"/>
                  </a:lnTo>
                  <a:cubicBezTo>
                    <a:pt x="1154" y="1270"/>
                    <a:pt x="1159" y="1270"/>
                    <a:pt x="1162" y="1273"/>
                  </a:cubicBezTo>
                  <a:lnTo>
                    <a:pt x="1177" y="1285"/>
                  </a:lnTo>
                  <a:lnTo>
                    <a:pt x="1171" y="1283"/>
                  </a:lnTo>
                  <a:lnTo>
                    <a:pt x="1218" y="1275"/>
                  </a:lnTo>
                  <a:lnTo>
                    <a:pt x="1214" y="1277"/>
                  </a:lnTo>
                  <a:lnTo>
                    <a:pt x="1260" y="1235"/>
                  </a:lnTo>
                  <a:lnTo>
                    <a:pt x="1259" y="1237"/>
                  </a:lnTo>
                  <a:lnTo>
                    <a:pt x="1297" y="1181"/>
                  </a:lnTo>
                  <a:cubicBezTo>
                    <a:pt x="1298" y="1179"/>
                    <a:pt x="1300" y="1178"/>
                    <a:pt x="1302" y="1178"/>
                  </a:cubicBezTo>
                  <a:lnTo>
                    <a:pt x="1357" y="1166"/>
                  </a:lnTo>
                  <a:cubicBezTo>
                    <a:pt x="1360" y="1165"/>
                    <a:pt x="1363" y="1166"/>
                    <a:pt x="1365" y="1168"/>
                  </a:cubicBezTo>
                  <a:lnTo>
                    <a:pt x="1391" y="1198"/>
                  </a:lnTo>
                  <a:lnTo>
                    <a:pt x="1378" y="1201"/>
                  </a:lnTo>
                  <a:lnTo>
                    <a:pt x="1401" y="1139"/>
                  </a:lnTo>
                  <a:cubicBezTo>
                    <a:pt x="1402" y="1136"/>
                    <a:pt x="1404" y="1134"/>
                    <a:pt x="1407" y="1134"/>
                  </a:cubicBezTo>
                  <a:lnTo>
                    <a:pt x="1449" y="1128"/>
                  </a:lnTo>
                  <a:lnTo>
                    <a:pt x="1446" y="1129"/>
                  </a:lnTo>
                  <a:lnTo>
                    <a:pt x="1463" y="1119"/>
                  </a:lnTo>
                  <a:lnTo>
                    <a:pt x="1459" y="1125"/>
                  </a:lnTo>
                  <a:lnTo>
                    <a:pt x="1471" y="1067"/>
                  </a:lnTo>
                  <a:lnTo>
                    <a:pt x="1472" y="1072"/>
                  </a:lnTo>
                  <a:lnTo>
                    <a:pt x="1454" y="1041"/>
                  </a:lnTo>
                  <a:lnTo>
                    <a:pt x="1460" y="1045"/>
                  </a:lnTo>
                  <a:lnTo>
                    <a:pt x="1319" y="1019"/>
                  </a:lnTo>
                  <a:cubicBezTo>
                    <a:pt x="1317" y="1018"/>
                    <a:pt x="1315" y="1017"/>
                    <a:pt x="1314" y="1015"/>
                  </a:cubicBezTo>
                  <a:lnTo>
                    <a:pt x="1287" y="971"/>
                  </a:lnTo>
                  <a:lnTo>
                    <a:pt x="1294" y="975"/>
                  </a:lnTo>
                  <a:lnTo>
                    <a:pt x="1254" y="975"/>
                  </a:lnTo>
                  <a:lnTo>
                    <a:pt x="1216" y="975"/>
                  </a:lnTo>
                  <a:cubicBezTo>
                    <a:pt x="1213" y="975"/>
                    <a:pt x="1210" y="974"/>
                    <a:pt x="1209" y="972"/>
                  </a:cubicBezTo>
                  <a:lnTo>
                    <a:pt x="1179" y="924"/>
                  </a:lnTo>
                  <a:cubicBezTo>
                    <a:pt x="1178" y="922"/>
                    <a:pt x="1177" y="920"/>
                    <a:pt x="1177" y="919"/>
                  </a:cubicBezTo>
                  <a:lnTo>
                    <a:pt x="1181" y="891"/>
                  </a:lnTo>
                  <a:lnTo>
                    <a:pt x="1198" y="785"/>
                  </a:lnTo>
                  <a:lnTo>
                    <a:pt x="1200" y="792"/>
                  </a:lnTo>
                  <a:lnTo>
                    <a:pt x="1147" y="735"/>
                  </a:lnTo>
                  <a:cubicBezTo>
                    <a:pt x="1145" y="733"/>
                    <a:pt x="1145" y="730"/>
                    <a:pt x="1145" y="727"/>
                  </a:cubicBezTo>
                  <a:lnTo>
                    <a:pt x="1187" y="545"/>
                  </a:lnTo>
                  <a:lnTo>
                    <a:pt x="1189" y="552"/>
                  </a:lnTo>
                  <a:lnTo>
                    <a:pt x="1161" y="524"/>
                  </a:lnTo>
                  <a:lnTo>
                    <a:pt x="1169" y="526"/>
                  </a:lnTo>
                  <a:lnTo>
                    <a:pt x="1074" y="560"/>
                  </a:lnTo>
                  <a:cubicBezTo>
                    <a:pt x="1070" y="561"/>
                    <a:pt x="1065" y="559"/>
                    <a:pt x="1064" y="556"/>
                  </a:cubicBezTo>
                  <a:lnTo>
                    <a:pt x="1045" y="514"/>
                  </a:lnTo>
                  <a:cubicBezTo>
                    <a:pt x="1044" y="513"/>
                    <a:pt x="1044" y="512"/>
                    <a:pt x="1044" y="511"/>
                  </a:cubicBezTo>
                  <a:lnTo>
                    <a:pt x="1044" y="467"/>
                  </a:lnTo>
                  <a:lnTo>
                    <a:pt x="1046" y="473"/>
                  </a:lnTo>
                  <a:lnTo>
                    <a:pt x="1026" y="453"/>
                  </a:lnTo>
                  <a:cubicBezTo>
                    <a:pt x="1023" y="450"/>
                    <a:pt x="1022" y="446"/>
                    <a:pt x="1024" y="443"/>
                  </a:cubicBezTo>
                  <a:lnTo>
                    <a:pt x="1070" y="375"/>
                  </a:lnTo>
                  <a:cubicBezTo>
                    <a:pt x="1072" y="372"/>
                    <a:pt x="1076" y="371"/>
                    <a:pt x="1079" y="372"/>
                  </a:cubicBezTo>
                  <a:lnTo>
                    <a:pt x="1129" y="390"/>
                  </a:lnTo>
                  <a:lnTo>
                    <a:pt x="1121" y="392"/>
                  </a:lnTo>
                  <a:lnTo>
                    <a:pt x="1144" y="370"/>
                  </a:lnTo>
                  <a:cubicBezTo>
                    <a:pt x="1145" y="368"/>
                    <a:pt x="1148" y="367"/>
                    <a:pt x="1150" y="368"/>
                  </a:cubicBezTo>
                  <a:lnTo>
                    <a:pt x="1242" y="382"/>
                  </a:lnTo>
                  <a:lnTo>
                    <a:pt x="1238" y="382"/>
                  </a:lnTo>
                  <a:lnTo>
                    <a:pt x="1278" y="368"/>
                  </a:lnTo>
                  <a:lnTo>
                    <a:pt x="1273" y="373"/>
                  </a:lnTo>
                  <a:lnTo>
                    <a:pt x="1300" y="300"/>
                  </a:lnTo>
                  <a:cubicBezTo>
                    <a:pt x="1301" y="295"/>
                    <a:pt x="1306" y="293"/>
                    <a:pt x="1310" y="295"/>
                  </a:cubicBezTo>
                  <a:cubicBezTo>
                    <a:pt x="1314" y="296"/>
                    <a:pt x="1316" y="301"/>
                    <a:pt x="1315" y="305"/>
                  </a:cubicBezTo>
                  <a:lnTo>
                    <a:pt x="1288" y="378"/>
                  </a:lnTo>
                  <a:cubicBezTo>
                    <a:pt x="1287" y="381"/>
                    <a:pt x="1285" y="382"/>
                    <a:pt x="1283" y="383"/>
                  </a:cubicBezTo>
                  <a:lnTo>
                    <a:pt x="1243" y="397"/>
                  </a:lnTo>
                  <a:cubicBezTo>
                    <a:pt x="1242" y="398"/>
                    <a:pt x="1241" y="398"/>
                    <a:pt x="1239" y="398"/>
                  </a:cubicBezTo>
                  <a:lnTo>
                    <a:pt x="1148" y="384"/>
                  </a:lnTo>
                  <a:lnTo>
                    <a:pt x="1155" y="382"/>
                  </a:lnTo>
                  <a:lnTo>
                    <a:pt x="1132" y="403"/>
                  </a:lnTo>
                  <a:cubicBezTo>
                    <a:pt x="1130" y="405"/>
                    <a:pt x="1126" y="406"/>
                    <a:pt x="1124" y="405"/>
                  </a:cubicBezTo>
                  <a:lnTo>
                    <a:pt x="1074" y="387"/>
                  </a:lnTo>
                  <a:lnTo>
                    <a:pt x="1083" y="384"/>
                  </a:lnTo>
                  <a:lnTo>
                    <a:pt x="1038" y="452"/>
                  </a:lnTo>
                  <a:lnTo>
                    <a:pt x="1037" y="441"/>
                  </a:lnTo>
                  <a:lnTo>
                    <a:pt x="1058" y="461"/>
                  </a:lnTo>
                  <a:cubicBezTo>
                    <a:pt x="1059" y="463"/>
                    <a:pt x="1060" y="465"/>
                    <a:pt x="1060" y="467"/>
                  </a:cubicBezTo>
                  <a:lnTo>
                    <a:pt x="1060" y="511"/>
                  </a:lnTo>
                  <a:lnTo>
                    <a:pt x="1059" y="507"/>
                  </a:lnTo>
                  <a:lnTo>
                    <a:pt x="1078" y="549"/>
                  </a:lnTo>
                  <a:lnTo>
                    <a:pt x="1068" y="545"/>
                  </a:lnTo>
                  <a:lnTo>
                    <a:pt x="1164" y="511"/>
                  </a:lnTo>
                  <a:cubicBezTo>
                    <a:pt x="1166" y="510"/>
                    <a:pt x="1170" y="511"/>
                    <a:pt x="1172" y="513"/>
                  </a:cubicBezTo>
                  <a:lnTo>
                    <a:pt x="1200" y="541"/>
                  </a:lnTo>
                  <a:cubicBezTo>
                    <a:pt x="1202" y="543"/>
                    <a:pt x="1203" y="545"/>
                    <a:pt x="1203" y="548"/>
                  </a:cubicBezTo>
                  <a:lnTo>
                    <a:pt x="1161" y="731"/>
                  </a:lnTo>
                  <a:lnTo>
                    <a:pt x="1159" y="724"/>
                  </a:lnTo>
                  <a:lnTo>
                    <a:pt x="1212" y="781"/>
                  </a:lnTo>
                  <a:cubicBezTo>
                    <a:pt x="1214" y="783"/>
                    <a:pt x="1215" y="785"/>
                    <a:pt x="1214" y="788"/>
                  </a:cubicBezTo>
                  <a:lnTo>
                    <a:pt x="1197" y="893"/>
                  </a:lnTo>
                  <a:lnTo>
                    <a:pt x="1193" y="921"/>
                  </a:lnTo>
                  <a:lnTo>
                    <a:pt x="1192" y="915"/>
                  </a:lnTo>
                  <a:lnTo>
                    <a:pt x="1223" y="963"/>
                  </a:lnTo>
                  <a:lnTo>
                    <a:pt x="1216" y="959"/>
                  </a:lnTo>
                  <a:lnTo>
                    <a:pt x="1254" y="959"/>
                  </a:lnTo>
                  <a:lnTo>
                    <a:pt x="1294" y="959"/>
                  </a:lnTo>
                  <a:cubicBezTo>
                    <a:pt x="1297" y="959"/>
                    <a:pt x="1299" y="961"/>
                    <a:pt x="1301" y="963"/>
                  </a:cubicBezTo>
                  <a:lnTo>
                    <a:pt x="1327" y="1007"/>
                  </a:lnTo>
                  <a:lnTo>
                    <a:pt x="1322" y="1003"/>
                  </a:lnTo>
                  <a:lnTo>
                    <a:pt x="1463" y="1029"/>
                  </a:lnTo>
                  <a:cubicBezTo>
                    <a:pt x="1465" y="1029"/>
                    <a:pt x="1467" y="1031"/>
                    <a:pt x="1468" y="1033"/>
                  </a:cubicBezTo>
                  <a:lnTo>
                    <a:pt x="1486" y="1065"/>
                  </a:lnTo>
                  <a:cubicBezTo>
                    <a:pt x="1486" y="1066"/>
                    <a:pt x="1487" y="1068"/>
                    <a:pt x="1486" y="1070"/>
                  </a:cubicBezTo>
                  <a:lnTo>
                    <a:pt x="1475" y="1128"/>
                  </a:lnTo>
                  <a:cubicBezTo>
                    <a:pt x="1475" y="1130"/>
                    <a:pt x="1473" y="1132"/>
                    <a:pt x="1471" y="1133"/>
                  </a:cubicBezTo>
                  <a:lnTo>
                    <a:pt x="1454" y="1143"/>
                  </a:lnTo>
                  <a:cubicBezTo>
                    <a:pt x="1453" y="1143"/>
                    <a:pt x="1452" y="1144"/>
                    <a:pt x="1451" y="1144"/>
                  </a:cubicBezTo>
                  <a:lnTo>
                    <a:pt x="1409" y="1150"/>
                  </a:lnTo>
                  <a:lnTo>
                    <a:pt x="1416" y="1145"/>
                  </a:lnTo>
                  <a:lnTo>
                    <a:pt x="1393" y="1206"/>
                  </a:lnTo>
                  <a:cubicBezTo>
                    <a:pt x="1392" y="1209"/>
                    <a:pt x="1390" y="1211"/>
                    <a:pt x="1387" y="1211"/>
                  </a:cubicBezTo>
                  <a:cubicBezTo>
                    <a:pt x="1384" y="1212"/>
                    <a:pt x="1381" y="1211"/>
                    <a:pt x="1379" y="1209"/>
                  </a:cubicBezTo>
                  <a:lnTo>
                    <a:pt x="1353" y="1179"/>
                  </a:lnTo>
                  <a:lnTo>
                    <a:pt x="1360" y="1182"/>
                  </a:lnTo>
                  <a:lnTo>
                    <a:pt x="1305" y="1193"/>
                  </a:lnTo>
                  <a:lnTo>
                    <a:pt x="1310" y="1190"/>
                  </a:lnTo>
                  <a:lnTo>
                    <a:pt x="1272" y="1246"/>
                  </a:lnTo>
                  <a:cubicBezTo>
                    <a:pt x="1272" y="1246"/>
                    <a:pt x="1271" y="1247"/>
                    <a:pt x="1271" y="1247"/>
                  </a:cubicBezTo>
                  <a:lnTo>
                    <a:pt x="1225" y="1289"/>
                  </a:lnTo>
                  <a:cubicBezTo>
                    <a:pt x="1224" y="1290"/>
                    <a:pt x="1222" y="1291"/>
                    <a:pt x="1221" y="1291"/>
                  </a:cubicBezTo>
                  <a:lnTo>
                    <a:pt x="1173" y="1299"/>
                  </a:lnTo>
                  <a:cubicBezTo>
                    <a:pt x="1171" y="1299"/>
                    <a:pt x="1169" y="1299"/>
                    <a:pt x="1167" y="1297"/>
                  </a:cubicBezTo>
                  <a:lnTo>
                    <a:pt x="1152" y="1285"/>
                  </a:lnTo>
                  <a:lnTo>
                    <a:pt x="1162" y="1285"/>
                  </a:lnTo>
                  <a:lnTo>
                    <a:pt x="1128" y="1318"/>
                  </a:lnTo>
                  <a:lnTo>
                    <a:pt x="1130" y="1316"/>
                  </a:lnTo>
                  <a:lnTo>
                    <a:pt x="1118" y="1340"/>
                  </a:lnTo>
                  <a:cubicBezTo>
                    <a:pt x="1117" y="1343"/>
                    <a:pt x="1114" y="1345"/>
                    <a:pt x="1111" y="1345"/>
                  </a:cubicBezTo>
                  <a:lnTo>
                    <a:pt x="1094" y="1345"/>
                  </a:lnTo>
                  <a:cubicBezTo>
                    <a:pt x="1092" y="1345"/>
                    <a:pt x="1090" y="1344"/>
                    <a:pt x="1088" y="1342"/>
                  </a:cubicBezTo>
                  <a:lnTo>
                    <a:pt x="1050" y="1300"/>
                  </a:lnTo>
                  <a:lnTo>
                    <a:pt x="1060" y="1301"/>
                  </a:lnTo>
                  <a:lnTo>
                    <a:pt x="1020" y="1329"/>
                  </a:lnTo>
                  <a:cubicBezTo>
                    <a:pt x="1017" y="1331"/>
                    <a:pt x="1013" y="1331"/>
                    <a:pt x="1010" y="1328"/>
                  </a:cubicBezTo>
                  <a:lnTo>
                    <a:pt x="987" y="1304"/>
                  </a:lnTo>
                  <a:lnTo>
                    <a:pt x="998" y="1305"/>
                  </a:lnTo>
                  <a:lnTo>
                    <a:pt x="957" y="1344"/>
                  </a:lnTo>
                  <a:cubicBezTo>
                    <a:pt x="954" y="1346"/>
                    <a:pt x="951" y="1347"/>
                    <a:pt x="948" y="1346"/>
                  </a:cubicBezTo>
                  <a:lnTo>
                    <a:pt x="849" y="1310"/>
                  </a:lnTo>
                  <a:lnTo>
                    <a:pt x="858" y="1308"/>
                  </a:lnTo>
                  <a:lnTo>
                    <a:pt x="820" y="1357"/>
                  </a:lnTo>
                  <a:cubicBezTo>
                    <a:pt x="819" y="1359"/>
                    <a:pt x="816" y="1360"/>
                    <a:pt x="814" y="1360"/>
                  </a:cubicBezTo>
                  <a:lnTo>
                    <a:pt x="797" y="1360"/>
                  </a:lnTo>
                  <a:lnTo>
                    <a:pt x="724" y="1360"/>
                  </a:lnTo>
                  <a:lnTo>
                    <a:pt x="732" y="1356"/>
                  </a:lnTo>
                  <a:lnTo>
                    <a:pt x="713" y="1394"/>
                  </a:lnTo>
                  <a:lnTo>
                    <a:pt x="713" y="1388"/>
                  </a:lnTo>
                  <a:lnTo>
                    <a:pt x="742" y="1517"/>
                  </a:lnTo>
                  <a:cubicBezTo>
                    <a:pt x="742" y="1518"/>
                    <a:pt x="742" y="1519"/>
                    <a:pt x="742" y="1519"/>
                  </a:cubicBezTo>
                  <a:lnTo>
                    <a:pt x="742" y="1589"/>
                  </a:lnTo>
                  <a:cubicBezTo>
                    <a:pt x="742" y="1591"/>
                    <a:pt x="741" y="1592"/>
                    <a:pt x="740" y="1594"/>
                  </a:cubicBezTo>
                  <a:lnTo>
                    <a:pt x="725" y="1612"/>
                  </a:lnTo>
                  <a:cubicBezTo>
                    <a:pt x="722" y="1615"/>
                    <a:pt x="718" y="1615"/>
                    <a:pt x="714" y="1613"/>
                  </a:cubicBezTo>
                  <a:lnTo>
                    <a:pt x="697" y="1601"/>
                  </a:lnTo>
                  <a:lnTo>
                    <a:pt x="703" y="1603"/>
                  </a:lnTo>
                  <a:lnTo>
                    <a:pt x="657" y="1608"/>
                  </a:lnTo>
                  <a:cubicBezTo>
                    <a:pt x="655" y="1609"/>
                    <a:pt x="652" y="1608"/>
                    <a:pt x="651" y="1607"/>
                  </a:cubicBezTo>
                  <a:lnTo>
                    <a:pt x="628" y="1587"/>
                  </a:lnTo>
                  <a:cubicBezTo>
                    <a:pt x="627" y="1586"/>
                    <a:pt x="626" y="1584"/>
                    <a:pt x="625" y="1582"/>
                  </a:cubicBezTo>
                  <a:lnTo>
                    <a:pt x="616" y="1539"/>
                  </a:lnTo>
                  <a:cubicBezTo>
                    <a:pt x="616" y="1538"/>
                    <a:pt x="616" y="1538"/>
                    <a:pt x="616" y="1537"/>
                  </a:cubicBezTo>
                  <a:lnTo>
                    <a:pt x="616" y="1505"/>
                  </a:lnTo>
                  <a:lnTo>
                    <a:pt x="620" y="1512"/>
                  </a:lnTo>
                  <a:lnTo>
                    <a:pt x="593" y="1498"/>
                  </a:lnTo>
                  <a:lnTo>
                    <a:pt x="601" y="1498"/>
                  </a:lnTo>
                  <a:lnTo>
                    <a:pt x="517" y="1548"/>
                  </a:lnTo>
                  <a:cubicBezTo>
                    <a:pt x="516" y="1549"/>
                    <a:pt x="515" y="1549"/>
                    <a:pt x="513" y="1549"/>
                  </a:cubicBezTo>
                  <a:lnTo>
                    <a:pt x="446" y="1549"/>
                  </a:lnTo>
                  <a:cubicBezTo>
                    <a:pt x="444" y="1549"/>
                    <a:pt x="441" y="1548"/>
                    <a:pt x="440" y="1545"/>
                  </a:cubicBezTo>
                  <a:lnTo>
                    <a:pt x="394" y="1470"/>
                  </a:lnTo>
                  <a:cubicBezTo>
                    <a:pt x="393" y="1468"/>
                    <a:pt x="392" y="1465"/>
                    <a:pt x="393" y="1463"/>
                  </a:cubicBezTo>
                  <a:lnTo>
                    <a:pt x="401" y="1439"/>
                  </a:lnTo>
                  <a:lnTo>
                    <a:pt x="405" y="1449"/>
                  </a:lnTo>
                  <a:lnTo>
                    <a:pt x="333" y="1421"/>
                  </a:lnTo>
                  <a:lnTo>
                    <a:pt x="335" y="1422"/>
                  </a:lnTo>
                  <a:lnTo>
                    <a:pt x="295" y="1416"/>
                  </a:lnTo>
                  <a:cubicBezTo>
                    <a:pt x="293" y="1416"/>
                    <a:pt x="291" y="1415"/>
                    <a:pt x="290" y="1413"/>
                  </a:cubicBezTo>
                  <a:lnTo>
                    <a:pt x="273" y="1393"/>
                  </a:lnTo>
                  <a:cubicBezTo>
                    <a:pt x="271" y="1391"/>
                    <a:pt x="270" y="1388"/>
                    <a:pt x="271" y="1385"/>
                  </a:cubicBezTo>
                  <a:lnTo>
                    <a:pt x="296" y="1324"/>
                  </a:lnTo>
                  <a:lnTo>
                    <a:pt x="296" y="1326"/>
                  </a:lnTo>
                  <a:lnTo>
                    <a:pt x="301" y="1274"/>
                  </a:lnTo>
                  <a:cubicBezTo>
                    <a:pt x="302" y="1273"/>
                    <a:pt x="302" y="1271"/>
                    <a:pt x="303" y="1270"/>
                  </a:cubicBezTo>
                  <a:lnTo>
                    <a:pt x="335" y="1227"/>
                  </a:lnTo>
                  <a:lnTo>
                    <a:pt x="337" y="1237"/>
                  </a:lnTo>
                  <a:lnTo>
                    <a:pt x="308" y="1214"/>
                  </a:lnTo>
                  <a:lnTo>
                    <a:pt x="313" y="1215"/>
                  </a:lnTo>
                  <a:lnTo>
                    <a:pt x="244" y="1211"/>
                  </a:lnTo>
                  <a:cubicBezTo>
                    <a:pt x="241" y="1211"/>
                    <a:pt x="239" y="1210"/>
                    <a:pt x="238" y="1207"/>
                  </a:cubicBezTo>
                  <a:lnTo>
                    <a:pt x="224" y="1184"/>
                  </a:lnTo>
                  <a:cubicBezTo>
                    <a:pt x="224" y="1183"/>
                    <a:pt x="223" y="1182"/>
                    <a:pt x="223" y="1180"/>
                  </a:cubicBezTo>
                  <a:lnTo>
                    <a:pt x="218" y="1117"/>
                  </a:lnTo>
                  <a:lnTo>
                    <a:pt x="218" y="1120"/>
                  </a:lnTo>
                  <a:lnTo>
                    <a:pt x="197" y="1076"/>
                  </a:lnTo>
                  <a:cubicBezTo>
                    <a:pt x="197" y="1074"/>
                    <a:pt x="196" y="1072"/>
                    <a:pt x="197" y="1071"/>
                  </a:cubicBezTo>
                  <a:lnTo>
                    <a:pt x="208" y="1023"/>
                  </a:lnTo>
                  <a:lnTo>
                    <a:pt x="216" y="1033"/>
                  </a:lnTo>
                  <a:lnTo>
                    <a:pt x="104" y="1039"/>
                  </a:lnTo>
                  <a:lnTo>
                    <a:pt x="106" y="1038"/>
                  </a:lnTo>
                  <a:lnTo>
                    <a:pt x="28" y="1062"/>
                  </a:lnTo>
                  <a:cubicBezTo>
                    <a:pt x="26" y="1063"/>
                    <a:pt x="23" y="1063"/>
                    <a:pt x="21" y="1061"/>
                  </a:cubicBezTo>
                  <a:lnTo>
                    <a:pt x="7" y="1051"/>
                  </a:lnTo>
                  <a:cubicBezTo>
                    <a:pt x="5" y="1049"/>
                    <a:pt x="4" y="1045"/>
                    <a:pt x="5" y="1042"/>
                  </a:cubicBezTo>
                  <a:lnTo>
                    <a:pt x="24" y="990"/>
                  </a:lnTo>
                  <a:lnTo>
                    <a:pt x="24" y="996"/>
                  </a:lnTo>
                  <a:lnTo>
                    <a:pt x="1" y="924"/>
                  </a:lnTo>
                  <a:cubicBezTo>
                    <a:pt x="0" y="923"/>
                    <a:pt x="0" y="922"/>
                    <a:pt x="1" y="921"/>
                  </a:cubicBezTo>
                  <a:lnTo>
                    <a:pt x="4" y="891"/>
                  </a:lnTo>
                  <a:cubicBezTo>
                    <a:pt x="5" y="889"/>
                    <a:pt x="6" y="887"/>
                    <a:pt x="7" y="886"/>
                  </a:cubicBezTo>
                  <a:lnTo>
                    <a:pt x="36" y="862"/>
                  </a:lnTo>
                  <a:lnTo>
                    <a:pt x="33" y="867"/>
                  </a:lnTo>
                  <a:lnTo>
                    <a:pt x="41" y="809"/>
                  </a:lnTo>
                  <a:cubicBezTo>
                    <a:pt x="41" y="808"/>
                    <a:pt x="42" y="806"/>
                    <a:pt x="43" y="805"/>
                  </a:cubicBezTo>
                  <a:lnTo>
                    <a:pt x="203" y="656"/>
                  </a:lnTo>
                  <a:lnTo>
                    <a:pt x="200" y="661"/>
                  </a:lnTo>
                  <a:lnTo>
                    <a:pt x="214" y="419"/>
                  </a:lnTo>
                  <a:lnTo>
                    <a:pt x="214" y="420"/>
                  </a:lnTo>
                  <a:lnTo>
                    <a:pt x="204" y="351"/>
                  </a:lnTo>
                  <a:lnTo>
                    <a:pt x="208" y="357"/>
                  </a:lnTo>
                  <a:lnTo>
                    <a:pt x="181" y="339"/>
                  </a:lnTo>
                  <a:lnTo>
                    <a:pt x="186" y="340"/>
                  </a:lnTo>
                  <a:lnTo>
                    <a:pt x="159" y="340"/>
                  </a:lnTo>
                  <a:cubicBezTo>
                    <a:pt x="155" y="340"/>
                    <a:pt x="152" y="337"/>
                    <a:pt x="151" y="334"/>
                  </a:cubicBezTo>
                  <a:lnTo>
                    <a:pt x="124" y="219"/>
                  </a:lnTo>
                  <a:cubicBezTo>
                    <a:pt x="124" y="216"/>
                    <a:pt x="125" y="214"/>
                    <a:pt x="126" y="212"/>
                  </a:cubicBezTo>
                  <a:lnTo>
                    <a:pt x="153" y="182"/>
                  </a:lnTo>
                  <a:cubicBezTo>
                    <a:pt x="154" y="180"/>
                    <a:pt x="157" y="179"/>
                    <a:pt x="159" y="179"/>
                  </a:cubicBezTo>
                  <a:cubicBezTo>
                    <a:pt x="161" y="179"/>
                    <a:pt x="163" y="180"/>
                    <a:pt x="165" y="182"/>
                  </a:cubicBezTo>
                  <a:lnTo>
                    <a:pt x="184" y="204"/>
                  </a:lnTo>
                  <a:lnTo>
                    <a:pt x="178" y="201"/>
                  </a:lnTo>
                  <a:lnTo>
                    <a:pt x="205" y="201"/>
                  </a:lnTo>
                  <a:lnTo>
                    <a:pt x="198" y="205"/>
                  </a:lnTo>
                  <a:lnTo>
                    <a:pt x="209" y="183"/>
                  </a:lnTo>
                  <a:lnTo>
                    <a:pt x="208" y="187"/>
                  </a:lnTo>
                  <a:lnTo>
                    <a:pt x="204" y="88"/>
                  </a:lnTo>
                  <a:cubicBezTo>
                    <a:pt x="204" y="86"/>
                    <a:pt x="205" y="83"/>
                    <a:pt x="208" y="81"/>
                  </a:cubicBezTo>
                  <a:lnTo>
                    <a:pt x="227" y="68"/>
                  </a:lnTo>
                  <a:lnTo>
                    <a:pt x="225" y="69"/>
                  </a:lnTo>
                  <a:lnTo>
                    <a:pt x="276" y="4"/>
                  </a:lnTo>
                  <a:cubicBezTo>
                    <a:pt x="278" y="1"/>
                    <a:pt x="281" y="0"/>
                    <a:pt x="285" y="1"/>
                  </a:cubicBezTo>
                  <a:cubicBezTo>
                    <a:pt x="288" y="1"/>
                    <a:pt x="290" y="4"/>
                    <a:pt x="291" y="7"/>
                  </a:cubicBezTo>
                  <a:lnTo>
                    <a:pt x="298" y="44"/>
                  </a:lnTo>
                  <a:lnTo>
                    <a:pt x="334" y="203"/>
                  </a:lnTo>
                  <a:lnTo>
                    <a:pt x="325" y="197"/>
                  </a:lnTo>
                  <a:lnTo>
                    <a:pt x="375" y="189"/>
                  </a:lnTo>
                  <a:lnTo>
                    <a:pt x="371" y="191"/>
                  </a:lnTo>
                  <a:lnTo>
                    <a:pt x="420" y="146"/>
                  </a:lnTo>
                  <a:cubicBezTo>
                    <a:pt x="423" y="143"/>
                    <a:pt x="428" y="143"/>
                    <a:pt x="431" y="145"/>
                  </a:cubicBezTo>
                  <a:lnTo>
                    <a:pt x="473" y="181"/>
                  </a:lnTo>
                  <a:cubicBezTo>
                    <a:pt x="476" y="184"/>
                    <a:pt x="476" y="188"/>
                    <a:pt x="474" y="191"/>
                  </a:cubicBezTo>
                  <a:lnTo>
                    <a:pt x="448" y="235"/>
                  </a:lnTo>
                  <a:lnTo>
                    <a:pt x="448" y="227"/>
                  </a:lnTo>
                  <a:lnTo>
                    <a:pt x="471" y="267"/>
                  </a:lnTo>
                  <a:lnTo>
                    <a:pt x="466" y="263"/>
                  </a:lnTo>
                  <a:lnTo>
                    <a:pt x="512" y="277"/>
                  </a:lnTo>
                  <a:cubicBezTo>
                    <a:pt x="512" y="277"/>
                    <a:pt x="513" y="277"/>
                    <a:pt x="514" y="278"/>
                  </a:cubicBezTo>
                  <a:lnTo>
                    <a:pt x="573" y="322"/>
                  </a:lnTo>
                  <a:cubicBezTo>
                    <a:pt x="574" y="322"/>
                    <a:pt x="575" y="323"/>
                    <a:pt x="575" y="324"/>
                  </a:cubicBezTo>
                  <a:lnTo>
                    <a:pt x="722" y="616"/>
                  </a:lnTo>
                  <a:lnTo>
                    <a:pt x="719" y="613"/>
                  </a:lnTo>
                  <a:lnTo>
                    <a:pt x="756" y="637"/>
                  </a:lnTo>
                  <a:lnTo>
                    <a:pt x="747" y="637"/>
                  </a:lnTo>
                  <a:lnTo>
                    <a:pt x="848" y="575"/>
                  </a:lnTo>
                  <a:cubicBezTo>
                    <a:pt x="851" y="573"/>
                    <a:pt x="855" y="574"/>
                    <a:pt x="858" y="577"/>
                  </a:cubicBezTo>
                  <a:lnTo>
                    <a:pt x="881" y="603"/>
                  </a:lnTo>
                  <a:lnTo>
                    <a:pt x="870" y="602"/>
                  </a:lnTo>
                  <a:lnTo>
                    <a:pt x="921" y="556"/>
                  </a:lnTo>
                  <a:lnTo>
                    <a:pt x="918" y="563"/>
                  </a:lnTo>
                  <a:lnTo>
                    <a:pt x="903" y="414"/>
                  </a:lnTo>
                  <a:cubicBezTo>
                    <a:pt x="903" y="412"/>
                    <a:pt x="904" y="410"/>
                    <a:pt x="905" y="408"/>
                  </a:cubicBezTo>
                  <a:lnTo>
                    <a:pt x="1010" y="283"/>
                  </a:lnTo>
                  <a:lnTo>
                    <a:pt x="1008" y="291"/>
                  </a:lnTo>
                  <a:lnTo>
                    <a:pt x="995" y="253"/>
                  </a:lnTo>
                  <a:cubicBezTo>
                    <a:pt x="994" y="251"/>
                    <a:pt x="994" y="250"/>
                    <a:pt x="995" y="248"/>
                  </a:cubicBezTo>
                  <a:lnTo>
                    <a:pt x="1008" y="214"/>
                  </a:lnTo>
                  <a:cubicBezTo>
                    <a:pt x="1009" y="212"/>
                    <a:pt x="1011" y="210"/>
                    <a:pt x="1013" y="210"/>
                  </a:cubicBezTo>
                  <a:lnTo>
                    <a:pt x="1058" y="190"/>
                  </a:lnTo>
                  <a:lnTo>
                    <a:pt x="1054" y="199"/>
                  </a:lnTo>
                  <a:lnTo>
                    <a:pt x="1044" y="153"/>
                  </a:lnTo>
                  <a:cubicBezTo>
                    <a:pt x="1044" y="150"/>
                    <a:pt x="1045" y="147"/>
                    <a:pt x="1047" y="146"/>
                  </a:cubicBezTo>
                  <a:lnTo>
                    <a:pt x="1064" y="130"/>
                  </a:lnTo>
                  <a:cubicBezTo>
                    <a:pt x="1066" y="128"/>
                    <a:pt x="1068" y="127"/>
                    <a:pt x="1071" y="128"/>
                  </a:cubicBezTo>
                  <a:lnTo>
                    <a:pt x="1128" y="140"/>
                  </a:lnTo>
                  <a:cubicBezTo>
                    <a:pt x="1132" y="140"/>
                    <a:pt x="1134" y="144"/>
                    <a:pt x="1134" y="147"/>
                  </a:cubicBezTo>
                  <a:lnTo>
                    <a:pt x="1134" y="179"/>
                  </a:lnTo>
                  <a:lnTo>
                    <a:pt x="1132" y="174"/>
                  </a:lnTo>
                  <a:lnTo>
                    <a:pt x="1155" y="200"/>
                  </a:lnTo>
                  <a:cubicBezTo>
                    <a:pt x="1156" y="201"/>
                    <a:pt x="1157" y="203"/>
                    <a:pt x="1157" y="204"/>
                  </a:cubicBezTo>
                  <a:lnTo>
                    <a:pt x="1161" y="260"/>
                  </a:lnTo>
                  <a:lnTo>
                    <a:pt x="1157" y="254"/>
                  </a:lnTo>
                  <a:lnTo>
                    <a:pt x="1199" y="277"/>
                  </a:lnTo>
                  <a:lnTo>
                    <a:pt x="1191" y="278"/>
                  </a:lnTo>
                  <a:lnTo>
                    <a:pt x="1253" y="238"/>
                  </a:lnTo>
                  <a:cubicBezTo>
                    <a:pt x="1255" y="237"/>
                    <a:pt x="1258" y="236"/>
                    <a:pt x="1260" y="237"/>
                  </a:cubicBezTo>
                  <a:lnTo>
                    <a:pt x="1296" y="249"/>
                  </a:lnTo>
                  <a:cubicBezTo>
                    <a:pt x="1299" y="250"/>
                    <a:pt x="1301" y="252"/>
                    <a:pt x="1302" y="254"/>
                  </a:cubicBezTo>
                  <a:lnTo>
                    <a:pt x="1315" y="300"/>
                  </a:lnTo>
                  <a:cubicBezTo>
                    <a:pt x="1316" y="304"/>
                    <a:pt x="1314" y="309"/>
                    <a:pt x="1309" y="310"/>
                  </a:cubicBezTo>
                  <a:cubicBezTo>
                    <a:pt x="1305" y="311"/>
                    <a:pt x="1301" y="309"/>
                    <a:pt x="1299" y="305"/>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26" name="Freeform 27"/>
            <p:cNvSpPr>
              <a:spLocks/>
            </p:cNvSpPr>
            <p:nvPr/>
          </p:nvSpPr>
          <p:spPr bwMode="auto">
            <a:xfrm>
              <a:off x="2217" y="2898"/>
              <a:ext cx="330" cy="389"/>
            </a:xfrm>
            <a:custGeom>
              <a:avLst/>
              <a:gdLst>
                <a:gd name="T0" fmla="*/ 283 w 330"/>
                <a:gd name="T1" fmla="*/ 48 h 389"/>
                <a:gd name="T2" fmla="*/ 276 w 330"/>
                <a:gd name="T3" fmla="*/ 14 h 389"/>
                <a:gd name="T4" fmla="*/ 253 w 330"/>
                <a:gd name="T5" fmla="*/ 19 h 389"/>
                <a:gd name="T6" fmla="*/ 234 w 330"/>
                <a:gd name="T7" fmla="*/ 31 h 389"/>
                <a:gd name="T8" fmla="*/ 217 w 330"/>
                <a:gd name="T9" fmla="*/ 18 h 389"/>
                <a:gd name="T10" fmla="*/ 186 w 330"/>
                <a:gd name="T11" fmla="*/ 23 h 389"/>
                <a:gd name="T12" fmla="*/ 90 w 330"/>
                <a:gd name="T13" fmla="*/ 0 h 389"/>
                <a:gd name="T14" fmla="*/ 97 w 330"/>
                <a:gd name="T15" fmla="*/ 26 h 389"/>
                <a:gd name="T16" fmla="*/ 53 w 330"/>
                <a:gd name="T17" fmla="*/ 26 h 389"/>
                <a:gd name="T18" fmla="*/ 15 w 330"/>
                <a:gd name="T19" fmla="*/ 74 h 389"/>
                <a:gd name="T20" fmla="*/ 31 w 330"/>
                <a:gd name="T21" fmla="*/ 186 h 389"/>
                <a:gd name="T22" fmla="*/ 3 w 330"/>
                <a:gd name="T23" fmla="*/ 227 h 389"/>
                <a:gd name="T24" fmla="*/ 40 w 330"/>
                <a:gd name="T25" fmla="*/ 232 h 389"/>
                <a:gd name="T26" fmla="*/ 48 w 330"/>
                <a:gd name="T27" fmla="*/ 302 h 389"/>
                <a:gd name="T28" fmla="*/ 79 w 330"/>
                <a:gd name="T29" fmla="*/ 285 h 389"/>
                <a:gd name="T30" fmla="*/ 92 w 330"/>
                <a:gd name="T31" fmla="*/ 301 h 389"/>
                <a:gd name="T32" fmla="*/ 122 w 330"/>
                <a:gd name="T33" fmla="*/ 278 h 389"/>
                <a:gd name="T34" fmla="*/ 154 w 330"/>
                <a:gd name="T35" fmla="*/ 278 h 389"/>
                <a:gd name="T36" fmla="*/ 169 w 330"/>
                <a:gd name="T37" fmla="*/ 304 h 389"/>
                <a:gd name="T38" fmla="*/ 151 w 330"/>
                <a:gd name="T39" fmla="*/ 351 h 389"/>
                <a:gd name="T40" fmla="*/ 151 w 330"/>
                <a:gd name="T41" fmla="*/ 373 h 389"/>
                <a:gd name="T42" fmla="*/ 182 w 330"/>
                <a:gd name="T43" fmla="*/ 389 h 389"/>
                <a:gd name="T44" fmla="*/ 205 w 330"/>
                <a:gd name="T45" fmla="*/ 381 h 389"/>
                <a:gd name="T46" fmla="*/ 217 w 330"/>
                <a:gd name="T47" fmla="*/ 351 h 389"/>
                <a:gd name="T48" fmla="*/ 239 w 330"/>
                <a:gd name="T49" fmla="*/ 346 h 389"/>
                <a:gd name="T50" fmla="*/ 270 w 330"/>
                <a:gd name="T51" fmla="*/ 350 h 389"/>
                <a:gd name="T52" fmla="*/ 265 w 330"/>
                <a:gd name="T53" fmla="*/ 330 h 389"/>
                <a:gd name="T54" fmla="*/ 312 w 330"/>
                <a:gd name="T55" fmla="*/ 324 h 389"/>
                <a:gd name="T56" fmla="*/ 324 w 330"/>
                <a:gd name="T57" fmla="*/ 301 h 389"/>
                <a:gd name="T58" fmla="*/ 327 w 330"/>
                <a:gd name="T59" fmla="*/ 235 h 389"/>
                <a:gd name="T60" fmla="*/ 307 w 330"/>
                <a:gd name="T61" fmla="*/ 204 h 389"/>
                <a:gd name="T62" fmla="*/ 303 w 330"/>
                <a:gd name="T63" fmla="*/ 177 h 389"/>
                <a:gd name="T64" fmla="*/ 290 w 330"/>
                <a:gd name="T65" fmla="*/ 176 h 389"/>
                <a:gd name="T66" fmla="*/ 307 w 330"/>
                <a:gd name="T67" fmla="*/ 128 h 389"/>
                <a:gd name="T68" fmla="*/ 315 w 330"/>
                <a:gd name="T69" fmla="*/ 89 h 3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0"/>
                <a:gd name="T106" fmla="*/ 0 h 389"/>
                <a:gd name="T107" fmla="*/ 330 w 330"/>
                <a:gd name="T108" fmla="*/ 389 h 3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0" h="389">
                  <a:moveTo>
                    <a:pt x="297" y="51"/>
                  </a:moveTo>
                  <a:lnTo>
                    <a:pt x="283" y="48"/>
                  </a:lnTo>
                  <a:lnTo>
                    <a:pt x="276" y="37"/>
                  </a:lnTo>
                  <a:lnTo>
                    <a:pt x="276" y="14"/>
                  </a:lnTo>
                  <a:lnTo>
                    <a:pt x="268" y="3"/>
                  </a:lnTo>
                  <a:lnTo>
                    <a:pt x="253" y="19"/>
                  </a:lnTo>
                  <a:lnTo>
                    <a:pt x="246" y="31"/>
                  </a:lnTo>
                  <a:lnTo>
                    <a:pt x="234" y="31"/>
                  </a:lnTo>
                  <a:lnTo>
                    <a:pt x="231" y="13"/>
                  </a:lnTo>
                  <a:lnTo>
                    <a:pt x="217" y="18"/>
                  </a:lnTo>
                  <a:lnTo>
                    <a:pt x="199" y="31"/>
                  </a:lnTo>
                  <a:lnTo>
                    <a:pt x="186" y="23"/>
                  </a:lnTo>
                  <a:lnTo>
                    <a:pt x="161" y="4"/>
                  </a:lnTo>
                  <a:lnTo>
                    <a:pt x="90" y="0"/>
                  </a:lnTo>
                  <a:lnTo>
                    <a:pt x="82" y="8"/>
                  </a:lnTo>
                  <a:lnTo>
                    <a:pt x="97" y="26"/>
                  </a:lnTo>
                  <a:lnTo>
                    <a:pt x="79" y="37"/>
                  </a:lnTo>
                  <a:lnTo>
                    <a:pt x="53" y="26"/>
                  </a:lnTo>
                  <a:lnTo>
                    <a:pt x="25" y="51"/>
                  </a:lnTo>
                  <a:lnTo>
                    <a:pt x="15" y="74"/>
                  </a:lnTo>
                  <a:lnTo>
                    <a:pt x="17" y="128"/>
                  </a:lnTo>
                  <a:lnTo>
                    <a:pt x="31" y="186"/>
                  </a:lnTo>
                  <a:lnTo>
                    <a:pt x="0" y="222"/>
                  </a:lnTo>
                  <a:lnTo>
                    <a:pt x="3" y="227"/>
                  </a:lnTo>
                  <a:lnTo>
                    <a:pt x="31" y="218"/>
                  </a:lnTo>
                  <a:lnTo>
                    <a:pt x="40" y="232"/>
                  </a:lnTo>
                  <a:lnTo>
                    <a:pt x="32" y="273"/>
                  </a:lnTo>
                  <a:lnTo>
                    <a:pt x="48" y="302"/>
                  </a:lnTo>
                  <a:lnTo>
                    <a:pt x="64" y="307"/>
                  </a:lnTo>
                  <a:lnTo>
                    <a:pt x="79" y="285"/>
                  </a:lnTo>
                  <a:lnTo>
                    <a:pt x="87" y="302"/>
                  </a:lnTo>
                  <a:lnTo>
                    <a:pt x="92" y="301"/>
                  </a:lnTo>
                  <a:lnTo>
                    <a:pt x="117" y="276"/>
                  </a:lnTo>
                  <a:lnTo>
                    <a:pt x="122" y="278"/>
                  </a:lnTo>
                  <a:lnTo>
                    <a:pt x="133" y="271"/>
                  </a:lnTo>
                  <a:lnTo>
                    <a:pt x="154" y="278"/>
                  </a:lnTo>
                  <a:lnTo>
                    <a:pt x="154" y="301"/>
                  </a:lnTo>
                  <a:lnTo>
                    <a:pt x="169" y="304"/>
                  </a:lnTo>
                  <a:lnTo>
                    <a:pt x="165" y="326"/>
                  </a:lnTo>
                  <a:lnTo>
                    <a:pt x="151" y="351"/>
                  </a:lnTo>
                  <a:lnTo>
                    <a:pt x="144" y="373"/>
                  </a:lnTo>
                  <a:lnTo>
                    <a:pt x="151" y="373"/>
                  </a:lnTo>
                  <a:lnTo>
                    <a:pt x="168" y="357"/>
                  </a:lnTo>
                  <a:lnTo>
                    <a:pt x="182" y="389"/>
                  </a:lnTo>
                  <a:lnTo>
                    <a:pt x="193" y="381"/>
                  </a:lnTo>
                  <a:lnTo>
                    <a:pt x="205" y="381"/>
                  </a:lnTo>
                  <a:lnTo>
                    <a:pt x="217" y="371"/>
                  </a:lnTo>
                  <a:lnTo>
                    <a:pt x="217" y="351"/>
                  </a:lnTo>
                  <a:lnTo>
                    <a:pt x="224" y="345"/>
                  </a:lnTo>
                  <a:lnTo>
                    <a:pt x="239" y="346"/>
                  </a:lnTo>
                  <a:lnTo>
                    <a:pt x="265" y="360"/>
                  </a:lnTo>
                  <a:lnTo>
                    <a:pt x="270" y="350"/>
                  </a:lnTo>
                  <a:lnTo>
                    <a:pt x="264" y="339"/>
                  </a:lnTo>
                  <a:lnTo>
                    <a:pt x="265" y="330"/>
                  </a:lnTo>
                  <a:lnTo>
                    <a:pt x="283" y="315"/>
                  </a:lnTo>
                  <a:lnTo>
                    <a:pt x="312" y="324"/>
                  </a:lnTo>
                  <a:lnTo>
                    <a:pt x="330" y="312"/>
                  </a:lnTo>
                  <a:lnTo>
                    <a:pt x="324" y="301"/>
                  </a:lnTo>
                  <a:lnTo>
                    <a:pt x="330" y="274"/>
                  </a:lnTo>
                  <a:lnTo>
                    <a:pt x="327" y="235"/>
                  </a:lnTo>
                  <a:lnTo>
                    <a:pt x="317" y="229"/>
                  </a:lnTo>
                  <a:lnTo>
                    <a:pt x="307" y="204"/>
                  </a:lnTo>
                  <a:lnTo>
                    <a:pt x="307" y="181"/>
                  </a:lnTo>
                  <a:lnTo>
                    <a:pt x="303" y="177"/>
                  </a:lnTo>
                  <a:lnTo>
                    <a:pt x="295" y="181"/>
                  </a:lnTo>
                  <a:lnTo>
                    <a:pt x="290" y="176"/>
                  </a:lnTo>
                  <a:lnTo>
                    <a:pt x="293" y="139"/>
                  </a:lnTo>
                  <a:lnTo>
                    <a:pt x="307" y="128"/>
                  </a:lnTo>
                  <a:lnTo>
                    <a:pt x="317" y="109"/>
                  </a:lnTo>
                  <a:lnTo>
                    <a:pt x="315" y="89"/>
                  </a:lnTo>
                  <a:lnTo>
                    <a:pt x="297" y="51"/>
                  </a:lnTo>
                  <a:close/>
                </a:path>
              </a:pathLst>
            </a:custGeom>
            <a:solidFill>
              <a:srgbClr val="3191FF"/>
            </a:solidFill>
            <a:ln w="9525">
              <a:noFill/>
              <a:round/>
              <a:headEnd/>
              <a:tailEnd/>
            </a:ln>
          </p:spPr>
          <p:txBody>
            <a:bodyPr/>
            <a:lstStyle/>
            <a:p>
              <a:endParaRPr lang="zh-CN" altLang="en-US">
                <a:latin typeface="+mn-ea"/>
              </a:endParaRPr>
            </a:p>
          </p:txBody>
        </p:sp>
        <p:sp>
          <p:nvSpPr>
            <p:cNvPr id="25627" name="Freeform 28"/>
            <p:cNvSpPr>
              <a:spLocks/>
            </p:cNvSpPr>
            <p:nvPr/>
          </p:nvSpPr>
          <p:spPr bwMode="auto">
            <a:xfrm>
              <a:off x="2214" y="2895"/>
              <a:ext cx="336" cy="396"/>
            </a:xfrm>
            <a:custGeom>
              <a:avLst/>
              <a:gdLst>
                <a:gd name="T0" fmla="*/ 0 w 896"/>
                <a:gd name="T1" fmla="*/ 0 h 1055"/>
                <a:gd name="T2" fmla="*/ 0 w 896"/>
                <a:gd name="T3" fmla="*/ 0 h 1055"/>
                <a:gd name="T4" fmla="*/ 0 w 896"/>
                <a:gd name="T5" fmla="*/ 0 h 1055"/>
                <a:gd name="T6" fmla="*/ 0 w 896"/>
                <a:gd name="T7" fmla="*/ 0 h 1055"/>
                <a:gd name="T8" fmla="*/ 0 w 896"/>
                <a:gd name="T9" fmla="*/ 0 h 1055"/>
                <a:gd name="T10" fmla="*/ 0 w 896"/>
                <a:gd name="T11" fmla="*/ 0 h 1055"/>
                <a:gd name="T12" fmla="*/ 0 w 896"/>
                <a:gd name="T13" fmla="*/ 0 h 1055"/>
                <a:gd name="T14" fmla="*/ 0 w 896"/>
                <a:gd name="T15" fmla="*/ 0 h 1055"/>
                <a:gd name="T16" fmla="*/ 0 w 896"/>
                <a:gd name="T17" fmla="*/ 0 h 1055"/>
                <a:gd name="T18" fmla="*/ 0 w 896"/>
                <a:gd name="T19" fmla="*/ 0 h 1055"/>
                <a:gd name="T20" fmla="*/ 0 w 896"/>
                <a:gd name="T21" fmla="*/ 0 h 1055"/>
                <a:gd name="T22" fmla="*/ 0 w 896"/>
                <a:gd name="T23" fmla="*/ 0 h 1055"/>
                <a:gd name="T24" fmla="*/ 0 w 896"/>
                <a:gd name="T25" fmla="*/ 0 h 1055"/>
                <a:gd name="T26" fmla="*/ 0 w 896"/>
                <a:gd name="T27" fmla="*/ 0 h 1055"/>
                <a:gd name="T28" fmla="*/ 0 w 896"/>
                <a:gd name="T29" fmla="*/ 0 h 1055"/>
                <a:gd name="T30" fmla="*/ 0 w 896"/>
                <a:gd name="T31" fmla="*/ 0 h 1055"/>
                <a:gd name="T32" fmla="*/ 0 w 896"/>
                <a:gd name="T33" fmla="*/ 0 h 1055"/>
                <a:gd name="T34" fmla="*/ 0 w 896"/>
                <a:gd name="T35" fmla="*/ 0 h 1055"/>
                <a:gd name="T36" fmla="*/ 0 w 896"/>
                <a:gd name="T37" fmla="*/ 0 h 1055"/>
                <a:gd name="T38" fmla="*/ 0 w 896"/>
                <a:gd name="T39" fmla="*/ 0 h 1055"/>
                <a:gd name="T40" fmla="*/ 0 w 896"/>
                <a:gd name="T41" fmla="*/ 0 h 1055"/>
                <a:gd name="T42" fmla="*/ 0 w 896"/>
                <a:gd name="T43" fmla="*/ 0 h 1055"/>
                <a:gd name="T44" fmla="*/ 0 w 896"/>
                <a:gd name="T45" fmla="*/ 0 h 1055"/>
                <a:gd name="T46" fmla="*/ 0 w 896"/>
                <a:gd name="T47" fmla="*/ 0 h 1055"/>
                <a:gd name="T48" fmla="*/ 0 w 896"/>
                <a:gd name="T49" fmla="*/ 0 h 1055"/>
                <a:gd name="T50" fmla="*/ 0 w 896"/>
                <a:gd name="T51" fmla="*/ 0 h 1055"/>
                <a:gd name="T52" fmla="*/ 0 w 896"/>
                <a:gd name="T53" fmla="*/ 0 h 1055"/>
                <a:gd name="T54" fmla="*/ 0 w 896"/>
                <a:gd name="T55" fmla="*/ 0 h 1055"/>
                <a:gd name="T56" fmla="*/ 0 w 896"/>
                <a:gd name="T57" fmla="*/ 0 h 1055"/>
                <a:gd name="T58" fmla="*/ 0 w 896"/>
                <a:gd name="T59" fmla="*/ 0 h 1055"/>
                <a:gd name="T60" fmla="*/ 0 w 896"/>
                <a:gd name="T61" fmla="*/ 0 h 1055"/>
                <a:gd name="T62" fmla="*/ 0 w 896"/>
                <a:gd name="T63" fmla="*/ 0 h 1055"/>
                <a:gd name="T64" fmla="*/ 0 w 896"/>
                <a:gd name="T65" fmla="*/ 0 h 1055"/>
                <a:gd name="T66" fmla="*/ 0 w 896"/>
                <a:gd name="T67" fmla="*/ 0 h 1055"/>
                <a:gd name="T68" fmla="*/ 0 w 896"/>
                <a:gd name="T69" fmla="*/ 0 h 1055"/>
                <a:gd name="T70" fmla="*/ 0 w 896"/>
                <a:gd name="T71" fmla="*/ 0 h 1055"/>
                <a:gd name="T72" fmla="*/ 0 w 896"/>
                <a:gd name="T73" fmla="*/ 0 h 1055"/>
                <a:gd name="T74" fmla="*/ 0 w 896"/>
                <a:gd name="T75" fmla="*/ 0 h 1055"/>
                <a:gd name="T76" fmla="*/ 0 w 896"/>
                <a:gd name="T77" fmla="*/ 0 h 1055"/>
                <a:gd name="T78" fmla="*/ 0 w 896"/>
                <a:gd name="T79" fmla="*/ 0 h 1055"/>
                <a:gd name="T80" fmla="*/ 0 w 896"/>
                <a:gd name="T81" fmla="*/ 0 h 1055"/>
                <a:gd name="T82" fmla="*/ 0 w 896"/>
                <a:gd name="T83" fmla="*/ 0 h 1055"/>
                <a:gd name="T84" fmla="*/ 0 w 896"/>
                <a:gd name="T85" fmla="*/ 0 h 1055"/>
                <a:gd name="T86" fmla="*/ 0 w 896"/>
                <a:gd name="T87" fmla="*/ 0 h 1055"/>
                <a:gd name="T88" fmla="*/ 0 w 896"/>
                <a:gd name="T89" fmla="*/ 0 h 1055"/>
                <a:gd name="T90" fmla="*/ 0 w 896"/>
                <a:gd name="T91" fmla="*/ 0 h 1055"/>
                <a:gd name="T92" fmla="*/ 0 w 896"/>
                <a:gd name="T93" fmla="*/ 0 h 1055"/>
                <a:gd name="T94" fmla="*/ 0 w 896"/>
                <a:gd name="T95" fmla="*/ 0 h 1055"/>
                <a:gd name="T96" fmla="*/ 0 w 896"/>
                <a:gd name="T97" fmla="*/ 0 h 1055"/>
                <a:gd name="T98" fmla="*/ 0 w 896"/>
                <a:gd name="T99" fmla="*/ 0 h 1055"/>
                <a:gd name="T100" fmla="*/ 0 w 896"/>
                <a:gd name="T101" fmla="*/ 0 h 1055"/>
                <a:gd name="T102" fmla="*/ 0 w 896"/>
                <a:gd name="T103" fmla="*/ 0 h 1055"/>
                <a:gd name="T104" fmla="*/ 0 w 896"/>
                <a:gd name="T105" fmla="*/ 0 h 1055"/>
                <a:gd name="T106" fmla="*/ 0 w 896"/>
                <a:gd name="T107" fmla="*/ 0 h 1055"/>
                <a:gd name="T108" fmla="*/ 0 w 896"/>
                <a:gd name="T109" fmla="*/ 0 h 1055"/>
                <a:gd name="T110" fmla="*/ 0 w 896"/>
                <a:gd name="T111" fmla="*/ 0 h 1055"/>
                <a:gd name="T112" fmla="*/ 0 w 896"/>
                <a:gd name="T113" fmla="*/ 0 h 10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6"/>
                <a:gd name="T172" fmla="*/ 0 h 1055"/>
                <a:gd name="T173" fmla="*/ 896 w 896"/>
                <a:gd name="T174" fmla="*/ 1055 h 10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6" h="1055">
                  <a:moveTo>
                    <a:pt x="797" y="153"/>
                  </a:moveTo>
                  <a:lnTo>
                    <a:pt x="760" y="143"/>
                  </a:lnTo>
                  <a:cubicBezTo>
                    <a:pt x="758" y="143"/>
                    <a:pt x="756" y="141"/>
                    <a:pt x="755" y="140"/>
                  </a:cubicBezTo>
                  <a:lnTo>
                    <a:pt x="738" y="112"/>
                  </a:lnTo>
                  <a:cubicBezTo>
                    <a:pt x="737" y="111"/>
                    <a:pt x="737" y="109"/>
                    <a:pt x="737" y="108"/>
                  </a:cubicBezTo>
                  <a:lnTo>
                    <a:pt x="737" y="46"/>
                  </a:lnTo>
                  <a:lnTo>
                    <a:pt x="738" y="51"/>
                  </a:lnTo>
                  <a:lnTo>
                    <a:pt x="717" y="21"/>
                  </a:lnTo>
                  <a:lnTo>
                    <a:pt x="730" y="22"/>
                  </a:lnTo>
                  <a:lnTo>
                    <a:pt x="688" y="66"/>
                  </a:lnTo>
                  <a:lnTo>
                    <a:pt x="689" y="64"/>
                  </a:lnTo>
                  <a:lnTo>
                    <a:pt x="670" y="96"/>
                  </a:lnTo>
                  <a:cubicBezTo>
                    <a:pt x="669" y="98"/>
                    <a:pt x="666" y="100"/>
                    <a:pt x="663" y="100"/>
                  </a:cubicBezTo>
                  <a:lnTo>
                    <a:pt x="633" y="100"/>
                  </a:lnTo>
                  <a:cubicBezTo>
                    <a:pt x="629" y="100"/>
                    <a:pt x="626" y="97"/>
                    <a:pt x="625" y="93"/>
                  </a:cubicBezTo>
                  <a:lnTo>
                    <a:pt x="616" y="46"/>
                  </a:lnTo>
                  <a:lnTo>
                    <a:pt x="626" y="52"/>
                  </a:lnTo>
                  <a:lnTo>
                    <a:pt x="590" y="64"/>
                  </a:lnTo>
                  <a:lnTo>
                    <a:pt x="592" y="63"/>
                  </a:lnTo>
                  <a:lnTo>
                    <a:pt x="543" y="98"/>
                  </a:lnTo>
                  <a:cubicBezTo>
                    <a:pt x="540" y="100"/>
                    <a:pt x="537" y="100"/>
                    <a:pt x="534" y="99"/>
                  </a:cubicBezTo>
                  <a:lnTo>
                    <a:pt x="500" y="77"/>
                  </a:lnTo>
                  <a:lnTo>
                    <a:pt x="433" y="27"/>
                  </a:lnTo>
                  <a:lnTo>
                    <a:pt x="438" y="28"/>
                  </a:lnTo>
                  <a:lnTo>
                    <a:pt x="246" y="16"/>
                  </a:lnTo>
                  <a:lnTo>
                    <a:pt x="253" y="14"/>
                  </a:lnTo>
                  <a:lnTo>
                    <a:pt x="234" y="36"/>
                  </a:lnTo>
                  <a:lnTo>
                    <a:pt x="234" y="25"/>
                  </a:lnTo>
                  <a:lnTo>
                    <a:pt x="272" y="73"/>
                  </a:lnTo>
                  <a:cubicBezTo>
                    <a:pt x="274" y="75"/>
                    <a:pt x="274" y="77"/>
                    <a:pt x="274" y="79"/>
                  </a:cubicBezTo>
                  <a:cubicBezTo>
                    <a:pt x="273" y="81"/>
                    <a:pt x="272" y="83"/>
                    <a:pt x="270" y="85"/>
                  </a:cubicBezTo>
                  <a:lnTo>
                    <a:pt x="225" y="114"/>
                  </a:lnTo>
                  <a:cubicBezTo>
                    <a:pt x="223" y="116"/>
                    <a:pt x="220" y="116"/>
                    <a:pt x="217" y="115"/>
                  </a:cubicBezTo>
                  <a:lnTo>
                    <a:pt x="145" y="85"/>
                  </a:lnTo>
                  <a:lnTo>
                    <a:pt x="154" y="84"/>
                  </a:lnTo>
                  <a:lnTo>
                    <a:pt x="80" y="151"/>
                  </a:lnTo>
                  <a:lnTo>
                    <a:pt x="82" y="149"/>
                  </a:lnTo>
                  <a:lnTo>
                    <a:pt x="56" y="208"/>
                  </a:lnTo>
                  <a:lnTo>
                    <a:pt x="56" y="205"/>
                  </a:lnTo>
                  <a:lnTo>
                    <a:pt x="62" y="350"/>
                  </a:lnTo>
                  <a:lnTo>
                    <a:pt x="62" y="348"/>
                  </a:lnTo>
                  <a:lnTo>
                    <a:pt x="98" y="501"/>
                  </a:lnTo>
                  <a:cubicBezTo>
                    <a:pt x="98" y="503"/>
                    <a:pt x="98" y="506"/>
                    <a:pt x="96" y="508"/>
                  </a:cubicBezTo>
                  <a:lnTo>
                    <a:pt x="15" y="605"/>
                  </a:lnTo>
                  <a:lnTo>
                    <a:pt x="15" y="596"/>
                  </a:lnTo>
                  <a:lnTo>
                    <a:pt x="23" y="610"/>
                  </a:lnTo>
                  <a:lnTo>
                    <a:pt x="14" y="606"/>
                  </a:lnTo>
                  <a:lnTo>
                    <a:pt x="87" y="582"/>
                  </a:lnTo>
                  <a:cubicBezTo>
                    <a:pt x="91" y="581"/>
                    <a:pt x="94" y="582"/>
                    <a:pt x="96" y="585"/>
                  </a:cubicBezTo>
                  <a:lnTo>
                    <a:pt x="123" y="621"/>
                  </a:lnTo>
                  <a:cubicBezTo>
                    <a:pt x="124" y="623"/>
                    <a:pt x="125" y="625"/>
                    <a:pt x="124" y="627"/>
                  </a:cubicBezTo>
                  <a:lnTo>
                    <a:pt x="101" y="737"/>
                  </a:lnTo>
                  <a:lnTo>
                    <a:pt x="101" y="731"/>
                  </a:lnTo>
                  <a:lnTo>
                    <a:pt x="142" y="811"/>
                  </a:lnTo>
                  <a:lnTo>
                    <a:pt x="137" y="807"/>
                  </a:lnTo>
                  <a:lnTo>
                    <a:pt x="181" y="818"/>
                  </a:lnTo>
                  <a:lnTo>
                    <a:pt x="172" y="822"/>
                  </a:lnTo>
                  <a:lnTo>
                    <a:pt x="214" y="762"/>
                  </a:lnTo>
                  <a:cubicBezTo>
                    <a:pt x="216" y="760"/>
                    <a:pt x="218" y="758"/>
                    <a:pt x="221" y="759"/>
                  </a:cubicBezTo>
                  <a:cubicBezTo>
                    <a:pt x="224" y="759"/>
                    <a:pt x="227" y="761"/>
                    <a:pt x="228" y="764"/>
                  </a:cubicBezTo>
                  <a:lnTo>
                    <a:pt x="247" y="811"/>
                  </a:lnTo>
                  <a:lnTo>
                    <a:pt x="237" y="807"/>
                  </a:lnTo>
                  <a:lnTo>
                    <a:pt x="250" y="803"/>
                  </a:lnTo>
                  <a:lnTo>
                    <a:pt x="247" y="805"/>
                  </a:lnTo>
                  <a:lnTo>
                    <a:pt x="313" y="737"/>
                  </a:lnTo>
                  <a:cubicBezTo>
                    <a:pt x="315" y="735"/>
                    <a:pt x="319" y="734"/>
                    <a:pt x="322" y="735"/>
                  </a:cubicBezTo>
                  <a:lnTo>
                    <a:pt x="337" y="741"/>
                  </a:lnTo>
                  <a:lnTo>
                    <a:pt x="330" y="742"/>
                  </a:lnTo>
                  <a:lnTo>
                    <a:pt x="360" y="724"/>
                  </a:lnTo>
                  <a:cubicBezTo>
                    <a:pt x="362" y="723"/>
                    <a:pt x="365" y="723"/>
                    <a:pt x="367" y="723"/>
                  </a:cubicBezTo>
                  <a:lnTo>
                    <a:pt x="422" y="741"/>
                  </a:lnTo>
                  <a:cubicBezTo>
                    <a:pt x="425" y="742"/>
                    <a:pt x="427" y="745"/>
                    <a:pt x="427" y="749"/>
                  </a:cubicBezTo>
                  <a:lnTo>
                    <a:pt x="427" y="810"/>
                  </a:lnTo>
                  <a:lnTo>
                    <a:pt x="421" y="802"/>
                  </a:lnTo>
                  <a:lnTo>
                    <a:pt x="460" y="810"/>
                  </a:lnTo>
                  <a:cubicBezTo>
                    <a:pt x="465" y="811"/>
                    <a:pt x="468" y="815"/>
                    <a:pt x="467" y="820"/>
                  </a:cubicBezTo>
                  <a:lnTo>
                    <a:pt x="455" y="879"/>
                  </a:lnTo>
                  <a:cubicBezTo>
                    <a:pt x="455" y="880"/>
                    <a:pt x="455" y="881"/>
                    <a:pt x="455" y="882"/>
                  </a:cubicBezTo>
                  <a:lnTo>
                    <a:pt x="417" y="949"/>
                  </a:lnTo>
                  <a:lnTo>
                    <a:pt x="417" y="948"/>
                  </a:lnTo>
                  <a:lnTo>
                    <a:pt x="400" y="1005"/>
                  </a:lnTo>
                  <a:lnTo>
                    <a:pt x="393" y="995"/>
                  </a:lnTo>
                  <a:lnTo>
                    <a:pt x="410" y="995"/>
                  </a:lnTo>
                  <a:lnTo>
                    <a:pt x="404" y="997"/>
                  </a:lnTo>
                  <a:lnTo>
                    <a:pt x="450" y="953"/>
                  </a:lnTo>
                  <a:cubicBezTo>
                    <a:pt x="451" y="952"/>
                    <a:pt x="454" y="951"/>
                    <a:pt x="457" y="951"/>
                  </a:cubicBezTo>
                  <a:cubicBezTo>
                    <a:pt x="459" y="952"/>
                    <a:pt x="461" y="954"/>
                    <a:pt x="462" y="956"/>
                  </a:cubicBezTo>
                  <a:lnTo>
                    <a:pt x="500" y="1043"/>
                  </a:lnTo>
                  <a:lnTo>
                    <a:pt x="488" y="1040"/>
                  </a:lnTo>
                  <a:lnTo>
                    <a:pt x="519" y="1018"/>
                  </a:lnTo>
                  <a:cubicBezTo>
                    <a:pt x="520" y="1017"/>
                    <a:pt x="522" y="1017"/>
                    <a:pt x="523" y="1017"/>
                  </a:cubicBezTo>
                  <a:lnTo>
                    <a:pt x="555" y="1017"/>
                  </a:lnTo>
                  <a:lnTo>
                    <a:pt x="550" y="1019"/>
                  </a:lnTo>
                  <a:lnTo>
                    <a:pt x="582" y="991"/>
                  </a:lnTo>
                  <a:lnTo>
                    <a:pt x="580" y="997"/>
                  </a:lnTo>
                  <a:lnTo>
                    <a:pt x="580" y="945"/>
                  </a:lnTo>
                  <a:cubicBezTo>
                    <a:pt x="580" y="943"/>
                    <a:pt x="580" y="941"/>
                    <a:pt x="582" y="940"/>
                  </a:cubicBezTo>
                  <a:lnTo>
                    <a:pt x="599" y="922"/>
                  </a:lnTo>
                  <a:cubicBezTo>
                    <a:pt x="600" y="920"/>
                    <a:pt x="603" y="919"/>
                    <a:pt x="605" y="919"/>
                  </a:cubicBezTo>
                  <a:lnTo>
                    <a:pt x="647" y="923"/>
                  </a:lnTo>
                  <a:cubicBezTo>
                    <a:pt x="648" y="923"/>
                    <a:pt x="649" y="924"/>
                    <a:pt x="650" y="924"/>
                  </a:cubicBezTo>
                  <a:lnTo>
                    <a:pt x="720" y="960"/>
                  </a:lnTo>
                  <a:lnTo>
                    <a:pt x="709" y="964"/>
                  </a:lnTo>
                  <a:lnTo>
                    <a:pt x="720" y="938"/>
                  </a:lnTo>
                  <a:lnTo>
                    <a:pt x="720" y="945"/>
                  </a:lnTo>
                  <a:lnTo>
                    <a:pt x="705" y="915"/>
                  </a:lnTo>
                  <a:cubicBezTo>
                    <a:pt x="705" y="914"/>
                    <a:pt x="704" y="912"/>
                    <a:pt x="705" y="910"/>
                  </a:cubicBezTo>
                  <a:lnTo>
                    <a:pt x="708" y="886"/>
                  </a:lnTo>
                  <a:cubicBezTo>
                    <a:pt x="709" y="885"/>
                    <a:pt x="710" y="883"/>
                    <a:pt x="711" y="882"/>
                  </a:cubicBezTo>
                  <a:lnTo>
                    <a:pt x="756" y="842"/>
                  </a:lnTo>
                  <a:cubicBezTo>
                    <a:pt x="758" y="840"/>
                    <a:pt x="761" y="840"/>
                    <a:pt x="764" y="840"/>
                  </a:cubicBezTo>
                  <a:lnTo>
                    <a:pt x="843" y="864"/>
                  </a:lnTo>
                  <a:lnTo>
                    <a:pt x="837" y="865"/>
                  </a:lnTo>
                  <a:lnTo>
                    <a:pt x="882" y="834"/>
                  </a:lnTo>
                  <a:lnTo>
                    <a:pt x="879" y="844"/>
                  </a:lnTo>
                  <a:lnTo>
                    <a:pt x="864" y="814"/>
                  </a:lnTo>
                  <a:cubicBezTo>
                    <a:pt x="863" y="812"/>
                    <a:pt x="863" y="810"/>
                    <a:pt x="864" y="809"/>
                  </a:cubicBezTo>
                  <a:lnTo>
                    <a:pt x="879" y="737"/>
                  </a:lnTo>
                  <a:lnTo>
                    <a:pt x="879" y="739"/>
                  </a:lnTo>
                  <a:lnTo>
                    <a:pt x="873" y="634"/>
                  </a:lnTo>
                  <a:lnTo>
                    <a:pt x="877" y="641"/>
                  </a:lnTo>
                  <a:lnTo>
                    <a:pt x="849" y="627"/>
                  </a:lnTo>
                  <a:cubicBezTo>
                    <a:pt x="847" y="626"/>
                    <a:pt x="846" y="624"/>
                    <a:pt x="845" y="623"/>
                  </a:cubicBezTo>
                  <a:lnTo>
                    <a:pt x="820" y="555"/>
                  </a:lnTo>
                  <a:cubicBezTo>
                    <a:pt x="820" y="554"/>
                    <a:pt x="820" y="553"/>
                    <a:pt x="820" y="552"/>
                  </a:cubicBezTo>
                  <a:lnTo>
                    <a:pt x="820" y="491"/>
                  </a:lnTo>
                  <a:lnTo>
                    <a:pt x="823" y="497"/>
                  </a:lnTo>
                  <a:lnTo>
                    <a:pt x="811" y="487"/>
                  </a:lnTo>
                  <a:lnTo>
                    <a:pt x="820" y="488"/>
                  </a:lnTo>
                  <a:lnTo>
                    <a:pt x="799" y="498"/>
                  </a:lnTo>
                  <a:cubicBezTo>
                    <a:pt x="796" y="499"/>
                    <a:pt x="792" y="499"/>
                    <a:pt x="790" y="496"/>
                  </a:cubicBezTo>
                  <a:lnTo>
                    <a:pt x="777" y="482"/>
                  </a:lnTo>
                  <a:cubicBezTo>
                    <a:pt x="775" y="481"/>
                    <a:pt x="774" y="479"/>
                    <a:pt x="775" y="476"/>
                  </a:cubicBezTo>
                  <a:lnTo>
                    <a:pt x="782" y="379"/>
                  </a:lnTo>
                  <a:cubicBezTo>
                    <a:pt x="782" y="377"/>
                    <a:pt x="783" y="375"/>
                    <a:pt x="785" y="373"/>
                  </a:cubicBezTo>
                  <a:lnTo>
                    <a:pt x="823" y="344"/>
                  </a:lnTo>
                  <a:lnTo>
                    <a:pt x="821" y="346"/>
                  </a:lnTo>
                  <a:lnTo>
                    <a:pt x="845" y="295"/>
                  </a:lnTo>
                  <a:lnTo>
                    <a:pt x="845" y="299"/>
                  </a:lnTo>
                  <a:lnTo>
                    <a:pt x="841" y="245"/>
                  </a:lnTo>
                  <a:lnTo>
                    <a:pt x="842" y="248"/>
                  </a:lnTo>
                  <a:lnTo>
                    <a:pt x="792" y="149"/>
                  </a:lnTo>
                  <a:cubicBezTo>
                    <a:pt x="790" y="145"/>
                    <a:pt x="792" y="140"/>
                    <a:pt x="796" y="138"/>
                  </a:cubicBezTo>
                  <a:cubicBezTo>
                    <a:pt x="800" y="136"/>
                    <a:pt x="805" y="138"/>
                    <a:pt x="807" y="142"/>
                  </a:cubicBezTo>
                  <a:lnTo>
                    <a:pt x="856" y="241"/>
                  </a:lnTo>
                  <a:cubicBezTo>
                    <a:pt x="856" y="242"/>
                    <a:pt x="857" y="243"/>
                    <a:pt x="857" y="244"/>
                  </a:cubicBezTo>
                  <a:lnTo>
                    <a:pt x="860" y="298"/>
                  </a:lnTo>
                  <a:cubicBezTo>
                    <a:pt x="861" y="299"/>
                    <a:pt x="860" y="300"/>
                    <a:pt x="860" y="302"/>
                  </a:cubicBezTo>
                  <a:lnTo>
                    <a:pt x="835" y="353"/>
                  </a:lnTo>
                  <a:cubicBezTo>
                    <a:pt x="835" y="354"/>
                    <a:pt x="834" y="355"/>
                    <a:pt x="833" y="356"/>
                  </a:cubicBezTo>
                  <a:lnTo>
                    <a:pt x="795" y="386"/>
                  </a:lnTo>
                  <a:lnTo>
                    <a:pt x="798" y="380"/>
                  </a:lnTo>
                  <a:lnTo>
                    <a:pt x="790" y="477"/>
                  </a:lnTo>
                  <a:lnTo>
                    <a:pt x="788" y="471"/>
                  </a:lnTo>
                  <a:lnTo>
                    <a:pt x="802" y="485"/>
                  </a:lnTo>
                  <a:lnTo>
                    <a:pt x="792" y="484"/>
                  </a:lnTo>
                  <a:lnTo>
                    <a:pt x="813" y="474"/>
                  </a:lnTo>
                  <a:cubicBezTo>
                    <a:pt x="816" y="472"/>
                    <a:pt x="819" y="473"/>
                    <a:pt x="822" y="475"/>
                  </a:cubicBezTo>
                  <a:lnTo>
                    <a:pt x="833" y="485"/>
                  </a:lnTo>
                  <a:cubicBezTo>
                    <a:pt x="835" y="486"/>
                    <a:pt x="836" y="488"/>
                    <a:pt x="836" y="491"/>
                  </a:cubicBezTo>
                  <a:lnTo>
                    <a:pt x="836" y="552"/>
                  </a:lnTo>
                  <a:lnTo>
                    <a:pt x="835" y="550"/>
                  </a:lnTo>
                  <a:lnTo>
                    <a:pt x="860" y="617"/>
                  </a:lnTo>
                  <a:lnTo>
                    <a:pt x="856" y="613"/>
                  </a:lnTo>
                  <a:lnTo>
                    <a:pt x="884" y="626"/>
                  </a:lnTo>
                  <a:cubicBezTo>
                    <a:pt x="887" y="628"/>
                    <a:pt x="889" y="630"/>
                    <a:pt x="889" y="633"/>
                  </a:cubicBezTo>
                  <a:lnTo>
                    <a:pt x="895" y="738"/>
                  </a:lnTo>
                  <a:cubicBezTo>
                    <a:pt x="895" y="739"/>
                    <a:pt x="895" y="740"/>
                    <a:pt x="894" y="741"/>
                  </a:cubicBezTo>
                  <a:lnTo>
                    <a:pt x="879" y="812"/>
                  </a:lnTo>
                  <a:lnTo>
                    <a:pt x="879" y="807"/>
                  </a:lnTo>
                  <a:lnTo>
                    <a:pt x="894" y="836"/>
                  </a:lnTo>
                  <a:cubicBezTo>
                    <a:pt x="896" y="840"/>
                    <a:pt x="894" y="844"/>
                    <a:pt x="891" y="847"/>
                  </a:cubicBezTo>
                  <a:lnTo>
                    <a:pt x="846" y="878"/>
                  </a:lnTo>
                  <a:cubicBezTo>
                    <a:pt x="844" y="880"/>
                    <a:pt x="841" y="880"/>
                    <a:pt x="839" y="879"/>
                  </a:cubicBezTo>
                  <a:lnTo>
                    <a:pt x="759" y="856"/>
                  </a:lnTo>
                  <a:lnTo>
                    <a:pt x="767" y="854"/>
                  </a:lnTo>
                  <a:lnTo>
                    <a:pt x="722" y="894"/>
                  </a:lnTo>
                  <a:lnTo>
                    <a:pt x="724" y="889"/>
                  </a:lnTo>
                  <a:lnTo>
                    <a:pt x="720" y="913"/>
                  </a:lnTo>
                  <a:lnTo>
                    <a:pt x="720" y="908"/>
                  </a:lnTo>
                  <a:lnTo>
                    <a:pt x="735" y="938"/>
                  </a:lnTo>
                  <a:cubicBezTo>
                    <a:pt x="736" y="940"/>
                    <a:pt x="736" y="942"/>
                    <a:pt x="735" y="945"/>
                  </a:cubicBezTo>
                  <a:lnTo>
                    <a:pt x="724" y="970"/>
                  </a:lnTo>
                  <a:cubicBezTo>
                    <a:pt x="723" y="972"/>
                    <a:pt x="721" y="974"/>
                    <a:pt x="719" y="975"/>
                  </a:cubicBezTo>
                  <a:cubicBezTo>
                    <a:pt x="717" y="975"/>
                    <a:pt x="715" y="975"/>
                    <a:pt x="713" y="974"/>
                  </a:cubicBezTo>
                  <a:lnTo>
                    <a:pt x="643" y="939"/>
                  </a:lnTo>
                  <a:lnTo>
                    <a:pt x="645" y="939"/>
                  </a:lnTo>
                  <a:lnTo>
                    <a:pt x="604" y="935"/>
                  </a:lnTo>
                  <a:lnTo>
                    <a:pt x="610" y="933"/>
                  </a:lnTo>
                  <a:lnTo>
                    <a:pt x="593" y="951"/>
                  </a:lnTo>
                  <a:lnTo>
                    <a:pt x="596" y="945"/>
                  </a:lnTo>
                  <a:lnTo>
                    <a:pt x="596" y="997"/>
                  </a:lnTo>
                  <a:cubicBezTo>
                    <a:pt x="596" y="999"/>
                    <a:pt x="595" y="1001"/>
                    <a:pt x="593" y="1003"/>
                  </a:cubicBezTo>
                  <a:lnTo>
                    <a:pt x="561" y="1031"/>
                  </a:lnTo>
                  <a:cubicBezTo>
                    <a:pt x="559" y="1032"/>
                    <a:pt x="557" y="1033"/>
                    <a:pt x="555" y="1033"/>
                  </a:cubicBezTo>
                  <a:lnTo>
                    <a:pt x="523" y="1033"/>
                  </a:lnTo>
                  <a:lnTo>
                    <a:pt x="528" y="1031"/>
                  </a:lnTo>
                  <a:lnTo>
                    <a:pt x="498" y="1053"/>
                  </a:lnTo>
                  <a:cubicBezTo>
                    <a:pt x="496" y="1054"/>
                    <a:pt x="493" y="1055"/>
                    <a:pt x="491" y="1054"/>
                  </a:cubicBezTo>
                  <a:cubicBezTo>
                    <a:pt x="488" y="1054"/>
                    <a:pt x="487" y="1052"/>
                    <a:pt x="486" y="1050"/>
                  </a:cubicBezTo>
                  <a:lnTo>
                    <a:pt x="448" y="962"/>
                  </a:lnTo>
                  <a:lnTo>
                    <a:pt x="461" y="965"/>
                  </a:lnTo>
                  <a:lnTo>
                    <a:pt x="415" y="1009"/>
                  </a:lnTo>
                  <a:cubicBezTo>
                    <a:pt x="414" y="1010"/>
                    <a:pt x="412" y="1011"/>
                    <a:pt x="410" y="1011"/>
                  </a:cubicBezTo>
                  <a:lnTo>
                    <a:pt x="393" y="1011"/>
                  </a:lnTo>
                  <a:cubicBezTo>
                    <a:pt x="390" y="1011"/>
                    <a:pt x="388" y="1010"/>
                    <a:pt x="386" y="1008"/>
                  </a:cubicBezTo>
                  <a:cubicBezTo>
                    <a:pt x="385" y="1006"/>
                    <a:pt x="384" y="1003"/>
                    <a:pt x="385" y="1001"/>
                  </a:cubicBezTo>
                  <a:lnTo>
                    <a:pt x="402" y="943"/>
                  </a:lnTo>
                  <a:cubicBezTo>
                    <a:pt x="402" y="942"/>
                    <a:pt x="402" y="942"/>
                    <a:pt x="403" y="941"/>
                  </a:cubicBezTo>
                  <a:lnTo>
                    <a:pt x="441" y="874"/>
                  </a:lnTo>
                  <a:lnTo>
                    <a:pt x="440" y="876"/>
                  </a:lnTo>
                  <a:lnTo>
                    <a:pt x="451" y="817"/>
                  </a:lnTo>
                  <a:lnTo>
                    <a:pt x="457" y="826"/>
                  </a:lnTo>
                  <a:lnTo>
                    <a:pt x="418" y="818"/>
                  </a:lnTo>
                  <a:cubicBezTo>
                    <a:pt x="414" y="817"/>
                    <a:pt x="411" y="814"/>
                    <a:pt x="411" y="810"/>
                  </a:cubicBezTo>
                  <a:lnTo>
                    <a:pt x="411" y="749"/>
                  </a:lnTo>
                  <a:lnTo>
                    <a:pt x="417" y="756"/>
                  </a:lnTo>
                  <a:lnTo>
                    <a:pt x="362" y="739"/>
                  </a:lnTo>
                  <a:lnTo>
                    <a:pt x="368" y="738"/>
                  </a:lnTo>
                  <a:lnTo>
                    <a:pt x="338" y="756"/>
                  </a:lnTo>
                  <a:cubicBezTo>
                    <a:pt x="336" y="757"/>
                    <a:pt x="333" y="757"/>
                    <a:pt x="331" y="756"/>
                  </a:cubicBezTo>
                  <a:lnTo>
                    <a:pt x="316" y="750"/>
                  </a:lnTo>
                  <a:lnTo>
                    <a:pt x="325" y="748"/>
                  </a:lnTo>
                  <a:lnTo>
                    <a:pt x="258" y="816"/>
                  </a:lnTo>
                  <a:cubicBezTo>
                    <a:pt x="257" y="817"/>
                    <a:pt x="256" y="818"/>
                    <a:pt x="255" y="818"/>
                  </a:cubicBezTo>
                  <a:lnTo>
                    <a:pt x="242" y="822"/>
                  </a:lnTo>
                  <a:cubicBezTo>
                    <a:pt x="238" y="823"/>
                    <a:pt x="233" y="821"/>
                    <a:pt x="232" y="817"/>
                  </a:cubicBezTo>
                  <a:lnTo>
                    <a:pt x="213" y="770"/>
                  </a:lnTo>
                  <a:lnTo>
                    <a:pt x="227" y="771"/>
                  </a:lnTo>
                  <a:lnTo>
                    <a:pt x="185" y="831"/>
                  </a:lnTo>
                  <a:cubicBezTo>
                    <a:pt x="183" y="834"/>
                    <a:pt x="180" y="835"/>
                    <a:pt x="177" y="834"/>
                  </a:cubicBezTo>
                  <a:lnTo>
                    <a:pt x="133" y="822"/>
                  </a:lnTo>
                  <a:cubicBezTo>
                    <a:pt x="131" y="821"/>
                    <a:pt x="129" y="820"/>
                    <a:pt x="128" y="818"/>
                  </a:cubicBezTo>
                  <a:lnTo>
                    <a:pt x="87" y="739"/>
                  </a:lnTo>
                  <a:cubicBezTo>
                    <a:pt x="86" y="737"/>
                    <a:pt x="85" y="735"/>
                    <a:pt x="86" y="733"/>
                  </a:cubicBezTo>
                  <a:lnTo>
                    <a:pt x="108" y="624"/>
                  </a:lnTo>
                  <a:lnTo>
                    <a:pt x="110" y="630"/>
                  </a:lnTo>
                  <a:lnTo>
                    <a:pt x="83" y="595"/>
                  </a:lnTo>
                  <a:lnTo>
                    <a:pt x="92" y="598"/>
                  </a:lnTo>
                  <a:lnTo>
                    <a:pt x="18" y="621"/>
                  </a:lnTo>
                  <a:cubicBezTo>
                    <a:pt x="15" y="623"/>
                    <a:pt x="11" y="621"/>
                    <a:pt x="9" y="618"/>
                  </a:cubicBezTo>
                  <a:lnTo>
                    <a:pt x="1" y="604"/>
                  </a:lnTo>
                  <a:cubicBezTo>
                    <a:pt x="0" y="601"/>
                    <a:pt x="0" y="597"/>
                    <a:pt x="2" y="595"/>
                  </a:cubicBezTo>
                  <a:lnTo>
                    <a:pt x="84" y="498"/>
                  </a:lnTo>
                  <a:lnTo>
                    <a:pt x="82" y="504"/>
                  </a:lnTo>
                  <a:lnTo>
                    <a:pt x="46" y="352"/>
                  </a:lnTo>
                  <a:cubicBezTo>
                    <a:pt x="46" y="351"/>
                    <a:pt x="46" y="351"/>
                    <a:pt x="46" y="350"/>
                  </a:cubicBezTo>
                  <a:lnTo>
                    <a:pt x="40" y="205"/>
                  </a:lnTo>
                  <a:cubicBezTo>
                    <a:pt x="40" y="204"/>
                    <a:pt x="40" y="203"/>
                    <a:pt x="41" y="202"/>
                  </a:cubicBezTo>
                  <a:lnTo>
                    <a:pt x="67" y="142"/>
                  </a:lnTo>
                  <a:cubicBezTo>
                    <a:pt x="68" y="141"/>
                    <a:pt x="68" y="140"/>
                    <a:pt x="69" y="140"/>
                  </a:cubicBezTo>
                  <a:lnTo>
                    <a:pt x="143" y="72"/>
                  </a:lnTo>
                  <a:cubicBezTo>
                    <a:pt x="145" y="70"/>
                    <a:pt x="149" y="69"/>
                    <a:pt x="152" y="71"/>
                  </a:cubicBezTo>
                  <a:lnTo>
                    <a:pt x="223" y="100"/>
                  </a:lnTo>
                  <a:lnTo>
                    <a:pt x="216" y="101"/>
                  </a:lnTo>
                  <a:lnTo>
                    <a:pt x="261" y="71"/>
                  </a:lnTo>
                  <a:lnTo>
                    <a:pt x="260" y="83"/>
                  </a:lnTo>
                  <a:lnTo>
                    <a:pt x="222" y="35"/>
                  </a:lnTo>
                  <a:cubicBezTo>
                    <a:pt x="219" y="32"/>
                    <a:pt x="219" y="28"/>
                    <a:pt x="222" y="25"/>
                  </a:cubicBezTo>
                  <a:lnTo>
                    <a:pt x="241" y="3"/>
                  </a:lnTo>
                  <a:cubicBezTo>
                    <a:pt x="243" y="1"/>
                    <a:pt x="245" y="0"/>
                    <a:pt x="247" y="0"/>
                  </a:cubicBezTo>
                  <a:lnTo>
                    <a:pt x="439" y="12"/>
                  </a:lnTo>
                  <a:cubicBezTo>
                    <a:pt x="440" y="12"/>
                    <a:pt x="442" y="13"/>
                    <a:pt x="443" y="14"/>
                  </a:cubicBezTo>
                  <a:lnTo>
                    <a:pt x="509" y="63"/>
                  </a:lnTo>
                  <a:lnTo>
                    <a:pt x="543" y="85"/>
                  </a:lnTo>
                  <a:lnTo>
                    <a:pt x="534" y="85"/>
                  </a:lnTo>
                  <a:lnTo>
                    <a:pt x="583" y="50"/>
                  </a:lnTo>
                  <a:cubicBezTo>
                    <a:pt x="584" y="49"/>
                    <a:pt x="584" y="49"/>
                    <a:pt x="585" y="48"/>
                  </a:cubicBezTo>
                  <a:lnTo>
                    <a:pt x="621" y="37"/>
                  </a:lnTo>
                  <a:cubicBezTo>
                    <a:pt x="623" y="36"/>
                    <a:pt x="626" y="36"/>
                    <a:pt x="628" y="37"/>
                  </a:cubicBezTo>
                  <a:cubicBezTo>
                    <a:pt x="630" y="38"/>
                    <a:pt x="631" y="40"/>
                    <a:pt x="631" y="43"/>
                  </a:cubicBezTo>
                  <a:lnTo>
                    <a:pt x="641" y="90"/>
                  </a:lnTo>
                  <a:lnTo>
                    <a:pt x="633" y="84"/>
                  </a:lnTo>
                  <a:lnTo>
                    <a:pt x="663" y="84"/>
                  </a:lnTo>
                  <a:lnTo>
                    <a:pt x="656" y="88"/>
                  </a:lnTo>
                  <a:lnTo>
                    <a:pt x="675" y="56"/>
                  </a:lnTo>
                  <a:cubicBezTo>
                    <a:pt x="676" y="55"/>
                    <a:pt x="676" y="55"/>
                    <a:pt x="676" y="55"/>
                  </a:cubicBezTo>
                  <a:lnTo>
                    <a:pt x="718" y="11"/>
                  </a:lnTo>
                  <a:cubicBezTo>
                    <a:pt x="720" y="9"/>
                    <a:pt x="722" y="8"/>
                    <a:pt x="724" y="8"/>
                  </a:cubicBezTo>
                  <a:cubicBezTo>
                    <a:pt x="727" y="9"/>
                    <a:pt x="729" y="10"/>
                    <a:pt x="730" y="12"/>
                  </a:cubicBezTo>
                  <a:lnTo>
                    <a:pt x="751" y="42"/>
                  </a:lnTo>
                  <a:cubicBezTo>
                    <a:pt x="752" y="43"/>
                    <a:pt x="753" y="45"/>
                    <a:pt x="753" y="46"/>
                  </a:cubicBezTo>
                  <a:lnTo>
                    <a:pt x="753" y="108"/>
                  </a:lnTo>
                  <a:lnTo>
                    <a:pt x="751" y="104"/>
                  </a:lnTo>
                  <a:lnTo>
                    <a:pt x="768" y="131"/>
                  </a:lnTo>
                  <a:lnTo>
                    <a:pt x="764" y="128"/>
                  </a:lnTo>
                  <a:lnTo>
                    <a:pt x="802" y="138"/>
                  </a:lnTo>
                  <a:cubicBezTo>
                    <a:pt x="806" y="139"/>
                    <a:pt x="808" y="143"/>
                    <a:pt x="807" y="147"/>
                  </a:cubicBezTo>
                  <a:cubicBezTo>
                    <a:pt x="806" y="152"/>
                    <a:pt x="802" y="154"/>
                    <a:pt x="797" y="153"/>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28" name="Freeform 29"/>
            <p:cNvSpPr>
              <a:spLocks/>
            </p:cNvSpPr>
            <p:nvPr/>
          </p:nvSpPr>
          <p:spPr bwMode="auto">
            <a:xfrm>
              <a:off x="1893" y="2970"/>
              <a:ext cx="372" cy="347"/>
            </a:xfrm>
            <a:custGeom>
              <a:avLst/>
              <a:gdLst>
                <a:gd name="T0" fmla="*/ 104 w 372"/>
                <a:gd name="T1" fmla="*/ 116 h 347"/>
                <a:gd name="T2" fmla="*/ 94 w 372"/>
                <a:gd name="T3" fmla="*/ 144 h 347"/>
                <a:gd name="T4" fmla="*/ 78 w 372"/>
                <a:gd name="T5" fmla="*/ 150 h 347"/>
                <a:gd name="T6" fmla="*/ 44 w 372"/>
                <a:gd name="T7" fmla="*/ 144 h 347"/>
                <a:gd name="T8" fmla="*/ 36 w 372"/>
                <a:gd name="T9" fmla="*/ 153 h 347"/>
                <a:gd name="T10" fmla="*/ 17 w 372"/>
                <a:gd name="T11" fmla="*/ 146 h 347"/>
                <a:gd name="T12" fmla="*/ 0 w 372"/>
                <a:gd name="T13" fmla="*/ 171 h 347"/>
                <a:gd name="T14" fmla="*/ 8 w 372"/>
                <a:gd name="T15" fmla="*/ 179 h 347"/>
                <a:gd name="T16" fmla="*/ 8 w 372"/>
                <a:gd name="T17" fmla="*/ 196 h 347"/>
                <a:gd name="T18" fmla="*/ 15 w 372"/>
                <a:gd name="T19" fmla="*/ 212 h 347"/>
                <a:gd name="T20" fmla="*/ 50 w 372"/>
                <a:gd name="T21" fmla="*/ 199 h 347"/>
                <a:gd name="T22" fmla="*/ 61 w 372"/>
                <a:gd name="T23" fmla="*/ 209 h 347"/>
                <a:gd name="T24" fmla="*/ 46 w 372"/>
                <a:gd name="T25" fmla="*/ 280 h 347"/>
                <a:gd name="T26" fmla="*/ 66 w 372"/>
                <a:gd name="T27" fmla="*/ 302 h 347"/>
                <a:gd name="T28" fmla="*/ 60 w 372"/>
                <a:gd name="T29" fmla="*/ 342 h 347"/>
                <a:gd name="T30" fmla="*/ 80 w 372"/>
                <a:gd name="T31" fmla="*/ 343 h 347"/>
                <a:gd name="T32" fmla="*/ 102 w 372"/>
                <a:gd name="T33" fmla="*/ 322 h 347"/>
                <a:gd name="T34" fmla="*/ 111 w 372"/>
                <a:gd name="T35" fmla="*/ 328 h 347"/>
                <a:gd name="T36" fmla="*/ 153 w 372"/>
                <a:gd name="T37" fmla="*/ 347 h 347"/>
                <a:gd name="T38" fmla="*/ 162 w 372"/>
                <a:gd name="T39" fmla="*/ 342 h 347"/>
                <a:gd name="T40" fmla="*/ 163 w 372"/>
                <a:gd name="T41" fmla="*/ 327 h 347"/>
                <a:gd name="T42" fmla="*/ 171 w 372"/>
                <a:gd name="T43" fmla="*/ 318 h 347"/>
                <a:gd name="T44" fmla="*/ 231 w 372"/>
                <a:gd name="T45" fmla="*/ 276 h 347"/>
                <a:gd name="T46" fmla="*/ 241 w 372"/>
                <a:gd name="T47" fmla="*/ 291 h 347"/>
                <a:gd name="T48" fmla="*/ 277 w 372"/>
                <a:gd name="T49" fmla="*/ 302 h 347"/>
                <a:gd name="T50" fmla="*/ 298 w 372"/>
                <a:gd name="T51" fmla="*/ 274 h 347"/>
                <a:gd name="T52" fmla="*/ 307 w 372"/>
                <a:gd name="T53" fmla="*/ 280 h 347"/>
                <a:gd name="T54" fmla="*/ 321 w 372"/>
                <a:gd name="T55" fmla="*/ 280 h 347"/>
                <a:gd name="T56" fmla="*/ 321 w 372"/>
                <a:gd name="T57" fmla="*/ 271 h 347"/>
                <a:gd name="T58" fmla="*/ 340 w 372"/>
                <a:gd name="T59" fmla="*/ 265 h 347"/>
                <a:gd name="T60" fmla="*/ 340 w 372"/>
                <a:gd name="T61" fmla="*/ 258 h 347"/>
                <a:gd name="T62" fmla="*/ 348 w 372"/>
                <a:gd name="T63" fmla="*/ 250 h 347"/>
                <a:gd name="T64" fmla="*/ 352 w 372"/>
                <a:gd name="T65" fmla="*/ 252 h 347"/>
                <a:gd name="T66" fmla="*/ 372 w 372"/>
                <a:gd name="T67" fmla="*/ 231 h 347"/>
                <a:gd name="T68" fmla="*/ 356 w 372"/>
                <a:gd name="T69" fmla="*/ 201 h 347"/>
                <a:gd name="T70" fmla="*/ 364 w 372"/>
                <a:gd name="T71" fmla="*/ 159 h 347"/>
                <a:gd name="T72" fmla="*/ 354 w 372"/>
                <a:gd name="T73" fmla="*/ 146 h 347"/>
                <a:gd name="T74" fmla="*/ 326 w 372"/>
                <a:gd name="T75" fmla="*/ 155 h 347"/>
                <a:gd name="T76" fmla="*/ 323 w 372"/>
                <a:gd name="T77" fmla="*/ 150 h 347"/>
                <a:gd name="T78" fmla="*/ 354 w 372"/>
                <a:gd name="T79" fmla="*/ 112 h 347"/>
                <a:gd name="T80" fmla="*/ 340 w 372"/>
                <a:gd name="T81" fmla="*/ 54 h 347"/>
                <a:gd name="T82" fmla="*/ 319 w 372"/>
                <a:gd name="T83" fmla="*/ 70 h 347"/>
                <a:gd name="T84" fmla="*/ 301 w 372"/>
                <a:gd name="T85" fmla="*/ 50 h 347"/>
                <a:gd name="T86" fmla="*/ 283 w 372"/>
                <a:gd name="T87" fmla="*/ 25 h 347"/>
                <a:gd name="T88" fmla="*/ 282 w 372"/>
                <a:gd name="T89" fmla="*/ 10 h 347"/>
                <a:gd name="T90" fmla="*/ 270 w 372"/>
                <a:gd name="T91" fmla="*/ 7 h 347"/>
                <a:gd name="T92" fmla="*/ 256 w 372"/>
                <a:gd name="T93" fmla="*/ 12 h 347"/>
                <a:gd name="T94" fmla="*/ 232 w 372"/>
                <a:gd name="T95" fmla="*/ 0 h 347"/>
                <a:gd name="T96" fmla="*/ 220 w 372"/>
                <a:gd name="T97" fmla="*/ 29 h 347"/>
                <a:gd name="T98" fmla="*/ 201 w 372"/>
                <a:gd name="T99" fmla="*/ 30 h 347"/>
                <a:gd name="T100" fmla="*/ 186 w 372"/>
                <a:gd name="T101" fmla="*/ 54 h 347"/>
                <a:gd name="T102" fmla="*/ 178 w 372"/>
                <a:gd name="T103" fmla="*/ 49 h 347"/>
                <a:gd name="T104" fmla="*/ 163 w 372"/>
                <a:gd name="T105" fmla="*/ 54 h 347"/>
                <a:gd name="T106" fmla="*/ 141 w 372"/>
                <a:gd name="T107" fmla="*/ 40 h 347"/>
                <a:gd name="T108" fmla="*/ 124 w 372"/>
                <a:gd name="T109" fmla="*/ 61 h 347"/>
                <a:gd name="T110" fmla="*/ 124 w 372"/>
                <a:gd name="T111" fmla="*/ 72 h 347"/>
                <a:gd name="T112" fmla="*/ 158 w 372"/>
                <a:gd name="T113" fmla="*/ 93 h 347"/>
                <a:gd name="T114" fmla="*/ 166 w 372"/>
                <a:gd name="T115" fmla="*/ 107 h 347"/>
                <a:gd name="T116" fmla="*/ 141 w 372"/>
                <a:gd name="T117" fmla="*/ 117 h 347"/>
                <a:gd name="T118" fmla="*/ 104 w 372"/>
                <a:gd name="T119" fmla="*/ 116 h 3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2"/>
                <a:gd name="T181" fmla="*/ 0 h 347"/>
                <a:gd name="T182" fmla="*/ 372 w 372"/>
                <a:gd name="T183" fmla="*/ 347 h 3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2" h="347">
                  <a:moveTo>
                    <a:pt x="104" y="116"/>
                  </a:moveTo>
                  <a:lnTo>
                    <a:pt x="94" y="144"/>
                  </a:lnTo>
                  <a:lnTo>
                    <a:pt x="78" y="150"/>
                  </a:lnTo>
                  <a:lnTo>
                    <a:pt x="44" y="144"/>
                  </a:lnTo>
                  <a:lnTo>
                    <a:pt x="36" y="153"/>
                  </a:lnTo>
                  <a:lnTo>
                    <a:pt x="17" y="146"/>
                  </a:lnTo>
                  <a:lnTo>
                    <a:pt x="0" y="171"/>
                  </a:lnTo>
                  <a:lnTo>
                    <a:pt x="8" y="179"/>
                  </a:lnTo>
                  <a:lnTo>
                    <a:pt x="8" y="196"/>
                  </a:lnTo>
                  <a:lnTo>
                    <a:pt x="15" y="212"/>
                  </a:lnTo>
                  <a:lnTo>
                    <a:pt x="50" y="199"/>
                  </a:lnTo>
                  <a:lnTo>
                    <a:pt x="61" y="209"/>
                  </a:lnTo>
                  <a:lnTo>
                    <a:pt x="46" y="280"/>
                  </a:lnTo>
                  <a:lnTo>
                    <a:pt x="66" y="302"/>
                  </a:lnTo>
                  <a:lnTo>
                    <a:pt x="60" y="342"/>
                  </a:lnTo>
                  <a:lnTo>
                    <a:pt x="80" y="343"/>
                  </a:lnTo>
                  <a:lnTo>
                    <a:pt x="102" y="322"/>
                  </a:lnTo>
                  <a:lnTo>
                    <a:pt x="111" y="328"/>
                  </a:lnTo>
                  <a:lnTo>
                    <a:pt x="153" y="347"/>
                  </a:lnTo>
                  <a:lnTo>
                    <a:pt x="162" y="342"/>
                  </a:lnTo>
                  <a:lnTo>
                    <a:pt x="163" y="327"/>
                  </a:lnTo>
                  <a:lnTo>
                    <a:pt x="171" y="318"/>
                  </a:lnTo>
                  <a:lnTo>
                    <a:pt x="231" y="276"/>
                  </a:lnTo>
                  <a:lnTo>
                    <a:pt x="241" y="291"/>
                  </a:lnTo>
                  <a:lnTo>
                    <a:pt x="277" y="302"/>
                  </a:lnTo>
                  <a:lnTo>
                    <a:pt x="298" y="274"/>
                  </a:lnTo>
                  <a:lnTo>
                    <a:pt x="307" y="280"/>
                  </a:lnTo>
                  <a:lnTo>
                    <a:pt x="321" y="280"/>
                  </a:lnTo>
                  <a:lnTo>
                    <a:pt x="321" y="271"/>
                  </a:lnTo>
                  <a:lnTo>
                    <a:pt x="340" y="265"/>
                  </a:lnTo>
                  <a:lnTo>
                    <a:pt x="340" y="258"/>
                  </a:lnTo>
                  <a:lnTo>
                    <a:pt x="348" y="250"/>
                  </a:lnTo>
                  <a:lnTo>
                    <a:pt x="352" y="252"/>
                  </a:lnTo>
                  <a:lnTo>
                    <a:pt x="372" y="231"/>
                  </a:lnTo>
                  <a:lnTo>
                    <a:pt x="356" y="201"/>
                  </a:lnTo>
                  <a:lnTo>
                    <a:pt x="364" y="159"/>
                  </a:lnTo>
                  <a:lnTo>
                    <a:pt x="354" y="146"/>
                  </a:lnTo>
                  <a:lnTo>
                    <a:pt x="326" y="155"/>
                  </a:lnTo>
                  <a:lnTo>
                    <a:pt x="323" y="150"/>
                  </a:lnTo>
                  <a:lnTo>
                    <a:pt x="354" y="112"/>
                  </a:lnTo>
                  <a:lnTo>
                    <a:pt x="340" y="54"/>
                  </a:lnTo>
                  <a:lnTo>
                    <a:pt x="319" y="70"/>
                  </a:lnTo>
                  <a:lnTo>
                    <a:pt x="301" y="50"/>
                  </a:lnTo>
                  <a:lnTo>
                    <a:pt x="283" y="25"/>
                  </a:lnTo>
                  <a:lnTo>
                    <a:pt x="282" y="10"/>
                  </a:lnTo>
                  <a:lnTo>
                    <a:pt x="270" y="7"/>
                  </a:lnTo>
                  <a:lnTo>
                    <a:pt x="256" y="12"/>
                  </a:lnTo>
                  <a:lnTo>
                    <a:pt x="232" y="0"/>
                  </a:lnTo>
                  <a:lnTo>
                    <a:pt x="220" y="29"/>
                  </a:lnTo>
                  <a:lnTo>
                    <a:pt x="201" y="30"/>
                  </a:lnTo>
                  <a:lnTo>
                    <a:pt x="186" y="54"/>
                  </a:lnTo>
                  <a:lnTo>
                    <a:pt x="178" y="49"/>
                  </a:lnTo>
                  <a:lnTo>
                    <a:pt x="163" y="54"/>
                  </a:lnTo>
                  <a:lnTo>
                    <a:pt x="141" y="40"/>
                  </a:lnTo>
                  <a:lnTo>
                    <a:pt x="124" y="61"/>
                  </a:lnTo>
                  <a:lnTo>
                    <a:pt x="124" y="72"/>
                  </a:lnTo>
                  <a:lnTo>
                    <a:pt x="158" y="93"/>
                  </a:lnTo>
                  <a:lnTo>
                    <a:pt x="166" y="107"/>
                  </a:lnTo>
                  <a:lnTo>
                    <a:pt x="141" y="117"/>
                  </a:lnTo>
                  <a:lnTo>
                    <a:pt x="104" y="116"/>
                  </a:lnTo>
                  <a:close/>
                </a:path>
              </a:pathLst>
            </a:custGeom>
            <a:solidFill>
              <a:srgbClr val="3191FF"/>
            </a:solidFill>
            <a:ln w="9525">
              <a:noFill/>
              <a:round/>
              <a:headEnd/>
              <a:tailEnd/>
            </a:ln>
          </p:spPr>
          <p:txBody>
            <a:bodyPr/>
            <a:lstStyle/>
            <a:p>
              <a:endParaRPr lang="zh-CN" altLang="en-US">
                <a:latin typeface="+mn-ea"/>
              </a:endParaRPr>
            </a:p>
          </p:txBody>
        </p:sp>
        <p:sp>
          <p:nvSpPr>
            <p:cNvPr id="25629" name="Freeform 30"/>
            <p:cNvSpPr>
              <a:spLocks/>
            </p:cNvSpPr>
            <p:nvPr/>
          </p:nvSpPr>
          <p:spPr bwMode="auto">
            <a:xfrm>
              <a:off x="1890" y="2967"/>
              <a:ext cx="378" cy="354"/>
            </a:xfrm>
            <a:custGeom>
              <a:avLst/>
              <a:gdLst>
                <a:gd name="T0" fmla="*/ 0 w 1007"/>
                <a:gd name="T1" fmla="*/ 0 h 943"/>
                <a:gd name="T2" fmla="*/ 0 w 1007"/>
                <a:gd name="T3" fmla="*/ 0 h 943"/>
                <a:gd name="T4" fmla="*/ 0 w 1007"/>
                <a:gd name="T5" fmla="*/ 0 h 943"/>
                <a:gd name="T6" fmla="*/ 0 w 1007"/>
                <a:gd name="T7" fmla="*/ 0 h 943"/>
                <a:gd name="T8" fmla="*/ 0 w 1007"/>
                <a:gd name="T9" fmla="*/ 0 h 943"/>
                <a:gd name="T10" fmla="*/ 0 w 1007"/>
                <a:gd name="T11" fmla="*/ 0 h 943"/>
                <a:gd name="T12" fmla="*/ 0 w 1007"/>
                <a:gd name="T13" fmla="*/ 0 h 943"/>
                <a:gd name="T14" fmla="*/ 0 w 1007"/>
                <a:gd name="T15" fmla="*/ 0 h 943"/>
                <a:gd name="T16" fmla="*/ 0 w 1007"/>
                <a:gd name="T17" fmla="*/ 0 h 943"/>
                <a:gd name="T18" fmla="*/ 0 w 1007"/>
                <a:gd name="T19" fmla="*/ 0 h 943"/>
                <a:gd name="T20" fmla="*/ 0 w 1007"/>
                <a:gd name="T21" fmla="*/ 0 h 943"/>
                <a:gd name="T22" fmla="*/ 0 w 1007"/>
                <a:gd name="T23" fmla="*/ 0 h 943"/>
                <a:gd name="T24" fmla="*/ 0 w 1007"/>
                <a:gd name="T25" fmla="*/ 0 h 943"/>
                <a:gd name="T26" fmla="*/ 0 w 1007"/>
                <a:gd name="T27" fmla="*/ 0 h 943"/>
                <a:gd name="T28" fmla="*/ 0 w 1007"/>
                <a:gd name="T29" fmla="*/ 0 h 943"/>
                <a:gd name="T30" fmla="*/ 0 w 1007"/>
                <a:gd name="T31" fmla="*/ 0 h 943"/>
                <a:gd name="T32" fmla="*/ 0 w 1007"/>
                <a:gd name="T33" fmla="*/ 0 h 943"/>
                <a:gd name="T34" fmla="*/ 0 w 1007"/>
                <a:gd name="T35" fmla="*/ 0 h 943"/>
                <a:gd name="T36" fmla="*/ 0 w 1007"/>
                <a:gd name="T37" fmla="*/ 0 h 943"/>
                <a:gd name="T38" fmla="*/ 0 w 1007"/>
                <a:gd name="T39" fmla="*/ 0 h 943"/>
                <a:gd name="T40" fmla="*/ 0 w 1007"/>
                <a:gd name="T41" fmla="*/ 0 h 943"/>
                <a:gd name="T42" fmla="*/ 0 w 1007"/>
                <a:gd name="T43" fmla="*/ 0 h 943"/>
                <a:gd name="T44" fmla="*/ 0 w 1007"/>
                <a:gd name="T45" fmla="*/ 0 h 943"/>
                <a:gd name="T46" fmla="*/ 0 w 1007"/>
                <a:gd name="T47" fmla="*/ 0 h 943"/>
                <a:gd name="T48" fmla="*/ 0 w 1007"/>
                <a:gd name="T49" fmla="*/ 0 h 943"/>
                <a:gd name="T50" fmla="*/ 0 w 1007"/>
                <a:gd name="T51" fmla="*/ 0 h 943"/>
                <a:gd name="T52" fmla="*/ 0 w 1007"/>
                <a:gd name="T53" fmla="*/ 0 h 943"/>
                <a:gd name="T54" fmla="*/ 0 w 1007"/>
                <a:gd name="T55" fmla="*/ 0 h 943"/>
                <a:gd name="T56" fmla="*/ 0 w 1007"/>
                <a:gd name="T57" fmla="*/ 0 h 943"/>
                <a:gd name="T58" fmla="*/ 0 w 1007"/>
                <a:gd name="T59" fmla="*/ 0 h 943"/>
                <a:gd name="T60" fmla="*/ 0 w 1007"/>
                <a:gd name="T61" fmla="*/ 0 h 943"/>
                <a:gd name="T62" fmla="*/ 0 w 1007"/>
                <a:gd name="T63" fmla="*/ 0 h 943"/>
                <a:gd name="T64" fmla="*/ 0 w 1007"/>
                <a:gd name="T65" fmla="*/ 0 h 943"/>
                <a:gd name="T66" fmla="*/ 0 w 1007"/>
                <a:gd name="T67" fmla="*/ 0 h 943"/>
                <a:gd name="T68" fmla="*/ 0 w 1007"/>
                <a:gd name="T69" fmla="*/ 0 h 943"/>
                <a:gd name="T70" fmla="*/ 0 w 1007"/>
                <a:gd name="T71" fmla="*/ 0 h 943"/>
                <a:gd name="T72" fmla="*/ 0 w 1007"/>
                <a:gd name="T73" fmla="*/ 0 h 943"/>
                <a:gd name="T74" fmla="*/ 0 w 1007"/>
                <a:gd name="T75" fmla="*/ 0 h 943"/>
                <a:gd name="T76" fmla="*/ 0 w 1007"/>
                <a:gd name="T77" fmla="*/ 0 h 943"/>
                <a:gd name="T78" fmla="*/ 0 w 1007"/>
                <a:gd name="T79" fmla="*/ 0 h 943"/>
                <a:gd name="T80" fmla="*/ 0 w 1007"/>
                <a:gd name="T81" fmla="*/ 0 h 943"/>
                <a:gd name="T82" fmla="*/ 0 w 1007"/>
                <a:gd name="T83" fmla="*/ 0 h 943"/>
                <a:gd name="T84" fmla="*/ 0 w 1007"/>
                <a:gd name="T85" fmla="*/ 0 h 943"/>
                <a:gd name="T86" fmla="*/ 0 w 1007"/>
                <a:gd name="T87" fmla="*/ 0 h 943"/>
                <a:gd name="T88" fmla="*/ 0 w 1007"/>
                <a:gd name="T89" fmla="*/ 0 h 943"/>
                <a:gd name="T90" fmla="*/ 0 w 1007"/>
                <a:gd name="T91" fmla="*/ 0 h 943"/>
                <a:gd name="T92" fmla="*/ 0 w 1007"/>
                <a:gd name="T93" fmla="*/ 0 h 943"/>
                <a:gd name="T94" fmla="*/ 0 w 1007"/>
                <a:gd name="T95" fmla="*/ 0 h 943"/>
                <a:gd name="T96" fmla="*/ 0 w 1007"/>
                <a:gd name="T97" fmla="*/ 0 h 943"/>
                <a:gd name="T98" fmla="*/ 0 w 1007"/>
                <a:gd name="T99" fmla="*/ 0 h 943"/>
                <a:gd name="T100" fmla="*/ 0 w 1007"/>
                <a:gd name="T101" fmla="*/ 0 h 943"/>
                <a:gd name="T102" fmla="*/ 0 w 1007"/>
                <a:gd name="T103" fmla="*/ 0 h 943"/>
                <a:gd name="T104" fmla="*/ 0 w 1007"/>
                <a:gd name="T105" fmla="*/ 0 h 943"/>
                <a:gd name="T106" fmla="*/ 0 w 1007"/>
                <a:gd name="T107" fmla="*/ 0 h 943"/>
                <a:gd name="T108" fmla="*/ 0 w 1007"/>
                <a:gd name="T109" fmla="*/ 0 h 943"/>
                <a:gd name="T110" fmla="*/ 0 w 1007"/>
                <a:gd name="T111" fmla="*/ 0 h 943"/>
                <a:gd name="T112" fmla="*/ 0 w 1007"/>
                <a:gd name="T113" fmla="*/ 0 h 943"/>
                <a:gd name="T114" fmla="*/ 0 w 1007"/>
                <a:gd name="T115" fmla="*/ 0 h 943"/>
                <a:gd name="T116" fmla="*/ 0 w 1007"/>
                <a:gd name="T117" fmla="*/ 0 h 943"/>
                <a:gd name="T118" fmla="*/ 0 w 1007"/>
                <a:gd name="T119" fmla="*/ 0 h 9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7"/>
                <a:gd name="T181" fmla="*/ 0 h 943"/>
                <a:gd name="T182" fmla="*/ 1007 w 1007"/>
                <a:gd name="T183" fmla="*/ 943 h 9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7" h="943">
                  <a:moveTo>
                    <a:pt x="293" y="320"/>
                  </a:moveTo>
                  <a:lnTo>
                    <a:pt x="266" y="395"/>
                  </a:lnTo>
                  <a:cubicBezTo>
                    <a:pt x="265" y="398"/>
                    <a:pt x="263" y="399"/>
                    <a:pt x="261" y="400"/>
                  </a:cubicBezTo>
                  <a:lnTo>
                    <a:pt x="219" y="414"/>
                  </a:lnTo>
                  <a:cubicBezTo>
                    <a:pt x="218" y="415"/>
                    <a:pt x="216" y="415"/>
                    <a:pt x="215" y="415"/>
                  </a:cubicBezTo>
                  <a:lnTo>
                    <a:pt x="124" y="401"/>
                  </a:lnTo>
                  <a:lnTo>
                    <a:pt x="131" y="398"/>
                  </a:lnTo>
                  <a:lnTo>
                    <a:pt x="110" y="420"/>
                  </a:lnTo>
                  <a:cubicBezTo>
                    <a:pt x="107" y="423"/>
                    <a:pt x="104" y="423"/>
                    <a:pt x="101" y="422"/>
                  </a:cubicBezTo>
                  <a:lnTo>
                    <a:pt x="51" y="404"/>
                  </a:lnTo>
                  <a:lnTo>
                    <a:pt x="61" y="401"/>
                  </a:lnTo>
                  <a:lnTo>
                    <a:pt x="15" y="470"/>
                  </a:lnTo>
                  <a:lnTo>
                    <a:pt x="14" y="460"/>
                  </a:lnTo>
                  <a:lnTo>
                    <a:pt x="35" y="480"/>
                  </a:lnTo>
                  <a:cubicBezTo>
                    <a:pt x="37" y="481"/>
                    <a:pt x="37" y="483"/>
                    <a:pt x="37" y="486"/>
                  </a:cubicBezTo>
                  <a:lnTo>
                    <a:pt x="37" y="530"/>
                  </a:lnTo>
                  <a:lnTo>
                    <a:pt x="37" y="527"/>
                  </a:lnTo>
                  <a:lnTo>
                    <a:pt x="56" y="569"/>
                  </a:lnTo>
                  <a:lnTo>
                    <a:pt x="46" y="565"/>
                  </a:lnTo>
                  <a:lnTo>
                    <a:pt x="139" y="533"/>
                  </a:lnTo>
                  <a:cubicBezTo>
                    <a:pt x="142" y="532"/>
                    <a:pt x="145" y="532"/>
                    <a:pt x="147" y="534"/>
                  </a:cubicBezTo>
                  <a:lnTo>
                    <a:pt x="176" y="561"/>
                  </a:lnTo>
                  <a:cubicBezTo>
                    <a:pt x="178" y="562"/>
                    <a:pt x="179" y="565"/>
                    <a:pt x="178" y="568"/>
                  </a:cubicBezTo>
                  <a:lnTo>
                    <a:pt x="138" y="756"/>
                  </a:lnTo>
                  <a:lnTo>
                    <a:pt x="136" y="749"/>
                  </a:lnTo>
                  <a:lnTo>
                    <a:pt x="190" y="808"/>
                  </a:lnTo>
                  <a:cubicBezTo>
                    <a:pt x="192" y="810"/>
                    <a:pt x="192" y="812"/>
                    <a:pt x="192" y="814"/>
                  </a:cubicBezTo>
                  <a:lnTo>
                    <a:pt x="175" y="922"/>
                  </a:lnTo>
                  <a:lnTo>
                    <a:pt x="167" y="912"/>
                  </a:lnTo>
                  <a:lnTo>
                    <a:pt x="223" y="916"/>
                  </a:lnTo>
                  <a:lnTo>
                    <a:pt x="216" y="919"/>
                  </a:lnTo>
                  <a:lnTo>
                    <a:pt x="274" y="860"/>
                  </a:lnTo>
                  <a:cubicBezTo>
                    <a:pt x="276" y="857"/>
                    <a:pt x="281" y="857"/>
                    <a:pt x="284" y="859"/>
                  </a:cubicBezTo>
                  <a:lnTo>
                    <a:pt x="309" y="877"/>
                  </a:lnTo>
                  <a:lnTo>
                    <a:pt x="307" y="877"/>
                  </a:lnTo>
                  <a:lnTo>
                    <a:pt x="420" y="927"/>
                  </a:lnTo>
                  <a:lnTo>
                    <a:pt x="413" y="928"/>
                  </a:lnTo>
                  <a:lnTo>
                    <a:pt x="435" y="913"/>
                  </a:lnTo>
                  <a:lnTo>
                    <a:pt x="432" y="920"/>
                  </a:lnTo>
                  <a:lnTo>
                    <a:pt x="435" y="879"/>
                  </a:lnTo>
                  <a:cubicBezTo>
                    <a:pt x="436" y="878"/>
                    <a:pt x="436" y="876"/>
                    <a:pt x="437" y="875"/>
                  </a:cubicBezTo>
                  <a:lnTo>
                    <a:pt x="456" y="851"/>
                  </a:lnTo>
                  <a:cubicBezTo>
                    <a:pt x="457" y="850"/>
                    <a:pt x="457" y="849"/>
                    <a:pt x="458" y="849"/>
                  </a:cubicBezTo>
                  <a:lnTo>
                    <a:pt x="618" y="738"/>
                  </a:lnTo>
                  <a:cubicBezTo>
                    <a:pt x="622" y="735"/>
                    <a:pt x="627" y="736"/>
                    <a:pt x="629" y="740"/>
                  </a:cubicBezTo>
                  <a:lnTo>
                    <a:pt x="658" y="778"/>
                  </a:lnTo>
                  <a:lnTo>
                    <a:pt x="654" y="775"/>
                  </a:lnTo>
                  <a:lnTo>
                    <a:pt x="749" y="806"/>
                  </a:lnTo>
                  <a:lnTo>
                    <a:pt x="740" y="808"/>
                  </a:lnTo>
                  <a:lnTo>
                    <a:pt x="796" y="734"/>
                  </a:lnTo>
                  <a:cubicBezTo>
                    <a:pt x="798" y="730"/>
                    <a:pt x="803" y="729"/>
                    <a:pt x="806" y="732"/>
                  </a:cubicBezTo>
                  <a:lnTo>
                    <a:pt x="831" y="748"/>
                  </a:lnTo>
                  <a:lnTo>
                    <a:pt x="827" y="746"/>
                  </a:lnTo>
                  <a:lnTo>
                    <a:pt x="865" y="746"/>
                  </a:lnTo>
                  <a:lnTo>
                    <a:pt x="857" y="755"/>
                  </a:lnTo>
                  <a:lnTo>
                    <a:pt x="857" y="732"/>
                  </a:lnTo>
                  <a:cubicBezTo>
                    <a:pt x="857" y="729"/>
                    <a:pt x="859" y="726"/>
                    <a:pt x="862" y="725"/>
                  </a:cubicBezTo>
                  <a:lnTo>
                    <a:pt x="912" y="707"/>
                  </a:lnTo>
                  <a:lnTo>
                    <a:pt x="907" y="714"/>
                  </a:lnTo>
                  <a:lnTo>
                    <a:pt x="907" y="696"/>
                  </a:lnTo>
                  <a:cubicBezTo>
                    <a:pt x="907" y="694"/>
                    <a:pt x="907" y="692"/>
                    <a:pt x="909" y="690"/>
                  </a:cubicBezTo>
                  <a:lnTo>
                    <a:pt x="930" y="668"/>
                  </a:lnTo>
                  <a:cubicBezTo>
                    <a:pt x="932" y="666"/>
                    <a:pt x="936" y="665"/>
                    <a:pt x="939" y="667"/>
                  </a:cubicBezTo>
                  <a:lnTo>
                    <a:pt x="951" y="673"/>
                  </a:lnTo>
                  <a:lnTo>
                    <a:pt x="941" y="674"/>
                  </a:lnTo>
                  <a:lnTo>
                    <a:pt x="993" y="620"/>
                  </a:lnTo>
                  <a:lnTo>
                    <a:pt x="991" y="629"/>
                  </a:lnTo>
                  <a:lnTo>
                    <a:pt x="949" y="548"/>
                  </a:lnTo>
                  <a:cubicBezTo>
                    <a:pt x="949" y="546"/>
                    <a:pt x="948" y="545"/>
                    <a:pt x="949" y="543"/>
                  </a:cubicBezTo>
                  <a:lnTo>
                    <a:pt x="970" y="430"/>
                  </a:lnTo>
                  <a:lnTo>
                    <a:pt x="971" y="436"/>
                  </a:lnTo>
                  <a:lnTo>
                    <a:pt x="945" y="402"/>
                  </a:lnTo>
                  <a:lnTo>
                    <a:pt x="953" y="404"/>
                  </a:lnTo>
                  <a:lnTo>
                    <a:pt x="881" y="429"/>
                  </a:lnTo>
                  <a:cubicBezTo>
                    <a:pt x="878" y="430"/>
                    <a:pt x="874" y="428"/>
                    <a:pt x="872" y="425"/>
                  </a:cubicBezTo>
                  <a:lnTo>
                    <a:pt x="862" y="411"/>
                  </a:lnTo>
                  <a:cubicBezTo>
                    <a:pt x="860" y="408"/>
                    <a:pt x="860" y="404"/>
                    <a:pt x="863" y="402"/>
                  </a:cubicBezTo>
                  <a:lnTo>
                    <a:pt x="945" y="303"/>
                  </a:lnTo>
                  <a:lnTo>
                    <a:pt x="943" y="310"/>
                  </a:lnTo>
                  <a:lnTo>
                    <a:pt x="907" y="154"/>
                  </a:lnTo>
                  <a:lnTo>
                    <a:pt x="920" y="158"/>
                  </a:lnTo>
                  <a:lnTo>
                    <a:pt x="864" y="203"/>
                  </a:lnTo>
                  <a:cubicBezTo>
                    <a:pt x="861" y="205"/>
                    <a:pt x="856" y="205"/>
                    <a:pt x="853" y="202"/>
                  </a:cubicBezTo>
                  <a:lnTo>
                    <a:pt x="804" y="147"/>
                  </a:lnTo>
                  <a:lnTo>
                    <a:pt x="757" y="80"/>
                  </a:lnTo>
                  <a:cubicBezTo>
                    <a:pt x="757" y="79"/>
                    <a:pt x="756" y="77"/>
                    <a:pt x="756" y="76"/>
                  </a:cubicBezTo>
                  <a:lnTo>
                    <a:pt x="752" y="36"/>
                  </a:lnTo>
                  <a:lnTo>
                    <a:pt x="758" y="43"/>
                  </a:lnTo>
                  <a:lnTo>
                    <a:pt x="726" y="34"/>
                  </a:lnTo>
                  <a:lnTo>
                    <a:pt x="730" y="34"/>
                  </a:lnTo>
                  <a:lnTo>
                    <a:pt x="692" y="48"/>
                  </a:lnTo>
                  <a:cubicBezTo>
                    <a:pt x="690" y="49"/>
                    <a:pt x="688" y="49"/>
                    <a:pt x="686" y="48"/>
                  </a:cubicBezTo>
                  <a:lnTo>
                    <a:pt x="623" y="16"/>
                  </a:lnTo>
                  <a:lnTo>
                    <a:pt x="634" y="11"/>
                  </a:lnTo>
                  <a:lnTo>
                    <a:pt x="603" y="88"/>
                  </a:lnTo>
                  <a:cubicBezTo>
                    <a:pt x="602" y="91"/>
                    <a:pt x="600" y="93"/>
                    <a:pt x="597" y="93"/>
                  </a:cubicBezTo>
                  <a:lnTo>
                    <a:pt x="545" y="97"/>
                  </a:lnTo>
                  <a:lnTo>
                    <a:pt x="551" y="94"/>
                  </a:lnTo>
                  <a:lnTo>
                    <a:pt x="511" y="156"/>
                  </a:lnTo>
                  <a:cubicBezTo>
                    <a:pt x="509" y="160"/>
                    <a:pt x="504" y="161"/>
                    <a:pt x="500" y="159"/>
                  </a:cubicBezTo>
                  <a:lnTo>
                    <a:pt x="477" y="145"/>
                  </a:lnTo>
                  <a:lnTo>
                    <a:pt x="484" y="145"/>
                  </a:lnTo>
                  <a:lnTo>
                    <a:pt x="446" y="160"/>
                  </a:lnTo>
                  <a:cubicBezTo>
                    <a:pt x="444" y="160"/>
                    <a:pt x="441" y="160"/>
                    <a:pt x="439" y="159"/>
                  </a:cubicBezTo>
                  <a:lnTo>
                    <a:pt x="380" y="122"/>
                  </a:lnTo>
                  <a:lnTo>
                    <a:pt x="391" y="121"/>
                  </a:lnTo>
                  <a:lnTo>
                    <a:pt x="345" y="177"/>
                  </a:lnTo>
                  <a:lnTo>
                    <a:pt x="347" y="172"/>
                  </a:lnTo>
                  <a:lnTo>
                    <a:pt x="347" y="201"/>
                  </a:lnTo>
                  <a:lnTo>
                    <a:pt x="343" y="194"/>
                  </a:lnTo>
                  <a:lnTo>
                    <a:pt x="434" y="248"/>
                  </a:lnTo>
                  <a:cubicBezTo>
                    <a:pt x="435" y="249"/>
                    <a:pt x="436" y="250"/>
                    <a:pt x="437" y="251"/>
                  </a:cubicBezTo>
                  <a:lnTo>
                    <a:pt x="458" y="290"/>
                  </a:lnTo>
                  <a:cubicBezTo>
                    <a:pt x="459" y="292"/>
                    <a:pt x="459" y="294"/>
                    <a:pt x="459" y="296"/>
                  </a:cubicBezTo>
                  <a:cubicBezTo>
                    <a:pt x="458" y="298"/>
                    <a:pt x="456" y="300"/>
                    <a:pt x="454" y="301"/>
                  </a:cubicBezTo>
                  <a:lnTo>
                    <a:pt x="387" y="327"/>
                  </a:lnTo>
                  <a:cubicBezTo>
                    <a:pt x="386" y="328"/>
                    <a:pt x="385" y="328"/>
                    <a:pt x="384" y="328"/>
                  </a:cubicBezTo>
                  <a:lnTo>
                    <a:pt x="285" y="326"/>
                  </a:lnTo>
                  <a:cubicBezTo>
                    <a:pt x="280" y="326"/>
                    <a:pt x="277" y="322"/>
                    <a:pt x="277" y="318"/>
                  </a:cubicBezTo>
                  <a:cubicBezTo>
                    <a:pt x="277" y="313"/>
                    <a:pt x="281" y="310"/>
                    <a:pt x="285" y="310"/>
                  </a:cubicBezTo>
                  <a:lnTo>
                    <a:pt x="384" y="312"/>
                  </a:lnTo>
                  <a:lnTo>
                    <a:pt x="381" y="312"/>
                  </a:lnTo>
                  <a:lnTo>
                    <a:pt x="448" y="286"/>
                  </a:lnTo>
                  <a:lnTo>
                    <a:pt x="444" y="297"/>
                  </a:lnTo>
                  <a:lnTo>
                    <a:pt x="423" y="259"/>
                  </a:lnTo>
                  <a:lnTo>
                    <a:pt x="426" y="262"/>
                  </a:lnTo>
                  <a:lnTo>
                    <a:pt x="334" y="207"/>
                  </a:lnTo>
                  <a:cubicBezTo>
                    <a:pt x="332" y="206"/>
                    <a:pt x="330" y="203"/>
                    <a:pt x="330" y="201"/>
                  </a:cubicBezTo>
                  <a:lnTo>
                    <a:pt x="330" y="172"/>
                  </a:lnTo>
                  <a:cubicBezTo>
                    <a:pt x="330" y="170"/>
                    <a:pt x="331" y="169"/>
                    <a:pt x="332" y="167"/>
                  </a:cubicBezTo>
                  <a:lnTo>
                    <a:pt x="378" y="111"/>
                  </a:lnTo>
                  <a:cubicBezTo>
                    <a:pt x="381" y="107"/>
                    <a:pt x="385" y="107"/>
                    <a:pt x="388" y="109"/>
                  </a:cubicBezTo>
                  <a:lnTo>
                    <a:pt x="448" y="145"/>
                  </a:lnTo>
                  <a:lnTo>
                    <a:pt x="441" y="145"/>
                  </a:lnTo>
                  <a:lnTo>
                    <a:pt x="479" y="130"/>
                  </a:lnTo>
                  <a:cubicBezTo>
                    <a:pt x="481" y="129"/>
                    <a:pt x="484" y="130"/>
                    <a:pt x="486" y="131"/>
                  </a:cubicBezTo>
                  <a:lnTo>
                    <a:pt x="509" y="145"/>
                  </a:lnTo>
                  <a:lnTo>
                    <a:pt x="498" y="148"/>
                  </a:lnTo>
                  <a:lnTo>
                    <a:pt x="538" y="85"/>
                  </a:lnTo>
                  <a:cubicBezTo>
                    <a:pt x="539" y="83"/>
                    <a:pt x="541" y="82"/>
                    <a:pt x="544" y="81"/>
                  </a:cubicBezTo>
                  <a:lnTo>
                    <a:pt x="595" y="77"/>
                  </a:lnTo>
                  <a:lnTo>
                    <a:pt x="589" y="82"/>
                  </a:lnTo>
                  <a:lnTo>
                    <a:pt x="619" y="6"/>
                  </a:lnTo>
                  <a:cubicBezTo>
                    <a:pt x="620" y="3"/>
                    <a:pt x="622" y="2"/>
                    <a:pt x="624" y="1"/>
                  </a:cubicBezTo>
                  <a:cubicBezTo>
                    <a:pt x="626" y="0"/>
                    <a:pt x="628" y="0"/>
                    <a:pt x="630" y="1"/>
                  </a:cubicBezTo>
                  <a:lnTo>
                    <a:pt x="693" y="34"/>
                  </a:lnTo>
                  <a:lnTo>
                    <a:pt x="687" y="33"/>
                  </a:lnTo>
                  <a:lnTo>
                    <a:pt x="725" y="19"/>
                  </a:lnTo>
                  <a:cubicBezTo>
                    <a:pt x="726" y="19"/>
                    <a:pt x="728" y="19"/>
                    <a:pt x="730" y="19"/>
                  </a:cubicBezTo>
                  <a:lnTo>
                    <a:pt x="762" y="27"/>
                  </a:lnTo>
                  <a:cubicBezTo>
                    <a:pt x="765" y="28"/>
                    <a:pt x="768" y="31"/>
                    <a:pt x="768" y="34"/>
                  </a:cubicBezTo>
                  <a:lnTo>
                    <a:pt x="772" y="74"/>
                  </a:lnTo>
                  <a:lnTo>
                    <a:pt x="771" y="71"/>
                  </a:lnTo>
                  <a:lnTo>
                    <a:pt x="816" y="137"/>
                  </a:lnTo>
                  <a:lnTo>
                    <a:pt x="865" y="191"/>
                  </a:lnTo>
                  <a:lnTo>
                    <a:pt x="854" y="190"/>
                  </a:lnTo>
                  <a:lnTo>
                    <a:pt x="910" y="146"/>
                  </a:lnTo>
                  <a:cubicBezTo>
                    <a:pt x="912" y="144"/>
                    <a:pt x="915" y="144"/>
                    <a:pt x="917" y="144"/>
                  </a:cubicBezTo>
                  <a:cubicBezTo>
                    <a:pt x="920" y="145"/>
                    <a:pt x="922" y="148"/>
                    <a:pt x="922" y="150"/>
                  </a:cubicBezTo>
                  <a:lnTo>
                    <a:pt x="959" y="306"/>
                  </a:lnTo>
                  <a:cubicBezTo>
                    <a:pt x="959" y="308"/>
                    <a:pt x="959" y="311"/>
                    <a:pt x="957" y="313"/>
                  </a:cubicBezTo>
                  <a:lnTo>
                    <a:pt x="875" y="412"/>
                  </a:lnTo>
                  <a:lnTo>
                    <a:pt x="875" y="402"/>
                  </a:lnTo>
                  <a:lnTo>
                    <a:pt x="885" y="416"/>
                  </a:lnTo>
                  <a:lnTo>
                    <a:pt x="876" y="413"/>
                  </a:lnTo>
                  <a:lnTo>
                    <a:pt x="948" y="389"/>
                  </a:lnTo>
                  <a:cubicBezTo>
                    <a:pt x="952" y="388"/>
                    <a:pt x="955" y="389"/>
                    <a:pt x="957" y="392"/>
                  </a:cubicBezTo>
                  <a:lnTo>
                    <a:pt x="984" y="426"/>
                  </a:lnTo>
                  <a:cubicBezTo>
                    <a:pt x="985" y="428"/>
                    <a:pt x="986" y="430"/>
                    <a:pt x="985" y="432"/>
                  </a:cubicBezTo>
                  <a:lnTo>
                    <a:pt x="964" y="546"/>
                  </a:lnTo>
                  <a:lnTo>
                    <a:pt x="964" y="541"/>
                  </a:lnTo>
                  <a:lnTo>
                    <a:pt x="1006" y="621"/>
                  </a:lnTo>
                  <a:cubicBezTo>
                    <a:pt x="1007" y="624"/>
                    <a:pt x="1007" y="628"/>
                    <a:pt x="1004" y="631"/>
                  </a:cubicBezTo>
                  <a:lnTo>
                    <a:pt x="953" y="685"/>
                  </a:lnTo>
                  <a:cubicBezTo>
                    <a:pt x="950" y="688"/>
                    <a:pt x="946" y="688"/>
                    <a:pt x="943" y="687"/>
                  </a:cubicBezTo>
                  <a:lnTo>
                    <a:pt x="932" y="681"/>
                  </a:lnTo>
                  <a:lnTo>
                    <a:pt x="941" y="679"/>
                  </a:lnTo>
                  <a:lnTo>
                    <a:pt x="920" y="701"/>
                  </a:lnTo>
                  <a:lnTo>
                    <a:pt x="923" y="696"/>
                  </a:lnTo>
                  <a:lnTo>
                    <a:pt x="923" y="714"/>
                  </a:lnTo>
                  <a:cubicBezTo>
                    <a:pt x="923" y="717"/>
                    <a:pt x="921" y="720"/>
                    <a:pt x="917" y="722"/>
                  </a:cubicBezTo>
                  <a:lnTo>
                    <a:pt x="868" y="740"/>
                  </a:lnTo>
                  <a:lnTo>
                    <a:pt x="873" y="732"/>
                  </a:lnTo>
                  <a:lnTo>
                    <a:pt x="873" y="755"/>
                  </a:lnTo>
                  <a:cubicBezTo>
                    <a:pt x="873" y="759"/>
                    <a:pt x="869" y="763"/>
                    <a:pt x="865" y="763"/>
                  </a:cubicBezTo>
                  <a:lnTo>
                    <a:pt x="827" y="763"/>
                  </a:lnTo>
                  <a:cubicBezTo>
                    <a:pt x="825" y="763"/>
                    <a:pt x="824" y="762"/>
                    <a:pt x="822" y="761"/>
                  </a:cubicBezTo>
                  <a:lnTo>
                    <a:pt x="798" y="745"/>
                  </a:lnTo>
                  <a:lnTo>
                    <a:pt x="809" y="743"/>
                  </a:lnTo>
                  <a:lnTo>
                    <a:pt x="753" y="818"/>
                  </a:lnTo>
                  <a:cubicBezTo>
                    <a:pt x="751" y="821"/>
                    <a:pt x="748" y="822"/>
                    <a:pt x="744" y="821"/>
                  </a:cubicBezTo>
                  <a:lnTo>
                    <a:pt x="649" y="790"/>
                  </a:lnTo>
                  <a:cubicBezTo>
                    <a:pt x="647" y="790"/>
                    <a:pt x="646" y="789"/>
                    <a:pt x="645" y="788"/>
                  </a:cubicBezTo>
                  <a:lnTo>
                    <a:pt x="616" y="749"/>
                  </a:lnTo>
                  <a:lnTo>
                    <a:pt x="627" y="751"/>
                  </a:lnTo>
                  <a:lnTo>
                    <a:pt x="467" y="862"/>
                  </a:lnTo>
                  <a:lnTo>
                    <a:pt x="469" y="861"/>
                  </a:lnTo>
                  <a:lnTo>
                    <a:pt x="450" y="885"/>
                  </a:lnTo>
                  <a:lnTo>
                    <a:pt x="451" y="881"/>
                  </a:lnTo>
                  <a:lnTo>
                    <a:pt x="448" y="921"/>
                  </a:lnTo>
                  <a:cubicBezTo>
                    <a:pt x="447" y="924"/>
                    <a:pt x="446" y="926"/>
                    <a:pt x="444" y="927"/>
                  </a:cubicBezTo>
                  <a:lnTo>
                    <a:pt x="421" y="941"/>
                  </a:lnTo>
                  <a:cubicBezTo>
                    <a:pt x="419" y="943"/>
                    <a:pt x="416" y="943"/>
                    <a:pt x="413" y="942"/>
                  </a:cubicBezTo>
                  <a:lnTo>
                    <a:pt x="301" y="891"/>
                  </a:lnTo>
                  <a:cubicBezTo>
                    <a:pt x="300" y="891"/>
                    <a:pt x="300" y="891"/>
                    <a:pt x="299" y="890"/>
                  </a:cubicBezTo>
                  <a:lnTo>
                    <a:pt x="275" y="872"/>
                  </a:lnTo>
                  <a:lnTo>
                    <a:pt x="285" y="871"/>
                  </a:lnTo>
                  <a:lnTo>
                    <a:pt x="228" y="930"/>
                  </a:lnTo>
                  <a:cubicBezTo>
                    <a:pt x="226" y="932"/>
                    <a:pt x="224" y="932"/>
                    <a:pt x="222" y="932"/>
                  </a:cubicBezTo>
                  <a:lnTo>
                    <a:pt x="166" y="928"/>
                  </a:lnTo>
                  <a:cubicBezTo>
                    <a:pt x="164" y="928"/>
                    <a:pt x="162" y="927"/>
                    <a:pt x="161" y="925"/>
                  </a:cubicBezTo>
                  <a:cubicBezTo>
                    <a:pt x="159" y="924"/>
                    <a:pt x="159" y="921"/>
                    <a:pt x="159" y="919"/>
                  </a:cubicBezTo>
                  <a:lnTo>
                    <a:pt x="176" y="812"/>
                  </a:lnTo>
                  <a:lnTo>
                    <a:pt x="178" y="819"/>
                  </a:lnTo>
                  <a:lnTo>
                    <a:pt x="125" y="760"/>
                  </a:lnTo>
                  <a:cubicBezTo>
                    <a:pt x="123" y="758"/>
                    <a:pt x="122" y="755"/>
                    <a:pt x="123" y="753"/>
                  </a:cubicBezTo>
                  <a:lnTo>
                    <a:pt x="163" y="565"/>
                  </a:lnTo>
                  <a:lnTo>
                    <a:pt x="165" y="572"/>
                  </a:lnTo>
                  <a:lnTo>
                    <a:pt x="137" y="546"/>
                  </a:lnTo>
                  <a:lnTo>
                    <a:pt x="145" y="548"/>
                  </a:lnTo>
                  <a:lnTo>
                    <a:pt x="51" y="580"/>
                  </a:lnTo>
                  <a:cubicBezTo>
                    <a:pt x="47" y="581"/>
                    <a:pt x="43" y="580"/>
                    <a:pt x="41" y="576"/>
                  </a:cubicBezTo>
                  <a:lnTo>
                    <a:pt x="22" y="533"/>
                  </a:lnTo>
                  <a:cubicBezTo>
                    <a:pt x="22" y="532"/>
                    <a:pt x="21" y="531"/>
                    <a:pt x="21" y="530"/>
                  </a:cubicBezTo>
                  <a:lnTo>
                    <a:pt x="21" y="486"/>
                  </a:lnTo>
                  <a:lnTo>
                    <a:pt x="24" y="491"/>
                  </a:lnTo>
                  <a:lnTo>
                    <a:pt x="3" y="471"/>
                  </a:lnTo>
                  <a:cubicBezTo>
                    <a:pt x="0" y="468"/>
                    <a:pt x="0" y="464"/>
                    <a:pt x="2" y="461"/>
                  </a:cubicBezTo>
                  <a:lnTo>
                    <a:pt x="48" y="392"/>
                  </a:lnTo>
                  <a:cubicBezTo>
                    <a:pt x="50" y="389"/>
                    <a:pt x="54" y="388"/>
                    <a:pt x="57" y="389"/>
                  </a:cubicBezTo>
                  <a:lnTo>
                    <a:pt x="107" y="407"/>
                  </a:lnTo>
                  <a:lnTo>
                    <a:pt x="98" y="409"/>
                  </a:lnTo>
                  <a:lnTo>
                    <a:pt x="119" y="387"/>
                  </a:lnTo>
                  <a:cubicBezTo>
                    <a:pt x="121" y="385"/>
                    <a:pt x="123" y="384"/>
                    <a:pt x="126" y="385"/>
                  </a:cubicBezTo>
                  <a:lnTo>
                    <a:pt x="218" y="399"/>
                  </a:lnTo>
                  <a:lnTo>
                    <a:pt x="214" y="399"/>
                  </a:lnTo>
                  <a:lnTo>
                    <a:pt x="256" y="385"/>
                  </a:lnTo>
                  <a:lnTo>
                    <a:pt x="251" y="390"/>
                  </a:lnTo>
                  <a:lnTo>
                    <a:pt x="278" y="315"/>
                  </a:lnTo>
                  <a:cubicBezTo>
                    <a:pt x="279" y="311"/>
                    <a:pt x="284" y="309"/>
                    <a:pt x="288" y="310"/>
                  </a:cubicBezTo>
                  <a:cubicBezTo>
                    <a:pt x="292" y="312"/>
                    <a:pt x="294" y="316"/>
                    <a:pt x="293" y="320"/>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30" name="Freeform 31"/>
            <p:cNvSpPr>
              <a:spLocks/>
            </p:cNvSpPr>
            <p:nvPr/>
          </p:nvSpPr>
          <p:spPr bwMode="auto">
            <a:xfrm>
              <a:off x="1521" y="2616"/>
              <a:ext cx="750" cy="599"/>
            </a:xfrm>
            <a:custGeom>
              <a:avLst/>
              <a:gdLst>
                <a:gd name="T0" fmla="*/ 292 w 750"/>
                <a:gd name="T1" fmla="*/ 51 h 599"/>
                <a:gd name="T2" fmla="*/ 280 w 750"/>
                <a:gd name="T3" fmla="*/ 18 h 599"/>
                <a:gd name="T4" fmla="*/ 328 w 750"/>
                <a:gd name="T5" fmla="*/ 0 h 599"/>
                <a:gd name="T6" fmla="*/ 336 w 750"/>
                <a:gd name="T7" fmla="*/ 35 h 599"/>
                <a:gd name="T8" fmla="*/ 381 w 750"/>
                <a:gd name="T9" fmla="*/ 75 h 599"/>
                <a:gd name="T10" fmla="*/ 403 w 750"/>
                <a:gd name="T11" fmla="*/ 75 h 599"/>
                <a:gd name="T12" fmla="*/ 422 w 750"/>
                <a:gd name="T13" fmla="*/ 112 h 599"/>
                <a:gd name="T14" fmla="*/ 469 w 750"/>
                <a:gd name="T15" fmla="*/ 107 h 599"/>
                <a:gd name="T16" fmla="*/ 491 w 750"/>
                <a:gd name="T17" fmla="*/ 89 h 599"/>
                <a:gd name="T18" fmla="*/ 505 w 750"/>
                <a:gd name="T19" fmla="*/ 107 h 599"/>
                <a:gd name="T20" fmla="*/ 557 w 750"/>
                <a:gd name="T21" fmla="*/ 100 h 599"/>
                <a:gd name="T22" fmla="*/ 566 w 750"/>
                <a:gd name="T23" fmla="*/ 116 h 599"/>
                <a:gd name="T24" fmla="*/ 619 w 750"/>
                <a:gd name="T25" fmla="*/ 138 h 599"/>
                <a:gd name="T26" fmla="*/ 683 w 750"/>
                <a:gd name="T27" fmla="*/ 147 h 599"/>
                <a:gd name="T28" fmla="*/ 714 w 750"/>
                <a:gd name="T29" fmla="*/ 156 h 599"/>
                <a:gd name="T30" fmla="*/ 742 w 750"/>
                <a:gd name="T31" fmla="*/ 176 h 599"/>
                <a:gd name="T32" fmla="*/ 744 w 750"/>
                <a:gd name="T33" fmla="*/ 228 h 599"/>
                <a:gd name="T34" fmla="*/ 708 w 750"/>
                <a:gd name="T35" fmla="*/ 246 h 599"/>
                <a:gd name="T36" fmla="*/ 650 w 750"/>
                <a:gd name="T37" fmla="*/ 267 h 599"/>
                <a:gd name="T38" fmla="*/ 662 w 750"/>
                <a:gd name="T39" fmla="*/ 310 h 599"/>
                <a:gd name="T40" fmla="*/ 705 w 750"/>
                <a:gd name="T41" fmla="*/ 353 h 599"/>
                <a:gd name="T42" fmla="*/ 686 w 750"/>
                <a:gd name="T43" fmla="*/ 425 h 599"/>
                <a:gd name="T44" fmla="*/ 650 w 750"/>
                <a:gd name="T45" fmla="*/ 380 h 599"/>
                <a:gd name="T46" fmla="*/ 637 w 750"/>
                <a:gd name="T47" fmla="*/ 362 h 599"/>
                <a:gd name="T48" fmla="*/ 599 w 750"/>
                <a:gd name="T49" fmla="*/ 355 h 599"/>
                <a:gd name="T50" fmla="*/ 568 w 750"/>
                <a:gd name="T51" fmla="*/ 385 h 599"/>
                <a:gd name="T52" fmla="*/ 544 w 750"/>
                <a:gd name="T53" fmla="*/ 403 h 599"/>
                <a:gd name="T54" fmla="*/ 508 w 750"/>
                <a:gd name="T55" fmla="*/ 395 h 599"/>
                <a:gd name="T56" fmla="*/ 491 w 750"/>
                <a:gd name="T57" fmla="*/ 427 h 599"/>
                <a:gd name="T58" fmla="*/ 532 w 750"/>
                <a:gd name="T59" fmla="*/ 461 h 599"/>
                <a:gd name="T60" fmla="*/ 471 w 750"/>
                <a:gd name="T61" fmla="*/ 470 h 599"/>
                <a:gd name="T62" fmla="*/ 452 w 750"/>
                <a:gd name="T63" fmla="*/ 448 h 599"/>
                <a:gd name="T64" fmla="*/ 412 w 750"/>
                <a:gd name="T65" fmla="*/ 454 h 599"/>
                <a:gd name="T66" fmla="*/ 403 w 750"/>
                <a:gd name="T67" fmla="*/ 424 h 599"/>
                <a:gd name="T68" fmla="*/ 382 w 750"/>
                <a:gd name="T69" fmla="*/ 407 h 599"/>
                <a:gd name="T70" fmla="*/ 378 w 750"/>
                <a:gd name="T71" fmla="*/ 430 h 599"/>
                <a:gd name="T72" fmla="*/ 356 w 750"/>
                <a:gd name="T73" fmla="*/ 450 h 599"/>
                <a:gd name="T74" fmla="*/ 322 w 750"/>
                <a:gd name="T75" fmla="*/ 512 h 599"/>
                <a:gd name="T76" fmla="*/ 309 w 750"/>
                <a:gd name="T77" fmla="*/ 586 h 599"/>
                <a:gd name="T78" fmla="*/ 263 w 750"/>
                <a:gd name="T79" fmla="*/ 599 h 599"/>
                <a:gd name="T80" fmla="*/ 194 w 750"/>
                <a:gd name="T81" fmla="*/ 480 h 599"/>
                <a:gd name="T82" fmla="*/ 155 w 750"/>
                <a:gd name="T83" fmla="*/ 458 h 599"/>
                <a:gd name="T84" fmla="*/ 156 w 750"/>
                <a:gd name="T85" fmla="*/ 427 h 599"/>
                <a:gd name="T86" fmla="*/ 122 w 750"/>
                <a:gd name="T87" fmla="*/ 430 h 599"/>
                <a:gd name="T88" fmla="*/ 90 w 750"/>
                <a:gd name="T89" fmla="*/ 373 h 599"/>
                <a:gd name="T90" fmla="*/ 84 w 750"/>
                <a:gd name="T91" fmla="*/ 263 h 599"/>
                <a:gd name="T92" fmla="*/ 80 w 750"/>
                <a:gd name="T93" fmla="*/ 204 h 599"/>
                <a:gd name="T94" fmla="*/ 0 w 750"/>
                <a:gd name="T95" fmla="*/ 99 h 599"/>
                <a:gd name="T96" fmla="*/ 12 w 750"/>
                <a:gd name="T97" fmla="*/ 71 h 599"/>
                <a:gd name="T98" fmla="*/ 117 w 750"/>
                <a:gd name="T99" fmla="*/ 75 h 599"/>
                <a:gd name="T100" fmla="*/ 151 w 750"/>
                <a:gd name="T101" fmla="*/ 82 h 599"/>
                <a:gd name="T102" fmla="*/ 208 w 750"/>
                <a:gd name="T103" fmla="*/ 111 h 599"/>
                <a:gd name="T104" fmla="*/ 214 w 750"/>
                <a:gd name="T105" fmla="*/ 78 h 599"/>
                <a:gd name="T106" fmla="*/ 249 w 750"/>
                <a:gd name="T107" fmla="*/ 84 h 599"/>
                <a:gd name="T108" fmla="*/ 283 w 750"/>
                <a:gd name="T109" fmla="*/ 76 h 59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0"/>
                <a:gd name="T166" fmla="*/ 0 h 599"/>
                <a:gd name="T167" fmla="*/ 750 w 750"/>
                <a:gd name="T168" fmla="*/ 599 h 59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0" h="599">
                  <a:moveTo>
                    <a:pt x="283" y="75"/>
                  </a:moveTo>
                  <a:lnTo>
                    <a:pt x="292" y="51"/>
                  </a:lnTo>
                  <a:lnTo>
                    <a:pt x="281" y="38"/>
                  </a:lnTo>
                  <a:lnTo>
                    <a:pt x="280" y="18"/>
                  </a:lnTo>
                  <a:lnTo>
                    <a:pt x="319" y="0"/>
                  </a:lnTo>
                  <a:lnTo>
                    <a:pt x="328" y="0"/>
                  </a:lnTo>
                  <a:lnTo>
                    <a:pt x="334" y="15"/>
                  </a:lnTo>
                  <a:lnTo>
                    <a:pt x="336" y="35"/>
                  </a:lnTo>
                  <a:lnTo>
                    <a:pt x="355" y="48"/>
                  </a:lnTo>
                  <a:lnTo>
                    <a:pt x="381" y="75"/>
                  </a:lnTo>
                  <a:lnTo>
                    <a:pt x="394" y="64"/>
                  </a:lnTo>
                  <a:lnTo>
                    <a:pt x="403" y="75"/>
                  </a:lnTo>
                  <a:lnTo>
                    <a:pt x="406" y="100"/>
                  </a:lnTo>
                  <a:lnTo>
                    <a:pt x="422" y="112"/>
                  </a:lnTo>
                  <a:lnTo>
                    <a:pt x="463" y="116"/>
                  </a:lnTo>
                  <a:lnTo>
                    <a:pt x="469" y="107"/>
                  </a:lnTo>
                  <a:lnTo>
                    <a:pt x="468" y="96"/>
                  </a:lnTo>
                  <a:lnTo>
                    <a:pt x="491" y="89"/>
                  </a:lnTo>
                  <a:lnTo>
                    <a:pt x="503" y="93"/>
                  </a:lnTo>
                  <a:lnTo>
                    <a:pt x="505" y="107"/>
                  </a:lnTo>
                  <a:lnTo>
                    <a:pt x="515" y="109"/>
                  </a:lnTo>
                  <a:lnTo>
                    <a:pt x="557" y="100"/>
                  </a:lnTo>
                  <a:lnTo>
                    <a:pt x="565" y="104"/>
                  </a:lnTo>
                  <a:lnTo>
                    <a:pt x="566" y="116"/>
                  </a:lnTo>
                  <a:lnTo>
                    <a:pt x="583" y="120"/>
                  </a:lnTo>
                  <a:lnTo>
                    <a:pt x="619" y="138"/>
                  </a:lnTo>
                  <a:lnTo>
                    <a:pt x="640" y="130"/>
                  </a:lnTo>
                  <a:lnTo>
                    <a:pt x="683" y="147"/>
                  </a:lnTo>
                  <a:lnTo>
                    <a:pt x="693" y="160"/>
                  </a:lnTo>
                  <a:lnTo>
                    <a:pt x="714" y="156"/>
                  </a:lnTo>
                  <a:lnTo>
                    <a:pt x="729" y="156"/>
                  </a:lnTo>
                  <a:lnTo>
                    <a:pt x="742" y="176"/>
                  </a:lnTo>
                  <a:lnTo>
                    <a:pt x="750" y="215"/>
                  </a:lnTo>
                  <a:lnTo>
                    <a:pt x="744" y="228"/>
                  </a:lnTo>
                  <a:lnTo>
                    <a:pt x="735" y="225"/>
                  </a:lnTo>
                  <a:lnTo>
                    <a:pt x="708" y="246"/>
                  </a:lnTo>
                  <a:lnTo>
                    <a:pt x="662" y="255"/>
                  </a:lnTo>
                  <a:lnTo>
                    <a:pt x="650" y="267"/>
                  </a:lnTo>
                  <a:lnTo>
                    <a:pt x="660" y="281"/>
                  </a:lnTo>
                  <a:lnTo>
                    <a:pt x="662" y="310"/>
                  </a:lnTo>
                  <a:lnTo>
                    <a:pt x="674" y="313"/>
                  </a:lnTo>
                  <a:lnTo>
                    <a:pt x="705" y="353"/>
                  </a:lnTo>
                  <a:lnTo>
                    <a:pt x="706" y="409"/>
                  </a:lnTo>
                  <a:lnTo>
                    <a:pt x="686" y="425"/>
                  </a:lnTo>
                  <a:lnTo>
                    <a:pt x="667" y="406"/>
                  </a:lnTo>
                  <a:lnTo>
                    <a:pt x="650" y="380"/>
                  </a:lnTo>
                  <a:lnTo>
                    <a:pt x="649" y="366"/>
                  </a:lnTo>
                  <a:lnTo>
                    <a:pt x="637" y="362"/>
                  </a:lnTo>
                  <a:lnTo>
                    <a:pt x="622" y="367"/>
                  </a:lnTo>
                  <a:lnTo>
                    <a:pt x="599" y="355"/>
                  </a:lnTo>
                  <a:lnTo>
                    <a:pt x="588" y="384"/>
                  </a:lnTo>
                  <a:lnTo>
                    <a:pt x="568" y="385"/>
                  </a:lnTo>
                  <a:lnTo>
                    <a:pt x="553" y="409"/>
                  </a:lnTo>
                  <a:lnTo>
                    <a:pt x="544" y="403"/>
                  </a:lnTo>
                  <a:lnTo>
                    <a:pt x="530" y="409"/>
                  </a:lnTo>
                  <a:lnTo>
                    <a:pt x="508" y="395"/>
                  </a:lnTo>
                  <a:lnTo>
                    <a:pt x="491" y="417"/>
                  </a:lnTo>
                  <a:lnTo>
                    <a:pt x="491" y="427"/>
                  </a:lnTo>
                  <a:lnTo>
                    <a:pt x="525" y="447"/>
                  </a:lnTo>
                  <a:lnTo>
                    <a:pt x="532" y="461"/>
                  </a:lnTo>
                  <a:lnTo>
                    <a:pt x="508" y="471"/>
                  </a:lnTo>
                  <a:lnTo>
                    <a:pt x="471" y="470"/>
                  </a:lnTo>
                  <a:lnTo>
                    <a:pt x="466" y="453"/>
                  </a:lnTo>
                  <a:lnTo>
                    <a:pt x="452" y="448"/>
                  </a:lnTo>
                  <a:lnTo>
                    <a:pt x="428" y="463"/>
                  </a:lnTo>
                  <a:lnTo>
                    <a:pt x="412" y="454"/>
                  </a:lnTo>
                  <a:lnTo>
                    <a:pt x="411" y="433"/>
                  </a:lnTo>
                  <a:lnTo>
                    <a:pt x="403" y="424"/>
                  </a:lnTo>
                  <a:lnTo>
                    <a:pt x="403" y="412"/>
                  </a:lnTo>
                  <a:lnTo>
                    <a:pt x="382" y="407"/>
                  </a:lnTo>
                  <a:lnTo>
                    <a:pt x="375" y="413"/>
                  </a:lnTo>
                  <a:lnTo>
                    <a:pt x="378" y="430"/>
                  </a:lnTo>
                  <a:lnTo>
                    <a:pt x="361" y="438"/>
                  </a:lnTo>
                  <a:lnTo>
                    <a:pt x="356" y="450"/>
                  </a:lnTo>
                  <a:lnTo>
                    <a:pt x="361" y="465"/>
                  </a:lnTo>
                  <a:lnTo>
                    <a:pt x="322" y="512"/>
                  </a:lnTo>
                  <a:lnTo>
                    <a:pt x="328" y="568"/>
                  </a:lnTo>
                  <a:lnTo>
                    <a:pt x="309" y="586"/>
                  </a:lnTo>
                  <a:lnTo>
                    <a:pt x="300" y="575"/>
                  </a:lnTo>
                  <a:lnTo>
                    <a:pt x="263" y="599"/>
                  </a:lnTo>
                  <a:lnTo>
                    <a:pt x="249" y="590"/>
                  </a:lnTo>
                  <a:lnTo>
                    <a:pt x="194" y="480"/>
                  </a:lnTo>
                  <a:lnTo>
                    <a:pt x="172" y="463"/>
                  </a:lnTo>
                  <a:lnTo>
                    <a:pt x="155" y="458"/>
                  </a:lnTo>
                  <a:lnTo>
                    <a:pt x="147" y="443"/>
                  </a:lnTo>
                  <a:lnTo>
                    <a:pt x="156" y="427"/>
                  </a:lnTo>
                  <a:lnTo>
                    <a:pt x="141" y="413"/>
                  </a:lnTo>
                  <a:lnTo>
                    <a:pt x="122" y="430"/>
                  </a:lnTo>
                  <a:lnTo>
                    <a:pt x="103" y="433"/>
                  </a:lnTo>
                  <a:lnTo>
                    <a:pt x="90" y="373"/>
                  </a:lnTo>
                  <a:lnTo>
                    <a:pt x="87" y="358"/>
                  </a:lnTo>
                  <a:lnTo>
                    <a:pt x="84" y="263"/>
                  </a:lnTo>
                  <a:lnTo>
                    <a:pt x="66" y="215"/>
                  </a:lnTo>
                  <a:lnTo>
                    <a:pt x="80" y="204"/>
                  </a:lnTo>
                  <a:lnTo>
                    <a:pt x="44" y="135"/>
                  </a:lnTo>
                  <a:lnTo>
                    <a:pt x="0" y="99"/>
                  </a:lnTo>
                  <a:lnTo>
                    <a:pt x="7" y="78"/>
                  </a:lnTo>
                  <a:lnTo>
                    <a:pt x="12" y="71"/>
                  </a:lnTo>
                  <a:lnTo>
                    <a:pt x="75" y="60"/>
                  </a:lnTo>
                  <a:lnTo>
                    <a:pt x="117" y="75"/>
                  </a:lnTo>
                  <a:lnTo>
                    <a:pt x="142" y="66"/>
                  </a:lnTo>
                  <a:lnTo>
                    <a:pt x="151" y="82"/>
                  </a:lnTo>
                  <a:lnTo>
                    <a:pt x="183" y="116"/>
                  </a:lnTo>
                  <a:lnTo>
                    <a:pt x="208" y="111"/>
                  </a:lnTo>
                  <a:lnTo>
                    <a:pt x="208" y="90"/>
                  </a:lnTo>
                  <a:lnTo>
                    <a:pt x="214" y="78"/>
                  </a:lnTo>
                  <a:lnTo>
                    <a:pt x="239" y="67"/>
                  </a:lnTo>
                  <a:lnTo>
                    <a:pt x="249" y="84"/>
                  </a:lnTo>
                  <a:lnTo>
                    <a:pt x="263" y="72"/>
                  </a:lnTo>
                  <a:lnTo>
                    <a:pt x="283" y="76"/>
                  </a:lnTo>
                  <a:lnTo>
                    <a:pt x="283" y="75"/>
                  </a:lnTo>
                  <a:close/>
                </a:path>
              </a:pathLst>
            </a:custGeom>
            <a:solidFill>
              <a:srgbClr val="3191FF"/>
            </a:solidFill>
            <a:ln w="9525">
              <a:noFill/>
              <a:round/>
              <a:headEnd/>
              <a:tailEnd/>
            </a:ln>
          </p:spPr>
          <p:txBody>
            <a:bodyPr/>
            <a:lstStyle/>
            <a:p>
              <a:endParaRPr lang="zh-CN" altLang="en-US">
                <a:latin typeface="+mn-ea"/>
              </a:endParaRPr>
            </a:p>
          </p:txBody>
        </p:sp>
        <p:sp>
          <p:nvSpPr>
            <p:cNvPr id="25631" name="Freeform 32"/>
            <p:cNvSpPr>
              <a:spLocks/>
            </p:cNvSpPr>
            <p:nvPr/>
          </p:nvSpPr>
          <p:spPr bwMode="auto">
            <a:xfrm>
              <a:off x="1518" y="2613"/>
              <a:ext cx="756" cy="606"/>
            </a:xfrm>
            <a:custGeom>
              <a:avLst/>
              <a:gdLst>
                <a:gd name="T0" fmla="*/ 0 w 2015"/>
                <a:gd name="T1" fmla="*/ 0 h 1615"/>
                <a:gd name="T2" fmla="*/ 0 w 2015"/>
                <a:gd name="T3" fmla="*/ 0 h 1615"/>
                <a:gd name="T4" fmla="*/ 0 w 2015"/>
                <a:gd name="T5" fmla="*/ 0 h 1615"/>
                <a:gd name="T6" fmla="*/ 0 w 2015"/>
                <a:gd name="T7" fmla="*/ 0 h 1615"/>
                <a:gd name="T8" fmla="*/ 0 w 2015"/>
                <a:gd name="T9" fmla="*/ 0 h 1615"/>
                <a:gd name="T10" fmla="*/ 0 w 2015"/>
                <a:gd name="T11" fmla="*/ 0 h 1615"/>
                <a:gd name="T12" fmla="*/ 0 w 2015"/>
                <a:gd name="T13" fmla="*/ 0 h 1615"/>
                <a:gd name="T14" fmla="*/ 0 w 2015"/>
                <a:gd name="T15" fmla="*/ 0 h 1615"/>
                <a:gd name="T16" fmla="*/ 0 w 2015"/>
                <a:gd name="T17" fmla="*/ 0 h 1615"/>
                <a:gd name="T18" fmla="*/ 0 w 2015"/>
                <a:gd name="T19" fmla="*/ 0 h 1615"/>
                <a:gd name="T20" fmla="*/ 0 w 2015"/>
                <a:gd name="T21" fmla="*/ 0 h 1615"/>
                <a:gd name="T22" fmla="*/ 0 w 2015"/>
                <a:gd name="T23" fmla="*/ 0 h 1615"/>
                <a:gd name="T24" fmla="*/ 0 w 2015"/>
                <a:gd name="T25" fmla="*/ 0 h 1615"/>
                <a:gd name="T26" fmla="*/ 0 w 2015"/>
                <a:gd name="T27" fmla="*/ 0 h 1615"/>
                <a:gd name="T28" fmla="*/ 0 w 2015"/>
                <a:gd name="T29" fmla="*/ 0 h 1615"/>
                <a:gd name="T30" fmla="*/ 0 w 2015"/>
                <a:gd name="T31" fmla="*/ 0 h 1615"/>
                <a:gd name="T32" fmla="*/ 0 w 2015"/>
                <a:gd name="T33" fmla="*/ 0 h 1615"/>
                <a:gd name="T34" fmla="*/ 0 w 2015"/>
                <a:gd name="T35" fmla="*/ 0 h 1615"/>
                <a:gd name="T36" fmla="*/ 0 w 2015"/>
                <a:gd name="T37" fmla="*/ 0 h 1615"/>
                <a:gd name="T38" fmla="*/ 0 w 2015"/>
                <a:gd name="T39" fmla="*/ 0 h 1615"/>
                <a:gd name="T40" fmla="*/ 0 w 2015"/>
                <a:gd name="T41" fmla="*/ 0 h 1615"/>
                <a:gd name="T42" fmla="*/ 0 w 2015"/>
                <a:gd name="T43" fmla="*/ 0 h 1615"/>
                <a:gd name="T44" fmla="*/ 0 w 2015"/>
                <a:gd name="T45" fmla="*/ 0 h 1615"/>
                <a:gd name="T46" fmla="*/ 0 w 2015"/>
                <a:gd name="T47" fmla="*/ 0 h 1615"/>
                <a:gd name="T48" fmla="*/ 0 w 2015"/>
                <a:gd name="T49" fmla="*/ 0 h 1615"/>
                <a:gd name="T50" fmla="*/ 0 w 2015"/>
                <a:gd name="T51" fmla="*/ 0 h 1615"/>
                <a:gd name="T52" fmla="*/ 0 w 2015"/>
                <a:gd name="T53" fmla="*/ 0 h 1615"/>
                <a:gd name="T54" fmla="*/ 0 w 2015"/>
                <a:gd name="T55" fmla="*/ 0 h 1615"/>
                <a:gd name="T56" fmla="*/ 0 w 2015"/>
                <a:gd name="T57" fmla="*/ 0 h 1615"/>
                <a:gd name="T58" fmla="*/ 0 w 2015"/>
                <a:gd name="T59" fmla="*/ 0 h 1615"/>
                <a:gd name="T60" fmla="*/ 0 w 2015"/>
                <a:gd name="T61" fmla="*/ 0 h 1615"/>
                <a:gd name="T62" fmla="*/ 0 w 2015"/>
                <a:gd name="T63" fmla="*/ 0 h 1615"/>
                <a:gd name="T64" fmla="*/ 0 w 2015"/>
                <a:gd name="T65" fmla="*/ 0 h 1615"/>
                <a:gd name="T66" fmla="*/ 0 w 2015"/>
                <a:gd name="T67" fmla="*/ 0 h 1615"/>
                <a:gd name="T68" fmla="*/ 0 w 2015"/>
                <a:gd name="T69" fmla="*/ 0 h 1615"/>
                <a:gd name="T70" fmla="*/ 0 w 2015"/>
                <a:gd name="T71" fmla="*/ 0 h 1615"/>
                <a:gd name="T72" fmla="*/ 0 w 2015"/>
                <a:gd name="T73" fmla="*/ 0 h 1615"/>
                <a:gd name="T74" fmla="*/ 0 w 2015"/>
                <a:gd name="T75" fmla="*/ 0 h 1615"/>
                <a:gd name="T76" fmla="*/ 0 w 2015"/>
                <a:gd name="T77" fmla="*/ 0 h 1615"/>
                <a:gd name="T78" fmla="*/ 0 w 2015"/>
                <a:gd name="T79" fmla="*/ 0 h 1615"/>
                <a:gd name="T80" fmla="*/ 0 w 2015"/>
                <a:gd name="T81" fmla="*/ 0 h 1615"/>
                <a:gd name="T82" fmla="*/ 0 w 2015"/>
                <a:gd name="T83" fmla="*/ 0 h 1615"/>
                <a:gd name="T84" fmla="*/ 0 w 2015"/>
                <a:gd name="T85" fmla="*/ 0 h 1615"/>
                <a:gd name="T86" fmla="*/ 0 w 2015"/>
                <a:gd name="T87" fmla="*/ 0 h 1615"/>
                <a:gd name="T88" fmla="*/ 0 w 2015"/>
                <a:gd name="T89" fmla="*/ 0 h 1615"/>
                <a:gd name="T90" fmla="*/ 0 w 2015"/>
                <a:gd name="T91" fmla="*/ 0 h 1615"/>
                <a:gd name="T92" fmla="*/ 0 w 2015"/>
                <a:gd name="T93" fmla="*/ 0 h 1615"/>
                <a:gd name="T94" fmla="*/ 0 w 2015"/>
                <a:gd name="T95" fmla="*/ 0 h 1615"/>
                <a:gd name="T96" fmla="*/ 0 w 2015"/>
                <a:gd name="T97" fmla="*/ 0 h 1615"/>
                <a:gd name="T98" fmla="*/ 0 w 2015"/>
                <a:gd name="T99" fmla="*/ 0 h 1615"/>
                <a:gd name="T100" fmla="*/ 0 w 2015"/>
                <a:gd name="T101" fmla="*/ 0 h 1615"/>
                <a:gd name="T102" fmla="*/ 0 w 2015"/>
                <a:gd name="T103" fmla="*/ 0 h 1615"/>
                <a:gd name="T104" fmla="*/ 0 w 2015"/>
                <a:gd name="T105" fmla="*/ 0 h 1615"/>
                <a:gd name="T106" fmla="*/ 0 w 2015"/>
                <a:gd name="T107" fmla="*/ 0 h 1615"/>
                <a:gd name="T108" fmla="*/ 0 w 2015"/>
                <a:gd name="T109" fmla="*/ 0 h 1615"/>
                <a:gd name="T110" fmla="*/ 0 w 2015"/>
                <a:gd name="T111" fmla="*/ 0 h 1615"/>
                <a:gd name="T112" fmla="*/ 0 w 2015"/>
                <a:gd name="T113" fmla="*/ 0 h 1615"/>
                <a:gd name="T114" fmla="*/ 0 w 2015"/>
                <a:gd name="T115" fmla="*/ 0 h 1615"/>
                <a:gd name="T116" fmla="*/ 0 w 2015"/>
                <a:gd name="T117" fmla="*/ 0 h 1615"/>
                <a:gd name="T118" fmla="*/ 0 w 2015"/>
                <a:gd name="T119" fmla="*/ 0 h 1615"/>
                <a:gd name="T120" fmla="*/ 0 w 2015"/>
                <a:gd name="T121" fmla="*/ 0 h 1615"/>
                <a:gd name="T122" fmla="*/ 0 w 2015"/>
                <a:gd name="T123" fmla="*/ 0 h 1615"/>
                <a:gd name="T124" fmla="*/ 0 w 2015"/>
                <a:gd name="T125" fmla="*/ 0 h 16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15"/>
                <a:gd name="T190" fmla="*/ 0 h 1615"/>
                <a:gd name="T191" fmla="*/ 2015 w 2015"/>
                <a:gd name="T192" fmla="*/ 1615 h 16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15" h="1615">
                  <a:moveTo>
                    <a:pt x="755" y="204"/>
                  </a:moveTo>
                  <a:lnTo>
                    <a:pt x="779" y="140"/>
                  </a:lnTo>
                  <a:lnTo>
                    <a:pt x="781" y="148"/>
                  </a:lnTo>
                  <a:lnTo>
                    <a:pt x="752" y="114"/>
                  </a:lnTo>
                  <a:cubicBezTo>
                    <a:pt x="751" y="112"/>
                    <a:pt x="750" y="111"/>
                    <a:pt x="750" y="109"/>
                  </a:cubicBezTo>
                  <a:lnTo>
                    <a:pt x="746" y="57"/>
                  </a:lnTo>
                  <a:cubicBezTo>
                    <a:pt x="746" y="54"/>
                    <a:pt x="748" y="51"/>
                    <a:pt x="751" y="49"/>
                  </a:cubicBezTo>
                  <a:lnTo>
                    <a:pt x="856" y="1"/>
                  </a:lnTo>
                  <a:cubicBezTo>
                    <a:pt x="857" y="1"/>
                    <a:pt x="858" y="0"/>
                    <a:pt x="859" y="0"/>
                  </a:cubicBezTo>
                  <a:lnTo>
                    <a:pt x="882" y="0"/>
                  </a:lnTo>
                  <a:cubicBezTo>
                    <a:pt x="885" y="0"/>
                    <a:pt x="888" y="2"/>
                    <a:pt x="889" y="5"/>
                  </a:cubicBezTo>
                  <a:lnTo>
                    <a:pt x="906" y="43"/>
                  </a:lnTo>
                  <a:cubicBezTo>
                    <a:pt x="907" y="44"/>
                    <a:pt x="907" y="45"/>
                    <a:pt x="907" y="46"/>
                  </a:cubicBezTo>
                  <a:lnTo>
                    <a:pt x="913" y="100"/>
                  </a:lnTo>
                  <a:lnTo>
                    <a:pt x="909" y="94"/>
                  </a:lnTo>
                  <a:lnTo>
                    <a:pt x="959" y="128"/>
                  </a:lnTo>
                  <a:cubicBezTo>
                    <a:pt x="959" y="128"/>
                    <a:pt x="960" y="129"/>
                    <a:pt x="960" y="129"/>
                  </a:cubicBezTo>
                  <a:lnTo>
                    <a:pt x="1029" y="201"/>
                  </a:lnTo>
                  <a:lnTo>
                    <a:pt x="1018" y="200"/>
                  </a:lnTo>
                  <a:lnTo>
                    <a:pt x="1054" y="172"/>
                  </a:lnTo>
                  <a:cubicBezTo>
                    <a:pt x="1057" y="170"/>
                    <a:pt x="1062" y="170"/>
                    <a:pt x="1065" y="173"/>
                  </a:cubicBezTo>
                  <a:lnTo>
                    <a:pt x="1090" y="201"/>
                  </a:lnTo>
                  <a:cubicBezTo>
                    <a:pt x="1091" y="203"/>
                    <a:pt x="1091" y="204"/>
                    <a:pt x="1092" y="206"/>
                  </a:cubicBezTo>
                  <a:lnTo>
                    <a:pt x="1099" y="274"/>
                  </a:lnTo>
                  <a:lnTo>
                    <a:pt x="1096" y="268"/>
                  </a:lnTo>
                  <a:lnTo>
                    <a:pt x="1138" y="300"/>
                  </a:lnTo>
                  <a:lnTo>
                    <a:pt x="1134" y="299"/>
                  </a:lnTo>
                  <a:lnTo>
                    <a:pt x="1242" y="309"/>
                  </a:lnTo>
                  <a:lnTo>
                    <a:pt x="1235" y="312"/>
                  </a:lnTo>
                  <a:lnTo>
                    <a:pt x="1252" y="288"/>
                  </a:lnTo>
                  <a:lnTo>
                    <a:pt x="1251" y="294"/>
                  </a:lnTo>
                  <a:lnTo>
                    <a:pt x="1247" y="264"/>
                  </a:lnTo>
                  <a:cubicBezTo>
                    <a:pt x="1246" y="260"/>
                    <a:pt x="1249" y="256"/>
                    <a:pt x="1253" y="255"/>
                  </a:cubicBezTo>
                  <a:lnTo>
                    <a:pt x="1315" y="237"/>
                  </a:lnTo>
                  <a:cubicBezTo>
                    <a:pt x="1317" y="237"/>
                    <a:pt x="1319" y="237"/>
                    <a:pt x="1320" y="237"/>
                  </a:cubicBezTo>
                  <a:lnTo>
                    <a:pt x="1352" y="247"/>
                  </a:lnTo>
                  <a:cubicBezTo>
                    <a:pt x="1355" y="248"/>
                    <a:pt x="1358" y="251"/>
                    <a:pt x="1358" y="254"/>
                  </a:cubicBezTo>
                  <a:lnTo>
                    <a:pt x="1364" y="292"/>
                  </a:lnTo>
                  <a:lnTo>
                    <a:pt x="1358" y="285"/>
                  </a:lnTo>
                  <a:lnTo>
                    <a:pt x="1384" y="291"/>
                  </a:lnTo>
                  <a:lnTo>
                    <a:pt x="1381" y="291"/>
                  </a:lnTo>
                  <a:lnTo>
                    <a:pt x="1491" y="267"/>
                  </a:lnTo>
                  <a:cubicBezTo>
                    <a:pt x="1493" y="267"/>
                    <a:pt x="1495" y="267"/>
                    <a:pt x="1496" y="268"/>
                  </a:cubicBezTo>
                  <a:lnTo>
                    <a:pt x="1517" y="278"/>
                  </a:lnTo>
                  <a:cubicBezTo>
                    <a:pt x="1520" y="279"/>
                    <a:pt x="1521" y="281"/>
                    <a:pt x="1522" y="284"/>
                  </a:cubicBezTo>
                  <a:lnTo>
                    <a:pt x="1525" y="316"/>
                  </a:lnTo>
                  <a:lnTo>
                    <a:pt x="1520" y="309"/>
                  </a:lnTo>
                  <a:lnTo>
                    <a:pt x="1565" y="321"/>
                  </a:lnTo>
                  <a:cubicBezTo>
                    <a:pt x="1566" y="321"/>
                    <a:pt x="1566" y="321"/>
                    <a:pt x="1567" y="322"/>
                  </a:cubicBezTo>
                  <a:lnTo>
                    <a:pt x="1664" y="370"/>
                  </a:lnTo>
                  <a:lnTo>
                    <a:pt x="1657" y="370"/>
                  </a:lnTo>
                  <a:lnTo>
                    <a:pt x="1710" y="347"/>
                  </a:lnTo>
                  <a:cubicBezTo>
                    <a:pt x="1712" y="347"/>
                    <a:pt x="1714" y="347"/>
                    <a:pt x="1716" y="347"/>
                  </a:cubicBezTo>
                  <a:lnTo>
                    <a:pt x="1832" y="391"/>
                  </a:lnTo>
                  <a:cubicBezTo>
                    <a:pt x="1834" y="392"/>
                    <a:pt x="1835" y="393"/>
                    <a:pt x="1836" y="394"/>
                  </a:cubicBezTo>
                  <a:lnTo>
                    <a:pt x="1863" y="430"/>
                  </a:lnTo>
                  <a:lnTo>
                    <a:pt x="1855" y="427"/>
                  </a:lnTo>
                  <a:lnTo>
                    <a:pt x="1912" y="415"/>
                  </a:lnTo>
                  <a:cubicBezTo>
                    <a:pt x="1912" y="415"/>
                    <a:pt x="1913" y="415"/>
                    <a:pt x="1914" y="415"/>
                  </a:cubicBezTo>
                  <a:lnTo>
                    <a:pt x="1952" y="417"/>
                  </a:lnTo>
                  <a:cubicBezTo>
                    <a:pt x="1954" y="417"/>
                    <a:pt x="1957" y="418"/>
                    <a:pt x="1958" y="420"/>
                  </a:cubicBezTo>
                  <a:lnTo>
                    <a:pt x="1994" y="472"/>
                  </a:lnTo>
                  <a:cubicBezTo>
                    <a:pt x="1995" y="473"/>
                    <a:pt x="1995" y="474"/>
                    <a:pt x="1995" y="476"/>
                  </a:cubicBezTo>
                  <a:lnTo>
                    <a:pt x="2014" y="580"/>
                  </a:lnTo>
                  <a:cubicBezTo>
                    <a:pt x="2015" y="581"/>
                    <a:pt x="2015" y="583"/>
                    <a:pt x="2014" y="584"/>
                  </a:cubicBezTo>
                  <a:lnTo>
                    <a:pt x="2001" y="620"/>
                  </a:lnTo>
                  <a:cubicBezTo>
                    <a:pt x="2000" y="622"/>
                    <a:pt x="1998" y="624"/>
                    <a:pt x="1996" y="625"/>
                  </a:cubicBezTo>
                  <a:cubicBezTo>
                    <a:pt x="1994" y="625"/>
                    <a:pt x="1992" y="625"/>
                    <a:pt x="1990" y="625"/>
                  </a:cubicBezTo>
                  <a:lnTo>
                    <a:pt x="1965" y="615"/>
                  </a:lnTo>
                  <a:lnTo>
                    <a:pt x="1974" y="613"/>
                  </a:lnTo>
                  <a:lnTo>
                    <a:pt x="1901" y="672"/>
                  </a:lnTo>
                  <a:cubicBezTo>
                    <a:pt x="1900" y="672"/>
                    <a:pt x="1899" y="673"/>
                    <a:pt x="1898" y="673"/>
                  </a:cubicBezTo>
                  <a:lnTo>
                    <a:pt x="1776" y="695"/>
                  </a:lnTo>
                  <a:lnTo>
                    <a:pt x="1780" y="693"/>
                  </a:lnTo>
                  <a:lnTo>
                    <a:pt x="1748" y="727"/>
                  </a:lnTo>
                  <a:lnTo>
                    <a:pt x="1748" y="717"/>
                  </a:lnTo>
                  <a:lnTo>
                    <a:pt x="1775" y="753"/>
                  </a:lnTo>
                  <a:cubicBezTo>
                    <a:pt x="1776" y="754"/>
                    <a:pt x="1777" y="755"/>
                    <a:pt x="1777" y="757"/>
                  </a:cubicBezTo>
                  <a:lnTo>
                    <a:pt x="1780" y="833"/>
                  </a:lnTo>
                  <a:lnTo>
                    <a:pt x="1774" y="826"/>
                  </a:lnTo>
                  <a:lnTo>
                    <a:pt x="1807" y="834"/>
                  </a:lnTo>
                  <a:cubicBezTo>
                    <a:pt x="1809" y="834"/>
                    <a:pt x="1810" y="835"/>
                    <a:pt x="1811" y="837"/>
                  </a:cubicBezTo>
                  <a:lnTo>
                    <a:pt x="1895" y="945"/>
                  </a:lnTo>
                  <a:cubicBezTo>
                    <a:pt x="1896" y="946"/>
                    <a:pt x="1897" y="948"/>
                    <a:pt x="1897" y="949"/>
                  </a:cubicBezTo>
                  <a:lnTo>
                    <a:pt x="1900" y="1098"/>
                  </a:lnTo>
                  <a:cubicBezTo>
                    <a:pt x="1900" y="1100"/>
                    <a:pt x="1899" y="1103"/>
                    <a:pt x="1897" y="1104"/>
                  </a:cubicBezTo>
                  <a:lnTo>
                    <a:pt x="1842" y="1148"/>
                  </a:lnTo>
                  <a:cubicBezTo>
                    <a:pt x="1839" y="1151"/>
                    <a:pt x="1834" y="1150"/>
                    <a:pt x="1831" y="1147"/>
                  </a:cubicBezTo>
                  <a:lnTo>
                    <a:pt x="1782" y="1095"/>
                  </a:lnTo>
                  <a:cubicBezTo>
                    <a:pt x="1782" y="1095"/>
                    <a:pt x="1781" y="1095"/>
                    <a:pt x="1781" y="1094"/>
                  </a:cubicBezTo>
                  <a:lnTo>
                    <a:pt x="1735" y="1026"/>
                  </a:lnTo>
                  <a:cubicBezTo>
                    <a:pt x="1735" y="1025"/>
                    <a:pt x="1734" y="1024"/>
                    <a:pt x="1734" y="1023"/>
                  </a:cubicBezTo>
                  <a:lnTo>
                    <a:pt x="1730" y="984"/>
                  </a:lnTo>
                  <a:lnTo>
                    <a:pt x="1736" y="991"/>
                  </a:lnTo>
                  <a:lnTo>
                    <a:pt x="1704" y="981"/>
                  </a:lnTo>
                  <a:lnTo>
                    <a:pt x="1709" y="981"/>
                  </a:lnTo>
                  <a:lnTo>
                    <a:pt x="1671" y="995"/>
                  </a:lnTo>
                  <a:cubicBezTo>
                    <a:pt x="1669" y="996"/>
                    <a:pt x="1666" y="996"/>
                    <a:pt x="1664" y="995"/>
                  </a:cubicBezTo>
                  <a:lnTo>
                    <a:pt x="1601" y="963"/>
                  </a:lnTo>
                  <a:lnTo>
                    <a:pt x="1612" y="959"/>
                  </a:lnTo>
                  <a:lnTo>
                    <a:pt x="1582" y="1035"/>
                  </a:lnTo>
                  <a:cubicBezTo>
                    <a:pt x="1581" y="1038"/>
                    <a:pt x="1578" y="1039"/>
                    <a:pt x="1575" y="1040"/>
                  </a:cubicBezTo>
                  <a:lnTo>
                    <a:pt x="1524" y="1044"/>
                  </a:lnTo>
                  <a:lnTo>
                    <a:pt x="1530" y="1040"/>
                  </a:lnTo>
                  <a:lnTo>
                    <a:pt x="1490" y="1102"/>
                  </a:lnTo>
                  <a:cubicBezTo>
                    <a:pt x="1488" y="1106"/>
                    <a:pt x="1483" y="1107"/>
                    <a:pt x="1479" y="1105"/>
                  </a:cubicBezTo>
                  <a:lnTo>
                    <a:pt x="1455" y="1091"/>
                  </a:lnTo>
                  <a:lnTo>
                    <a:pt x="1461" y="1091"/>
                  </a:lnTo>
                  <a:lnTo>
                    <a:pt x="1425" y="1105"/>
                  </a:lnTo>
                  <a:cubicBezTo>
                    <a:pt x="1423" y="1106"/>
                    <a:pt x="1420" y="1106"/>
                    <a:pt x="1418" y="1105"/>
                  </a:cubicBezTo>
                  <a:lnTo>
                    <a:pt x="1359" y="1069"/>
                  </a:lnTo>
                  <a:lnTo>
                    <a:pt x="1370" y="1067"/>
                  </a:lnTo>
                  <a:lnTo>
                    <a:pt x="1324" y="1125"/>
                  </a:lnTo>
                  <a:lnTo>
                    <a:pt x="1326" y="1120"/>
                  </a:lnTo>
                  <a:lnTo>
                    <a:pt x="1326" y="1146"/>
                  </a:lnTo>
                  <a:lnTo>
                    <a:pt x="1322" y="1139"/>
                  </a:lnTo>
                  <a:lnTo>
                    <a:pt x="1413" y="1193"/>
                  </a:lnTo>
                  <a:cubicBezTo>
                    <a:pt x="1414" y="1194"/>
                    <a:pt x="1416" y="1195"/>
                    <a:pt x="1416" y="1196"/>
                  </a:cubicBezTo>
                  <a:lnTo>
                    <a:pt x="1435" y="1234"/>
                  </a:lnTo>
                  <a:cubicBezTo>
                    <a:pt x="1436" y="1236"/>
                    <a:pt x="1436" y="1239"/>
                    <a:pt x="1436" y="1241"/>
                  </a:cubicBezTo>
                  <a:cubicBezTo>
                    <a:pt x="1435" y="1243"/>
                    <a:pt x="1433" y="1245"/>
                    <a:pt x="1431" y="1245"/>
                  </a:cubicBezTo>
                  <a:lnTo>
                    <a:pt x="1366" y="1271"/>
                  </a:lnTo>
                  <a:cubicBezTo>
                    <a:pt x="1365" y="1272"/>
                    <a:pt x="1364" y="1272"/>
                    <a:pt x="1363" y="1272"/>
                  </a:cubicBezTo>
                  <a:lnTo>
                    <a:pt x="1262" y="1270"/>
                  </a:lnTo>
                  <a:cubicBezTo>
                    <a:pt x="1259" y="1270"/>
                    <a:pt x="1256" y="1267"/>
                    <a:pt x="1255" y="1264"/>
                  </a:cubicBezTo>
                  <a:lnTo>
                    <a:pt x="1243" y="1218"/>
                  </a:lnTo>
                  <a:lnTo>
                    <a:pt x="1249" y="1224"/>
                  </a:lnTo>
                  <a:lnTo>
                    <a:pt x="1211" y="1212"/>
                  </a:lnTo>
                  <a:lnTo>
                    <a:pt x="1217" y="1211"/>
                  </a:lnTo>
                  <a:lnTo>
                    <a:pt x="1155" y="1251"/>
                  </a:lnTo>
                  <a:cubicBezTo>
                    <a:pt x="1152" y="1252"/>
                    <a:pt x="1149" y="1252"/>
                    <a:pt x="1146" y="1251"/>
                  </a:cubicBezTo>
                  <a:lnTo>
                    <a:pt x="1104" y="1227"/>
                  </a:lnTo>
                  <a:cubicBezTo>
                    <a:pt x="1102" y="1226"/>
                    <a:pt x="1101" y="1223"/>
                    <a:pt x="1100" y="1221"/>
                  </a:cubicBezTo>
                  <a:lnTo>
                    <a:pt x="1097" y="1162"/>
                  </a:lnTo>
                  <a:lnTo>
                    <a:pt x="1099" y="1167"/>
                  </a:lnTo>
                  <a:lnTo>
                    <a:pt x="1078" y="1143"/>
                  </a:lnTo>
                  <a:cubicBezTo>
                    <a:pt x="1076" y="1142"/>
                    <a:pt x="1076" y="1140"/>
                    <a:pt x="1076" y="1138"/>
                  </a:cubicBezTo>
                  <a:lnTo>
                    <a:pt x="1076" y="1106"/>
                  </a:lnTo>
                  <a:lnTo>
                    <a:pt x="1082" y="1114"/>
                  </a:lnTo>
                  <a:lnTo>
                    <a:pt x="1025" y="1102"/>
                  </a:lnTo>
                  <a:lnTo>
                    <a:pt x="1032" y="1100"/>
                  </a:lnTo>
                  <a:lnTo>
                    <a:pt x="1015" y="1116"/>
                  </a:lnTo>
                  <a:lnTo>
                    <a:pt x="1017" y="1109"/>
                  </a:lnTo>
                  <a:lnTo>
                    <a:pt x="1025" y="1155"/>
                  </a:lnTo>
                  <a:cubicBezTo>
                    <a:pt x="1026" y="1158"/>
                    <a:pt x="1024" y="1162"/>
                    <a:pt x="1020" y="1163"/>
                  </a:cubicBezTo>
                  <a:lnTo>
                    <a:pt x="975" y="1183"/>
                  </a:lnTo>
                  <a:lnTo>
                    <a:pt x="979" y="1179"/>
                  </a:lnTo>
                  <a:lnTo>
                    <a:pt x="965" y="1211"/>
                  </a:lnTo>
                  <a:lnTo>
                    <a:pt x="966" y="1205"/>
                  </a:lnTo>
                  <a:lnTo>
                    <a:pt x="979" y="1245"/>
                  </a:lnTo>
                  <a:cubicBezTo>
                    <a:pt x="980" y="1248"/>
                    <a:pt x="979" y="1251"/>
                    <a:pt x="978" y="1253"/>
                  </a:cubicBezTo>
                  <a:lnTo>
                    <a:pt x="873" y="1379"/>
                  </a:lnTo>
                  <a:lnTo>
                    <a:pt x="875" y="1373"/>
                  </a:lnTo>
                  <a:lnTo>
                    <a:pt x="890" y="1524"/>
                  </a:lnTo>
                  <a:cubicBezTo>
                    <a:pt x="890" y="1526"/>
                    <a:pt x="889" y="1529"/>
                    <a:pt x="887" y="1530"/>
                  </a:cubicBezTo>
                  <a:lnTo>
                    <a:pt x="838" y="1576"/>
                  </a:lnTo>
                  <a:cubicBezTo>
                    <a:pt x="836" y="1578"/>
                    <a:pt x="834" y="1579"/>
                    <a:pt x="832" y="1578"/>
                  </a:cubicBezTo>
                  <a:cubicBezTo>
                    <a:pt x="830" y="1578"/>
                    <a:pt x="828" y="1577"/>
                    <a:pt x="826" y="1576"/>
                  </a:cubicBezTo>
                  <a:lnTo>
                    <a:pt x="802" y="1548"/>
                  </a:lnTo>
                  <a:lnTo>
                    <a:pt x="812" y="1549"/>
                  </a:lnTo>
                  <a:lnTo>
                    <a:pt x="713" y="1613"/>
                  </a:lnTo>
                  <a:cubicBezTo>
                    <a:pt x="710" y="1615"/>
                    <a:pt x="707" y="1615"/>
                    <a:pt x="704" y="1613"/>
                  </a:cubicBezTo>
                  <a:lnTo>
                    <a:pt x="666" y="1589"/>
                  </a:lnTo>
                  <a:cubicBezTo>
                    <a:pt x="665" y="1588"/>
                    <a:pt x="664" y="1587"/>
                    <a:pt x="664" y="1586"/>
                  </a:cubicBezTo>
                  <a:lnTo>
                    <a:pt x="519" y="1292"/>
                  </a:lnTo>
                  <a:lnTo>
                    <a:pt x="521" y="1294"/>
                  </a:lnTo>
                  <a:lnTo>
                    <a:pt x="462" y="1250"/>
                  </a:lnTo>
                  <a:lnTo>
                    <a:pt x="465" y="1252"/>
                  </a:lnTo>
                  <a:lnTo>
                    <a:pt x="419" y="1238"/>
                  </a:lnTo>
                  <a:cubicBezTo>
                    <a:pt x="417" y="1237"/>
                    <a:pt x="415" y="1236"/>
                    <a:pt x="414" y="1234"/>
                  </a:cubicBezTo>
                  <a:lnTo>
                    <a:pt x="392" y="1194"/>
                  </a:lnTo>
                  <a:cubicBezTo>
                    <a:pt x="390" y="1191"/>
                    <a:pt x="390" y="1188"/>
                    <a:pt x="392" y="1186"/>
                  </a:cubicBezTo>
                  <a:lnTo>
                    <a:pt x="418" y="1142"/>
                  </a:lnTo>
                  <a:lnTo>
                    <a:pt x="420" y="1152"/>
                  </a:lnTo>
                  <a:lnTo>
                    <a:pt x="378" y="1116"/>
                  </a:lnTo>
                  <a:lnTo>
                    <a:pt x="389" y="1116"/>
                  </a:lnTo>
                  <a:lnTo>
                    <a:pt x="339" y="1162"/>
                  </a:lnTo>
                  <a:cubicBezTo>
                    <a:pt x="338" y="1163"/>
                    <a:pt x="337" y="1164"/>
                    <a:pt x="335" y="1164"/>
                  </a:cubicBezTo>
                  <a:lnTo>
                    <a:pt x="285" y="1170"/>
                  </a:lnTo>
                  <a:cubicBezTo>
                    <a:pt x="281" y="1170"/>
                    <a:pt x="278" y="1168"/>
                    <a:pt x="277" y="1164"/>
                  </a:cubicBezTo>
                  <a:lnTo>
                    <a:pt x="240" y="1005"/>
                  </a:lnTo>
                  <a:lnTo>
                    <a:pt x="233" y="965"/>
                  </a:lnTo>
                  <a:cubicBezTo>
                    <a:pt x="233" y="965"/>
                    <a:pt x="233" y="964"/>
                    <a:pt x="233" y="964"/>
                  </a:cubicBezTo>
                  <a:lnTo>
                    <a:pt x="225" y="710"/>
                  </a:lnTo>
                  <a:lnTo>
                    <a:pt x="226" y="712"/>
                  </a:lnTo>
                  <a:lnTo>
                    <a:pt x="178" y="584"/>
                  </a:lnTo>
                  <a:cubicBezTo>
                    <a:pt x="177" y="581"/>
                    <a:pt x="178" y="577"/>
                    <a:pt x="181" y="575"/>
                  </a:cubicBezTo>
                  <a:lnTo>
                    <a:pt x="217" y="547"/>
                  </a:lnTo>
                  <a:lnTo>
                    <a:pt x="215" y="557"/>
                  </a:lnTo>
                  <a:lnTo>
                    <a:pt x="117" y="373"/>
                  </a:lnTo>
                  <a:lnTo>
                    <a:pt x="119" y="375"/>
                  </a:lnTo>
                  <a:lnTo>
                    <a:pt x="3" y="277"/>
                  </a:lnTo>
                  <a:cubicBezTo>
                    <a:pt x="1" y="275"/>
                    <a:pt x="0" y="272"/>
                    <a:pt x="1" y="268"/>
                  </a:cubicBezTo>
                  <a:lnTo>
                    <a:pt x="18" y="212"/>
                  </a:lnTo>
                  <a:cubicBezTo>
                    <a:pt x="18" y="212"/>
                    <a:pt x="19" y="211"/>
                    <a:pt x="19" y="210"/>
                  </a:cubicBezTo>
                  <a:lnTo>
                    <a:pt x="32" y="192"/>
                  </a:lnTo>
                  <a:cubicBezTo>
                    <a:pt x="34" y="190"/>
                    <a:pt x="36" y="189"/>
                    <a:pt x="38" y="189"/>
                  </a:cubicBezTo>
                  <a:lnTo>
                    <a:pt x="207" y="161"/>
                  </a:lnTo>
                  <a:cubicBezTo>
                    <a:pt x="208" y="161"/>
                    <a:pt x="210" y="161"/>
                    <a:pt x="211" y="161"/>
                  </a:cubicBezTo>
                  <a:lnTo>
                    <a:pt x="323" y="199"/>
                  </a:lnTo>
                  <a:lnTo>
                    <a:pt x="318" y="199"/>
                  </a:lnTo>
                  <a:lnTo>
                    <a:pt x="384" y="175"/>
                  </a:lnTo>
                  <a:cubicBezTo>
                    <a:pt x="388" y="174"/>
                    <a:pt x="392" y="175"/>
                    <a:pt x="394" y="179"/>
                  </a:cubicBezTo>
                  <a:lnTo>
                    <a:pt x="419" y="223"/>
                  </a:lnTo>
                  <a:lnTo>
                    <a:pt x="418" y="221"/>
                  </a:lnTo>
                  <a:lnTo>
                    <a:pt x="501" y="311"/>
                  </a:lnTo>
                  <a:lnTo>
                    <a:pt x="494" y="309"/>
                  </a:lnTo>
                  <a:lnTo>
                    <a:pt x="561" y="295"/>
                  </a:lnTo>
                  <a:lnTo>
                    <a:pt x="554" y="303"/>
                  </a:lnTo>
                  <a:lnTo>
                    <a:pt x="554" y="249"/>
                  </a:lnTo>
                  <a:cubicBezTo>
                    <a:pt x="554" y="248"/>
                    <a:pt x="555" y="246"/>
                    <a:pt x="555" y="245"/>
                  </a:cubicBezTo>
                  <a:lnTo>
                    <a:pt x="572" y="211"/>
                  </a:lnTo>
                  <a:cubicBezTo>
                    <a:pt x="573" y="209"/>
                    <a:pt x="574" y="208"/>
                    <a:pt x="576" y="207"/>
                  </a:cubicBezTo>
                  <a:lnTo>
                    <a:pt x="643" y="179"/>
                  </a:lnTo>
                  <a:cubicBezTo>
                    <a:pt x="647" y="178"/>
                    <a:pt x="651" y="179"/>
                    <a:pt x="653" y="183"/>
                  </a:cubicBezTo>
                  <a:lnTo>
                    <a:pt x="678" y="227"/>
                  </a:lnTo>
                  <a:lnTo>
                    <a:pt x="666" y="224"/>
                  </a:lnTo>
                  <a:lnTo>
                    <a:pt x="704" y="194"/>
                  </a:lnTo>
                  <a:cubicBezTo>
                    <a:pt x="706" y="193"/>
                    <a:pt x="708" y="192"/>
                    <a:pt x="710" y="193"/>
                  </a:cubicBezTo>
                  <a:lnTo>
                    <a:pt x="764" y="203"/>
                  </a:lnTo>
                  <a:lnTo>
                    <a:pt x="754" y="211"/>
                  </a:lnTo>
                  <a:lnTo>
                    <a:pt x="754" y="207"/>
                  </a:lnTo>
                  <a:cubicBezTo>
                    <a:pt x="754" y="202"/>
                    <a:pt x="758" y="199"/>
                    <a:pt x="762" y="199"/>
                  </a:cubicBezTo>
                  <a:cubicBezTo>
                    <a:pt x="766" y="199"/>
                    <a:pt x="770" y="202"/>
                    <a:pt x="770" y="207"/>
                  </a:cubicBezTo>
                  <a:lnTo>
                    <a:pt x="770" y="211"/>
                  </a:lnTo>
                  <a:cubicBezTo>
                    <a:pt x="770" y="213"/>
                    <a:pt x="769" y="215"/>
                    <a:pt x="767" y="217"/>
                  </a:cubicBezTo>
                  <a:cubicBezTo>
                    <a:pt x="765" y="218"/>
                    <a:pt x="763" y="219"/>
                    <a:pt x="761" y="219"/>
                  </a:cubicBezTo>
                  <a:lnTo>
                    <a:pt x="707" y="209"/>
                  </a:lnTo>
                  <a:lnTo>
                    <a:pt x="714" y="207"/>
                  </a:lnTo>
                  <a:lnTo>
                    <a:pt x="676" y="237"/>
                  </a:lnTo>
                  <a:cubicBezTo>
                    <a:pt x="674" y="238"/>
                    <a:pt x="671" y="239"/>
                    <a:pt x="669" y="239"/>
                  </a:cubicBezTo>
                  <a:cubicBezTo>
                    <a:pt x="667" y="238"/>
                    <a:pt x="665" y="237"/>
                    <a:pt x="664" y="235"/>
                  </a:cubicBezTo>
                  <a:lnTo>
                    <a:pt x="639" y="191"/>
                  </a:lnTo>
                  <a:lnTo>
                    <a:pt x="649" y="194"/>
                  </a:lnTo>
                  <a:lnTo>
                    <a:pt x="582" y="222"/>
                  </a:lnTo>
                  <a:lnTo>
                    <a:pt x="587" y="218"/>
                  </a:lnTo>
                  <a:lnTo>
                    <a:pt x="569" y="252"/>
                  </a:lnTo>
                  <a:lnTo>
                    <a:pt x="570" y="249"/>
                  </a:lnTo>
                  <a:lnTo>
                    <a:pt x="570" y="303"/>
                  </a:lnTo>
                  <a:cubicBezTo>
                    <a:pt x="570" y="307"/>
                    <a:pt x="568" y="310"/>
                    <a:pt x="564" y="311"/>
                  </a:cubicBezTo>
                  <a:lnTo>
                    <a:pt x="497" y="325"/>
                  </a:lnTo>
                  <a:cubicBezTo>
                    <a:pt x="495" y="325"/>
                    <a:pt x="492" y="324"/>
                    <a:pt x="490" y="322"/>
                  </a:cubicBezTo>
                  <a:lnTo>
                    <a:pt x="406" y="232"/>
                  </a:lnTo>
                  <a:cubicBezTo>
                    <a:pt x="406" y="232"/>
                    <a:pt x="405" y="231"/>
                    <a:pt x="405" y="231"/>
                  </a:cubicBezTo>
                  <a:lnTo>
                    <a:pt x="380" y="187"/>
                  </a:lnTo>
                  <a:lnTo>
                    <a:pt x="390" y="190"/>
                  </a:lnTo>
                  <a:lnTo>
                    <a:pt x="323" y="214"/>
                  </a:lnTo>
                  <a:cubicBezTo>
                    <a:pt x="322" y="215"/>
                    <a:pt x="320" y="215"/>
                    <a:pt x="318" y="214"/>
                  </a:cubicBezTo>
                  <a:lnTo>
                    <a:pt x="206" y="176"/>
                  </a:lnTo>
                  <a:lnTo>
                    <a:pt x="210" y="177"/>
                  </a:lnTo>
                  <a:lnTo>
                    <a:pt x="40" y="205"/>
                  </a:lnTo>
                  <a:lnTo>
                    <a:pt x="45" y="201"/>
                  </a:lnTo>
                  <a:lnTo>
                    <a:pt x="32" y="219"/>
                  </a:lnTo>
                  <a:lnTo>
                    <a:pt x="33" y="217"/>
                  </a:lnTo>
                  <a:lnTo>
                    <a:pt x="16" y="273"/>
                  </a:lnTo>
                  <a:lnTo>
                    <a:pt x="14" y="265"/>
                  </a:lnTo>
                  <a:lnTo>
                    <a:pt x="130" y="363"/>
                  </a:lnTo>
                  <a:cubicBezTo>
                    <a:pt x="131" y="363"/>
                    <a:pt x="131" y="364"/>
                    <a:pt x="132" y="365"/>
                  </a:cubicBezTo>
                  <a:lnTo>
                    <a:pt x="229" y="549"/>
                  </a:lnTo>
                  <a:cubicBezTo>
                    <a:pt x="230" y="553"/>
                    <a:pt x="230" y="557"/>
                    <a:pt x="227" y="559"/>
                  </a:cubicBezTo>
                  <a:lnTo>
                    <a:pt x="190" y="588"/>
                  </a:lnTo>
                  <a:lnTo>
                    <a:pt x="193" y="578"/>
                  </a:lnTo>
                  <a:lnTo>
                    <a:pt x="241" y="707"/>
                  </a:lnTo>
                  <a:cubicBezTo>
                    <a:pt x="241" y="707"/>
                    <a:pt x="241" y="708"/>
                    <a:pt x="241" y="709"/>
                  </a:cubicBezTo>
                  <a:lnTo>
                    <a:pt x="249" y="963"/>
                  </a:lnTo>
                  <a:lnTo>
                    <a:pt x="248" y="962"/>
                  </a:lnTo>
                  <a:lnTo>
                    <a:pt x="256" y="1002"/>
                  </a:lnTo>
                  <a:lnTo>
                    <a:pt x="292" y="1160"/>
                  </a:lnTo>
                  <a:lnTo>
                    <a:pt x="283" y="1154"/>
                  </a:lnTo>
                  <a:lnTo>
                    <a:pt x="333" y="1148"/>
                  </a:lnTo>
                  <a:lnTo>
                    <a:pt x="328" y="1150"/>
                  </a:lnTo>
                  <a:lnTo>
                    <a:pt x="378" y="1104"/>
                  </a:lnTo>
                  <a:cubicBezTo>
                    <a:pt x="381" y="1101"/>
                    <a:pt x="385" y="1101"/>
                    <a:pt x="389" y="1104"/>
                  </a:cubicBezTo>
                  <a:lnTo>
                    <a:pt x="430" y="1140"/>
                  </a:lnTo>
                  <a:cubicBezTo>
                    <a:pt x="433" y="1142"/>
                    <a:pt x="434" y="1147"/>
                    <a:pt x="432" y="1150"/>
                  </a:cubicBezTo>
                  <a:lnTo>
                    <a:pt x="405" y="1194"/>
                  </a:lnTo>
                  <a:lnTo>
                    <a:pt x="406" y="1186"/>
                  </a:lnTo>
                  <a:lnTo>
                    <a:pt x="428" y="1226"/>
                  </a:lnTo>
                  <a:lnTo>
                    <a:pt x="424" y="1222"/>
                  </a:lnTo>
                  <a:lnTo>
                    <a:pt x="469" y="1236"/>
                  </a:lnTo>
                  <a:cubicBezTo>
                    <a:pt x="470" y="1237"/>
                    <a:pt x="471" y="1237"/>
                    <a:pt x="472" y="1238"/>
                  </a:cubicBezTo>
                  <a:lnTo>
                    <a:pt x="531" y="1282"/>
                  </a:lnTo>
                  <a:cubicBezTo>
                    <a:pt x="532" y="1282"/>
                    <a:pt x="533" y="1283"/>
                    <a:pt x="533" y="1285"/>
                  </a:cubicBezTo>
                  <a:lnTo>
                    <a:pt x="678" y="1579"/>
                  </a:lnTo>
                  <a:lnTo>
                    <a:pt x="675" y="1576"/>
                  </a:lnTo>
                  <a:lnTo>
                    <a:pt x="713" y="1600"/>
                  </a:lnTo>
                  <a:lnTo>
                    <a:pt x="704" y="1600"/>
                  </a:lnTo>
                  <a:lnTo>
                    <a:pt x="803" y="1536"/>
                  </a:lnTo>
                  <a:cubicBezTo>
                    <a:pt x="807" y="1534"/>
                    <a:pt x="811" y="1534"/>
                    <a:pt x="814" y="1537"/>
                  </a:cubicBezTo>
                  <a:lnTo>
                    <a:pt x="838" y="1565"/>
                  </a:lnTo>
                  <a:lnTo>
                    <a:pt x="827" y="1565"/>
                  </a:lnTo>
                  <a:lnTo>
                    <a:pt x="876" y="1518"/>
                  </a:lnTo>
                  <a:lnTo>
                    <a:pt x="874" y="1525"/>
                  </a:lnTo>
                  <a:lnTo>
                    <a:pt x="859" y="1375"/>
                  </a:lnTo>
                  <a:cubicBezTo>
                    <a:pt x="859" y="1373"/>
                    <a:pt x="859" y="1371"/>
                    <a:pt x="861" y="1369"/>
                  </a:cubicBezTo>
                  <a:lnTo>
                    <a:pt x="965" y="1243"/>
                  </a:lnTo>
                  <a:lnTo>
                    <a:pt x="964" y="1251"/>
                  </a:lnTo>
                  <a:lnTo>
                    <a:pt x="950" y="1210"/>
                  </a:lnTo>
                  <a:cubicBezTo>
                    <a:pt x="950" y="1209"/>
                    <a:pt x="950" y="1207"/>
                    <a:pt x="951" y="1205"/>
                  </a:cubicBezTo>
                  <a:lnTo>
                    <a:pt x="964" y="1173"/>
                  </a:lnTo>
                  <a:cubicBezTo>
                    <a:pt x="965" y="1171"/>
                    <a:pt x="966" y="1169"/>
                    <a:pt x="968" y="1169"/>
                  </a:cubicBezTo>
                  <a:lnTo>
                    <a:pt x="1014" y="1149"/>
                  </a:lnTo>
                  <a:lnTo>
                    <a:pt x="1009" y="1157"/>
                  </a:lnTo>
                  <a:lnTo>
                    <a:pt x="1002" y="1111"/>
                  </a:lnTo>
                  <a:cubicBezTo>
                    <a:pt x="1001" y="1109"/>
                    <a:pt x="1002" y="1106"/>
                    <a:pt x="1004" y="1104"/>
                  </a:cubicBezTo>
                  <a:lnTo>
                    <a:pt x="1021" y="1088"/>
                  </a:lnTo>
                  <a:cubicBezTo>
                    <a:pt x="1023" y="1086"/>
                    <a:pt x="1026" y="1085"/>
                    <a:pt x="1028" y="1086"/>
                  </a:cubicBezTo>
                  <a:lnTo>
                    <a:pt x="1085" y="1098"/>
                  </a:lnTo>
                  <a:cubicBezTo>
                    <a:pt x="1089" y="1099"/>
                    <a:pt x="1092" y="1102"/>
                    <a:pt x="1092" y="1106"/>
                  </a:cubicBezTo>
                  <a:lnTo>
                    <a:pt x="1092" y="1138"/>
                  </a:lnTo>
                  <a:lnTo>
                    <a:pt x="1090" y="1133"/>
                  </a:lnTo>
                  <a:lnTo>
                    <a:pt x="1111" y="1157"/>
                  </a:lnTo>
                  <a:cubicBezTo>
                    <a:pt x="1112" y="1158"/>
                    <a:pt x="1112" y="1160"/>
                    <a:pt x="1113" y="1161"/>
                  </a:cubicBezTo>
                  <a:lnTo>
                    <a:pt x="1116" y="1219"/>
                  </a:lnTo>
                  <a:lnTo>
                    <a:pt x="1112" y="1213"/>
                  </a:lnTo>
                  <a:lnTo>
                    <a:pt x="1154" y="1237"/>
                  </a:lnTo>
                  <a:lnTo>
                    <a:pt x="1146" y="1237"/>
                  </a:lnTo>
                  <a:lnTo>
                    <a:pt x="1209" y="1197"/>
                  </a:lnTo>
                  <a:cubicBezTo>
                    <a:pt x="1211" y="1196"/>
                    <a:pt x="1213" y="1196"/>
                    <a:pt x="1215" y="1196"/>
                  </a:cubicBezTo>
                  <a:lnTo>
                    <a:pt x="1254" y="1208"/>
                  </a:lnTo>
                  <a:cubicBezTo>
                    <a:pt x="1256" y="1209"/>
                    <a:pt x="1258" y="1211"/>
                    <a:pt x="1259" y="1214"/>
                  </a:cubicBezTo>
                  <a:lnTo>
                    <a:pt x="1270" y="1260"/>
                  </a:lnTo>
                  <a:lnTo>
                    <a:pt x="1263" y="1254"/>
                  </a:lnTo>
                  <a:lnTo>
                    <a:pt x="1364" y="1256"/>
                  </a:lnTo>
                  <a:lnTo>
                    <a:pt x="1360" y="1257"/>
                  </a:lnTo>
                  <a:lnTo>
                    <a:pt x="1425" y="1231"/>
                  </a:lnTo>
                  <a:lnTo>
                    <a:pt x="1421" y="1242"/>
                  </a:lnTo>
                  <a:lnTo>
                    <a:pt x="1402" y="1204"/>
                  </a:lnTo>
                  <a:lnTo>
                    <a:pt x="1405" y="1207"/>
                  </a:lnTo>
                  <a:lnTo>
                    <a:pt x="1314" y="1153"/>
                  </a:lnTo>
                  <a:cubicBezTo>
                    <a:pt x="1311" y="1151"/>
                    <a:pt x="1310" y="1149"/>
                    <a:pt x="1310" y="1146"/>
                  </a:cubicBezTo>
                  <a:lnTo>
                    <a:pt x="1310" y="1120"/>
                  </a:lnTo>
                  <a:cubicBezTo>
                    <a:pt x="1310" y="1118"/>
                    <a:pt x="1310" y="1116"/>
                    <a:pt x="1311" y="1115"/>
                  </a:cubicBezTo>
                  <a:lnTo>
                    <a:pt x="1357" y="1057"/>
                  </a:lnTo>
                  <a:cubicBezTo>
                    <a:pt x="1360" y="1054"/>
                    <a:pt x="1364" y="1053"/>
                    <a:pt x="1368" y="1055"/>
                  </a:cubicBezTo>
                  <a:lnTo>
                    <a:pt x="1427" y="1091"/>
                  </a:lnTo>
                  <a:lnTo>
                    <a:pt x="1419" y="1090"/>
                  </a:lnTo>
                  <a:lnTo>
                    <a:pt x="1456" y="1076"/>
                  </a:lnTo>
                  <a:cubicBezTo>
                    <a:pt x="1458" y="1075"/>
                    <a:pt x="1460" y="1076"/>
                    <a:pt x="1462" y="1077"/>
                  </a:cubicBezTo>
                  <a:lnTo>
                    <a:pt x="1487" y="1091"/>
                  </a:lnTo>
                  <a:lnTo>
                    <a:pt x="1477" y="1093"/>
                  </a:lnTo>
                  <a:lnTo>
                    <a:pt x="1516" y="1031"/>
                  </a:lnTo>
                  <a:cubicBezTo>
                    <a:pt x="1518" y="1029"/>
                    <a:pt x="1520" y="1028"/>
                    <a:pt x="1523" y="1028"/>
                  </a:cubicBezTo>
                  <a:lnTo>
                    <a:pt x="1574" y="1024"/>
                  </a:lnTo>
                  <a:lnTo>
                    <a:pt x="1567" y="1029"/>
                  </a:lnTo>
                  <a:lnTo>
                    <a:pt x="1598" y="953"/>
                  </a:lnTo>
                  <a:cubicBezTo>
                    <a:pt x="1598" y="951"/>
                    <a:pt x="1600" y="949"/>
                    <a:pt x="1602" y="948"/>
                  </a:cubicBezTo>
                  <a:cubicBezTo>
                    <a:pt x="1604" y="947"/>
                    <a:pt x="1607" y="947"/>
                    <a:pt x="1609" y="949"/>
                  </a:cubicBezTo>
                  <a:lnTo>
                    <a:pt x="1671" y="981"/>
                  </a:lnTo>
                  <a:lnTo>
                    <a:pt x="1665" y="980"/>
                  </a:lnTo>
                  <a:lnTo>
                    <a:pt x="1703" y="966"/>
                  </a:lnTo>
                  <a:cubicBezTo>
                    <a:pt x="1705" y="966"/>
                    <a:pt x="1707" y="966"/>
                    <a:pt x="1708" y="966"/>
                  </a:cubicBezTo>
                  <a:lnTo>
                    <a:pt x="1741" y="976"/>
                  </a:lnTo>
                  <a:cubicBezTo>
                    <a:pt x="1744" y="977"/>
                    <a:pt x="1746" y="980"/>
                    <a:pt x="1746" y="983"/>
                  </a:cubicBezTo>
                  <a:lnTo>
                    <a:pt x="1750" y="1021"/>
                  </a:lnTo>
                  <a:lnTo>
                    <a:pt x="1749" y="1017"/>
                  </a:lnTo>
                  <a:lnTo>
                    <a:pt x="1794" y="1085"/>
                  </a:lnTo>
                  <a:lnTo>
                    <a:pt x="1794" y="1084"/>
                  </a:lnTo>
                  <a:lnTo>
                    <a:pt x="1843" y="1136"/>
                  </a:lnTo>
                  <a:lnTo>
                    <a:pt x="1832" y="1136"/>
                  </a:lnTo>
                  <a:lnTo>
                    <a:pt x="1887" y="1092"/>
                  </a:lnTo>
                  <a:lnTo>
                    <a:pt x="1884" y="1098"/>
                  </a:lnTo>
                  <a:lnTo>
                    <a:pt x="1881" y="950"/>
                  </a:lnTo>
                  <a:lnTo>
                    <a:pt x="1882" y="955"/>
                  </a:lnTo>
                  <a:lnTo>
                    <a:pt x="1799" y="846"/>
                  </a:lnTo>
                  <a:lnTo>
                    <a:pt x="1803" y="849"/>
                  </a:lnTo>
                  <a:lnTo>
                    <a:pt x="1771" y="841"/>
                  </a:lnTo>
                  <a:cubicBezTo>
                    <a:pt x="1767" y="840"/>
                    <a:pt x="1765" y="837"/>
                    <a:pt x="1765" y="834"/>
                  </a:cubicBezTo>
                  <a:lnTo>
                    <a:pt x="1761" y="758"/>
                  </a:lnTo>
                  <a:lnTo>
                    <a:pt x="1762" y="762"/>
                  </a:lnTo>
                  <a:lnTo>
                    <a:pt x="1736" y="726"/>
                  </a:lnTo>
                  <a:cubicBezTo>
                    <a:pt x="1733" y="723"/>
                    <a:pt x="1734" y="719"/>
                    <a:pt x="1736" y="716"/>
                  </a:cubicBezTo>
                  <a:lnTo>
                    <a:pt x="1769" y="682"/>
                  </a:lnTo>
                  <a:cubicBezTo>
                    <a:pt x="1770" y="681"/>
                    <a:pt x="1771" y="680"/>
                    <a:pt x="1773" y="679"/>
                  </a:cubicBezTo>
                  <a:lnTo>
                    <a:pt x="1895" y="657"/>
                  </a:lnTo>
                  <a:lnTo>
                    <a:pt x="1891" y="659"/>
                  </a:lnTo>
                  <a:lnTo>
                    <a:pt x="1963" y="601"/>
                  </a:lnTo>
                  <a:cubicBezTo>
                    <a:pt x="1966" y="599"/>
                    <a:pt x="1969" y="599"/>
                    <a:pt x="1972" y="600"/>
                  </a:cubicBezTo>
                  <a:lnTo>
                    <a:pt x="1996" y="610"/>
                  </a:lnTo>
                  <a:lnTo>
                    <a:pt x="1986" y="614"/>
                  </a:lnTo>
                  <a:lnTo>
                    <a:pt x="1999" y="578"/>
                  </a:lnTo>
                  <a:lnTo>
                    <a:pt x="1999" y="583"/>
                  </a:lnTo>
                  <a:lnTo>
                    <a:pt x="1980" y="478"/>
                  </a:lnTo>
                  <a:lnTo>
                    <a:pt x="1981" y="482"/>
                  </a:lnTo>
                  <a:lnTo>
                    <a:pt x="1945" y="430"/>
                  </a:lnTo>
                  <a:lnTo>
                    <a:pt x="1951" y="433"/>
                  </a:lnTo>
                  <a:lnTo>
                    <a:pt x="1913" y="431"/>
                  </a:lnTo>
                  <a:lnTo>
                    <a:pt x="1915" y="431"/>
                  </a:lnTo>
                  <a:lnTo>
                    <a:pt x="1858" y="443"/>
                  </a:lnTo>
                  <a:cubicBezTo>
                    <a:pt x="1855" y="443"/>
                    <a:pt x="1852" y="442"/>
                    <a:pt x="1850" y="440"/>
                  </a:cubicBezTo>
                  <a:lnTo>
                    <a:pt x="1823" y="404"/>
                  </a:lnTo>
                  <a:lnTo>
                    <a:pt x="1827" y="406"/>
                  </a:lnTo>
                  <a:lnTo>
                    <a:pt x="1711" y="362"/>
                  </a:lnTo>
                  <a:lnTo>
                    <a:pt x="1717" y="362"/>
                  </a:lnTo>
                  <a:lnTo>
                    <a:pt x="1663" y="384"/>
                  </a:lnTo>
                  <a:cubicBezTo>
                    <a:pt x="1661" y="385"/>
                    <a:pt x="1659" y="385"/>
                    <a:pt x="1657" y="384"/>
                  </a:cubicBezTo>
                  <a:lnTo>
                    <a:pt x="1560" y="336"/>
                  </a:lnTo>
                  <a:lnTo>
                    <a:pt x="1561" y="337"/>
                  </a:lnTo>
                  <a:lnTo>
                    <a:pt x="1515" y="325"/>
                  </a:lnTo>
                  <a:cubicBezTo>
                    <a:pt x="1512" y="324"/>
                    <a:pt x="1510" y="321"/>
                    <a:pt x="1510" y="318"/>
                  </a:cubicBezTo>
                  <a:lnTo>
                    <a:pt x="1506" y="286"/>
                  </a:lnTo>
                  <a:lnTo>
                    <a:pt x="1510" y="292"/>
                  </a:lnTo>
                  <a:lnTo>
                    <a:pt x="1489" y="282"/>
                  </a:lnTo>
                  <a:lnTo>
                    <a:pt x="1494" y="283"/>
                  </a:lnTo>
                  <a:lnTo>
                    <a:pt x="1384" y="307"/>
                  </a:lnTo>
                  <a:cubicBezTo>
                    <a:pt x="1383" y="307"/>
                    <a:pt x="1382" y="307"/>
                    <a:pt x="1381" y="307"/>
                  </a:cubicBezTo>
                  <a:lnTo>
                    <a:pt x="1354" y="301"/>
                  </a:lnTo>
                  <a:cubicBezTo>
                    <a:pt x="1351" y="300"/>
                    <a:pt x="1348" y="297"/>
                    <a:pt x="1348" y="294"/>
                  </a:cubicBezTo>
                  <a:lnTo>
                    <a:pt x="1342" y="256"/>
                  </a:lnTo>
                  <a:lnTo>
                    <a:pt x="1348" y="262"/>
                  </a:lnTo>
                  <a:lnTo>
                    <a:pt x="1315" y="252"/>
                  </a:lnTo>
                  <a:lnTo>
                    <a:pt x="1320" y="252"/>
                  </a:lnTo>
                  <a:lnTo>
                    <a:pt x="1257" y="270"/>
                  </a:lnTo>
                  <a:lnTo>
                    <a:pt x="1263" y="262"/>
                  </a:lnTo>
                  <a:lnTo>
                    <a:pt x="1267" y="292"/>
                  </a:lnTo>
                  <a:cubicBezTo>
                    <a:pt x="1267" y="294"/>
                    <a:pt x="1266" y="296"/>
                    <a:pt x="1265" y="297"/>
                  </a:cubicBezTo>
                  <a:lnTo>
                    <a:pt x="1248" y="321"/>
                  </a:lnTo>
                  <a:cubicBezTo>
                    <a:pt x="1246" y="324"/>
                    <a:pt x="1244" y="325"/>
                    <a:pt x="1241" y="325"/>
                  </a:cubicBezTo>
                  <a:lnTo>
                    <a:pt x="1132" y="315"/>
                  </a:lnTo>
                  <a:cubicBezTo>
                    <a:pt x="1131" y="315"/>
                    <a:pt x="1129" y="314"/>
                    <a:pt x="1128" y="313"/>
                  </a:cubicBezTo>
                  <a:lnTo>
                    <a:pt x="1086" y="281"/>
                  </a:lnTo>
                  <a:cubicBezTo>
                    <a:pt x="1085" y="280"/>
                    <a:pt x="1084" y="278"/>
                    <a:pt x="1083" y="276"/>
                  </a:cubicBezTo>
                  <a:lnTo>
                    <a:pt x="1076" y="208"/>
                  </a:lnTo>
                  <a:lnTo>
                    <a:pt x="1078" y="212"/>
                  </a:lnTo>
                  <a:lnTo>
                    <a:pt x="1053" y="184"/>
                  </a:lnTo>
                  <a:lnTo>
                    <a:pt x="1064" y="185"/>
                  </a:lnTo>
                  <a:lnTo>
                    <a:pt x="1028" y="213"/>
                  </a:lnTo>
                  <a:cubicBezTo>
                    <a:pt x="1024" y="216"/>
                    <a:pt x="1020" y="215"/>
                    <a:pt x="1017" y="212"/>
                  </a:cubicBezTo>
                  <a:lnTo>
                    <a:pt x="948" y="140"/>
                  </a:lnTo>
                  <a:lnTo>
                    <a:pt x="950" y="141"/>
                  </a:lnTo>
                  <a:lnTo>
                    <a:pt x="900" y="107"/>
                  </a:lnTo>
                  <a:cubicBezTo>
                    <a:pt x="898" y="106"/>
                    <a:pt x="897" y="104"/>
                    <a:pt x="897" y="101"/>
                  </a:cubicBezTo>
                  <a:lnTo>
                    <a:pt x="891" y="47"/>
                  </a:lnTo>
                  <a:lnTo>
                    <a:pt x="892" y="50"/>
                  </a:lnTo>
                  <a:lnTo>
                    <a:pt x="875" y="12"/>
                  </a:lnTo>
                  <a:lnTo>
                    <a:pt x="882" y="16"/>
                  </a:lnTo>
                  <a:lnTo>
                    <a:pt x="859" y="16"/>
                  </a:lnTo>
                  <a:lnTo>
                    <a:pt x="862" y="16"/>
                  </a:lnTo>
                  <a:lnTo>
                    <a:pt x="758" y="64"/>
                  </a:lnTo>
                  <a:lnTo>
                    <a:pt x="762" y="56"/>
                  </a:lnTo>
                  <a:lnTo>
                    <a:pt x="766" y="108"/>
                  </a:lnTo>
                  <a:lnTo>
                    <a:pt x="764" y="103"/>
                  </a:lnTo>
                  <a:lnTo>
                    <a:pt x="793" y="137"/>
                  </a:lnTo>
                  <a:cubicBezTo>
                    <a:pt x="795" y="140"/>
                    <a:pt x="795" y="143"/>
                    <a:pt x="794" y="146"/>
                  </a:cubicBezTo>
                  <a:lnTo>
                    <a:pt x="770" y="210"/>
                  </a:lnTo>
                  <a:cubicBezTo>
                    <a:pt x="768" y="214"/>
                    <a:pt x="763" y="216"/>
                    <a:pt x="759" y="214"/>
                  </a:cubicBezTo>
                  <a:cubicBezTo>
                    <a:pt x="755" y="213"/>
                    <a:pt x="753" y="208"/>
                    <a:pt x="755" y="204"/>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32" name="Freeform 33"/>
            <p:cNvSpPr>
              <a:spLocks/>
            </p:cNvSpPr>
            <p:nvPr/>
          </p:nvSpPr>
          <p:spPr bwMode="auto">
            <a:xfrm>
              <a:off x="2175" y="2664"/>
              <a:ext cx="468" cy="305"/>
            </a:xfrm>
            <a:custGeom>
              <a:avLst/>
              <a:gdLst>
                <a:gd name="T0" fmla="*/ 64 w 468"/>
                <a:gd name="T1" fmla="*/ 283 h 305"/>
                <a:gd name="T2" fmla="*/ 119 w 468"/>
                <a:gd name="T3" fmla="*/ 269 h 305"/>
                <a:gd name="T4" fmla="*/ 123 w 468"/>
                <a:gd name="T5" fmla="*/ 240 h 305"/>
                <a:gd name="T6" fmla="*/ 202 w 468"/>
                <a:gd name="T7" fmla="*/ 236 h 305"/>
                <a:gd name="T8" fmla="*/ 240 w 468"/>
                <a:gd name="T9" fmla="*/ 263 h 305"/>
                <a:gd name="T10" fmla="*/ 272 w 468"/>
                <a:gd name="T11" fmla="*/ 245 h 305"/>
                <a:gd name="T12" fmla="*/ 287 w 468"/>
                <a:gd name="T13" fmla="*/ 263 h 305"/>
                <a:gd name="T14" fmla="*/ 310 w 468"/>
                <a:gd name="T15" fmla="*/ 235 h 305"/>
                <a:gd name="T16" fmla="*/ 318 w 468"/>
                <a:gd name="T17" fmla="*/ 269 h 305"/>
                <a:gd name="T18" fmla="*/ 339 w 468"/>
                <a:gd name="T19" fmla="*/ 283 h 305"/>
                <a:gd name="T20" fmla="*/ 378 w 468"/>
                <a:gd name="T21" fmla="*/ 258 h 305"/>
                <a:gd name="T22" fmla="*/ 442 w 468"/>
                <a:gd name="T23" fmla="*/ 217 h 305"/>
                <a:gd name="T24" fmla="*/ 437 w 468"/>
                <a:gd name="T25" fmla="*/ 149 h 305"/>
                <a:gd name="T26" fmla="*/ 443 w 468"/>
                <a:gd name="T27" fmla="*/ 125 h 305"/>
                <a:gd name="T28" fmla="*/ 402 w 468"/>
                <a:gd name="T29" fmla="*/ 103 h 305"/>
                <a:gd name="T30" fmla="*/ 372 w 468"/>
                <a:gd name="T31" fmla="*/ 103 h 305"/>
                <a:gd name="T32" fmla="*/ 328 w 468"/>
                <a:gd name="T33" fmla="*/ 87 h 305"/>
                <a:gd name="T34" fmla="*/ 304 w 468"/>
                <a:gd name="T35" fmla="*/ 59 h 305"/>
                <a:gd name="T36" fmla="*/ 281 w 468"/>
                <a:gd name="T37" fmla="*/ 57 h 305"/>
                <a:gd name="T38" fmla="*/ 229 w 468"/>
                <a:gd name="T39" fmla="*/ 57 h 305"/>
                <a:gd name="T40" fmla="*/ 135 w 468"/>
                <a:gd name="T41" fmla="*/ 0 h 305"/>
                <a:gd name="T42" fmla="*/ 115 w 468"/>
                <a:gd name="T43" fmla="*/ 7 h 305"/>
                <a:gd name="T44" fmla="*/ 56 w 468"/>
                <a:gd name="T45" fmla="*/ 7 h 305"/>
                <a:gd name="T46" fmla="*/ 64 w 468"/>
                <a:gd name="T47" fmla="*/ 28 h 305"/>
                <a:gd name="T48" fmla="*/ 90 w 468"/>
                <a:gd name="T49" fmla="*/ 36 h 305"/>
                <a:gd name="T50" fmla="*/ 61 w 468"/>
                <a:gd name="T51" fmla="*/ 57 h 305"/>
                <a:gd name="T52" fmla="*/ 61 w 468"/>
                <a:gd name="T53" fmla="*/ 84 h 305"/>
                <a:gd name="T54" fmla="*/ 78 w 468"/>
                <a:gd name="T55" fmla="*/ 109 h 305"/>
                <a:gd name="T56" fmla="*/ 99 w 468"/>
                <a:gd name="T57" fmla="*/ 168 h 305"/>
                <a:gd name="T58" fmla="*/ 85 w 468"/>
                <a:gd name="T59" fmla="*/ 177 h 305"/>
                <a:gd name="T60" fmla="*/ 12 w 468"/>
                <a:gd name="T61" fmla="*/ 207 h 305"/>
                <a:gd name="T62" fmla="*/ 9 w 468"/>
                <a:gd name="T63" fmla="*/ 233 h 305"/>
                <a:gd name="T64" fmla="*/ 24 w 468"/>
                <a:gd name="T65" fmla="*/ 264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8"/>
                <a:gd name="T100" fmla="*/ 0 h 305"/>
                <a:gd name="T101" fmla="*/ 468 w 468"/>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8" h="305">
                  <a:moveTo>
                    <a:pt x="54" y="305"/>
                  </a:moveTo>
                  <a:lnTo>
                    <a:pt x="64" y="283"/>
                  </a:lnTo>
                  <a:lnTo>
                    <a:pt x="93" y="258"/>
                  </a:lnTo>
                  <a:lnTo>
                    <a:pt x="119" y="269"/>
                  </a:lnTo>
                  <a:lnTo>
                    <a:pt x="136" y="258"/>
                  </a:lnTo>
                  <a:lnTo>
                    <a:pt x="123" y="240"/>
                  </a:lnTo>
                  <a:lnTo>
                    <a:pt x="130" y="231"/>
                  </a:lnTo>
                  <a:lnTo>
                    <a:pt x="202" y="236"/>
                  </a:lnTo>
                  <a:lnTo>
                    <a:pt x="227" y="255"/>
                  </a:lnTo>
                  <a:lnTo>
                    <a:pt x="240" y="263"/>
                  </a:lnTo>
                  <a:lnTo>
                    <a:pt x="258" y="250"/>
                  </a:lnTo>
                  <a:lnTo>
                    <a:pt x="272" y="245"/>
                  </a:lnTo>
                  <a:lnTo>
                    <a:pt x="276" y="263"/>
                  </a:lnTo>
                  <a:lnTo>
                    <a:pt x="287" y="263"/>
                  </a:lnTo>
                  <a:lnTo>
                    <a:pt x="294" y="251"/>
                  </a:lnTo>
                  <a:lnTo>
                    <a:pt x="310" y="235"/>
                  </a:lnTo>
                  <a:lnTo>
                    <a:pt x="318" y="246"/>
                  </a:lnTo>
                  <a:lnTo>
                    <a:pt x="318" y="269"/>
                  </a:lnTo>
                  <a:lnTo>
                    <a:pt x="325" y="279"/>
                  </a:lnTo>
                  <a:lnTo>
                    <a:pt x="339" y="283"/>
                  </a:lnTo>
                  <a:lnTo>
                    <a:pt x="354" y="266"/>
                  </a:lnTo>
                  <a:lnTo>
                    <a:pt x="378" y="258"/>
                  </a:lnTo>
                  <a:lnTo>
                    <a:pt x="421" y="215"/>
                  </a:lnTo>
                  <a:lnTo>
                    <a:pt x="442" y="217"/>
                  </a:lnTo>
                  <a:lnTo>
                    <a:pt x="468" y="208"/>
                  </a:lnTo>
                  <a:lnTo>
                    <a:pt x="437" y="149"/>
                  </a:lnTo>
                  <a:lnTo>
                    <a:pt x="447" y="131"/>
                  </a:lnTo>
                  <a:lnTo>
                    <a:pt x="443" y="125"/>
                  </a:lnTo>
                  <a:lnTo>
                    <a:pt x="428" y="120"/>
                  </a:lnTo>
                  <a:lnTo>
                    <a:pt x="402" y="103"/>
                  </a:lnTo>
                  <a:lnTo>
                    <a:pt x="389" y="95"/>
                  </a:lnTo>
                  <a:lnTo>
                    <a:pt x="372" y="103"/>
                  </a:lnTo>
                  <a:lnTo>
                    <a:pt x="352" y="87"/>
                  </a:lnTo>
                  <a:lnTo>
                    <a:pt x="328" y="87"/>
                  </a:lnTo>
                  <a:lnTo>
                    <a:pt x="309" y="75"/>
                  </a:lnTo>
                  <a:lnTo>
                    <a:pt x="304" y="59"/>
                  </a:lnTo>
                  <a:lnTo>
                    <a:pt x="294" y="49"/>
                  </a:lnTo>
                  <a:lnTo>
                    <a:pt x="281" y="57"/>
                  </a:lnTo>
                  <a:lnTo>
                    <a:pt x="268" y="51"/>
                  </a:lnTo>
                  <a:lnTo>
                    <a:pt x="229" y="57"/>
                  </a:lnTo>
                  <a:lnTo>
                    <a:pt x="186" y="48"/>
                  </a:lnTo>
                  <a:lnTo>
                    <a:pt x="135" y="0"/>
                  </a:lnTo>
                  <a:lnTo>
                    <a:pt x="121" y="12"/>
                  </a:lnTo>
                  <a:lnTo>
                    <a:pt x="115" y="7"/>
                  </a:lnTo>
                  <a:lnTo>
                    <a:pt x="104" y="7"/>
                  </a:lnTo>
                  <a:lnTo>
                    <a:pt x="56" y="7"/>
                  </a:lnTo>
                  <a:lnTo>
                    <a:pt x="49" y="13"/>
                  </a:lnTo>
                  <a:lnTo>
                    <a:pt x="64" y="28"/>
                  </a:lnTo>
                  <a:lnTo>
                    <a:pt x="78" y="31"/>
                  </a:lnTo>
                  <a:lnTo>
                    <a:pt x="90" y="36"/>
                  </a:lnTo>
                  <a:lnTo>
                    <a:pt x="85" y="46"/>
                  </a:lnTo>
                  <a:lnTo>
                    <a:pt x="61" y="57"/>
                  </a:lnTo>
                  <a:lnTo>
                    <a:pt x="56" y="77"/>
                  </a:lnTo>
                  <a:lnTo>
                    <a:pt x="61" y="84"/>
                  </a:lnTo>
                  <a:lnTo>
                    <a:pt x="64" y="109"/>
                  </a:lnTo>
                  <a:lnTo>
                    <a:pt x="78" y="109"/>
                  </a:lnTo>
                  <a:lnTo>
                    <a:pt x="93" y="129"/>
                  </a:lnTo>
                  <a:lnTo>
                    <a:pt x="99" y="168"/>
                  </a:lnTo>
                  <a:lnTo>
                    <a:pt x="94" y="181"/>
                  </a:lnTo>
                  <a:lnTo>
                    <a:pt x="85" y="177"/>
                  </a:lnTo>
                  <a:lnTo>
                    <a:pt x="58" y="199"/>
                  </a:lnTo>
                  <a:lnTo>
                    <a:pt x="12" y="207"/>
                  </a:lnTo>
                  <a:lnTo>
                    <a:pt x="0" y="220"/>
                  </a:lnTo>
                  <a:lnTo>
                    <a:pt x="9" y="233"/>
                  </a:lnTo>
                  <a:lnTo>
                    <a:pt x="12" y="261"/>
                  </a:lnTo>
                  <a:lnTo>
                    <a:pt x="24" y="264"/>
                  </a:lnTo>
                  <a:lnTo>
                    <a:pt x="54" y="305"/>
                  </a:lnTo>
                  <a:close/>
                </a:path>
              </a:pathLst>
            </a:custGeom>
            <a:solidFill>
              <a:srgbClr val="3191FF"/>
            </a:solidFill>
            <a:ln w="9525">
              <a:noFill/>
              <a:round/>
              <a:headEnd/>
              <a:tailEnd/>
            </a:ln>
          </p:spPr>
          <p:txBody>
            <a:bodyPr/>
            <a:lstStyle/>
            <a:p>
              <a:endParaRPr lang="zh-CN" altLang="en-US">
                <a:latin typeface="+mn-ea"/>
              </a:endParaRPr>
            </a:p>
          </p:txBody>
        </p:sp>
        <p:sp>
          <p:nvSpPr>
            <p:cNvPr id="25633" name="Freeform 34"/>
            <p:cNvSpPr>
              <a:spLocks/>
            </p:cNvSpPr>
            <p:nvPr/>
          </p:nvSpPr>
          <p:spPr bwMode="auto">
            <a:xfrm>
              <a:off x="2172" y="2661"/>
              <a:ext cx="474" cy="312"/>
            </a:xfrm>
            <a:custGeom>
              <a:avLst/>
              <a:gdLst>
                <a:gd name="T0" fmla="*/ 0 w 1263"/>
                <a:gd name="T1" fmla="*/ 0 h 832"/>
                <a:gd name="T2" fmla="*/ 0 w 1263"/>
                <a:gd name="T3" fmla="*/ 0 h 832"/>
                <a:gd name="T4" fmla="*/ 0 w 1263"/>
                <a:gd name="T5" fmla="*/ 0 h 832"/>
                <a:gd name="T6" fmla="*/ 0 w 1263"/>
                <a:gd name="T7" fmla="*/ 0 h 832"/>
                <a:gd name="T8" fmla="*/ 0 w 1263"/>
                <a:gd name="T9" fmla="*/ 0 h 832"/>
                <a:gd name="T10" fmla="*/ 0 w 1263"/>
                <a:gd name="T11" fmla="*/ 0 h 832"/>
                <a:gd name="T12" fmla="*/ 0 w 1263"/>
                <a:gd name="T13" fmla="*/ 0 h 832"/>
                <a:gd name="T14" fmla="*/ 0 w 1263"/>
                <a:gd name="T15" fmla="*/ 0 h 832"/>
                <a:gd name="T16" fmla="*/ 0 w 1263"/>
                <a:gd name="T17" fmla="*/ 0 h 832"/>
                <a:gd name="T18" fmla="*/ 0 w 1263"/>
                <a:gd name="T19" fmla="*/ 0 h 832"/>
                <a:gd name="T20" fmla="*/ 0 w 1263"/>
                <a:gd name="T21" fmla="*/ 0 h 832"/>
                <a:gd name="T22" fmla="*/ 0 w 1263"/>
                <a:gd name="T23" fmla="*/ 0 h 832"/>
                <a:gd name="T24" fmla="*/ 0 w 1263"/>
                <a:gd name="T25" fmla="*/ 0 h 832"/>
                <a:gd name="T26" fmla="*/ 0 w 1263"/>
                <a:gd name="T27" fmla="*/ 0 h 832"/>
                <a:gd name="T28" fmla="*/ 0 w 1263"/>
                <a:gd name="T29" fmla="*/ 0 h 832"/>
                <a:gd name="T30" fmla="*/ 0 w 1263"/>
                <a:gd name="T31" fmla="*/ 0 h 832"/>
                <a:gd name="T32" fmla="*/ 0 w 1263"/>
                <a:gd name="T33" fmla="*/ 0 h 832"/>
                <a:gd name="T34" fmla="*/ 0 w 1263"/>
                <a:gd name="T35" fmla="*/ 0 h 832"/>
                <a:gd name="T36" fmla="*/ 0 w 1263"/>
                <a:gd name="T37" fmla="*/ 0 h 832"/>
                <a:gd name="T38" fmla="*/ 0 w 1263"/>
                <a:gd name="T39" fmla="*/ 0 h 832"/>
                <a:gd name="T40" fmla="*/ 0 w 1263"/>
                <a:gd name="T41" fmla="*/ 0 h 832"/>
                <a:gd name="T42" fmla="*/ 0 w 1263"/>
                <a:gd name="T43" fmla="*/ 0 h 832"/>
                <a:gd name="T44" fmla="*/ 0 w 1263"/>
                <a:gd name="T45" fmla="*/ 0 h 832"/>
                <a:gd name="T46" fmla="*/ 0 w 1263"/>
                <a:gd name="T47" fmla="*/ 0 h 832"/>
                <a:gd name="T48" fmla="*/ 0 w 1263"/>
                <a:gd name="T49" fmla="*/ 0 h 832"/>
                <a:gd name="T50" fmla="*/ 0 w 1263"/>
                <a:gd name="T51" fmla="*/ 0 h 832"/>
                <a:gd name="T52" fmla="*/ 0 w 1263"/>
                <a:gd name="T53" fmla="*/ 0 h 832"/>
                <a:gd name="T54" fmla="*/ 0 w 1263"/>
                <a:gd name="T55" fmla="*/ 0 h 832"/>
                <a:gd name="T56" fmla="*/ 0 w 1263"/>
                <a:gd name="T57" fmla="*/ 0 h 832"/>
                <a:gd name="T58" fmla="*/ 0 w 1263"/>
                <a:gd name="T59" fmla="*/ 0 h 832"/>
                <a:gd name="T60" fmla="*/ 0 w 1263"/>
                <a:gd name="T61" fmla="*/ 0 h 832"/>
                <a:gd name="T62" fmla="*/ 0 w 1263"/>
                <a:gd name="T63" fmla="*/ 0 h 832"/>
                <a:gd name="T64" fmla="*/ 0 w 1263"/>
                <a:gd name="T65" fmla="*/ 0 h 832"/>
                <a:gd name="T66" fmla="*/ 0 w 1263"/>
                <a:gd name="T67" fmla="*/ 0 h 832"/>
                <a:gd name="T68" fmla="*/ 0 w 1263"/>
                <a:gd name="T69" fmla="*/ 0 h 832"/>
                <a:gd name="T70" fmla="*/ 0 w 1263"/>
                <a:gd name="T71" fmla="*/ 0 h 832"/>
                <a:gd name="T72" fmla="*/ 0 w 1263"/>
                <a:gd name="T73" fmla="*/ 0 h 832"/>
                <a:gd name="T74" fmla="*/ 0 w 1263"/>
                <a:gd name="T75" fmla="*/ 0 h 832"/>
                <a:gd name="T76" fmla="*/ 0 w 1263"/>
                <a:gd name="T77" fmla="*/ 0 h 832"/>
                <a:gd name="T78" fmla="*/ 0 w 1263"/>
                <a:gd name="T79" fmla="*/ 0 h 832"/>
                <a:gd name="T80" fmla="*/ 0 w 1263"/>
                <a:gd name="T81" fmla="*/ 0 h 832"/>
                <a:gd name="T82" fmla="*/ 0 w 1263"/>
                <a:gd name="T83" fmla="*/ 0 h 832"/>
                <a:gd name="T84" fmla="*/ 0 w 1263"/>
                <a:gd name="T85" fmla="*/ 0 h 832"/>
                <a:gd name="T86" fmla="*/ 0 w 1263"/>
                <a:gd name="T87" fmla="*/ 0 h 832"/>
                <a:gd name="T88" fmla="*/ 0 w 1263"/>
                <a:gd name="T89" fmla="*/ 0 h 832"/>
                <a:gd name="T90" fmla="*/ 0 w 1263"/>
                <a:gd name="T91" fmla="*/ 0 h 832"/>
                <a:gd name="T92" fmla="*/ 0 w 1263"/>
                <a:gd name="T93" fmla="*/ 0 h 832"/>
                <a:gd name="T94" fmla="*/ 0 w 1263"/>
                <a:gd name="T95" fmla="*/ 0 h 832"/>
                <a:gd name="T96" fmla="*/ 0 w 1263"/>
                <a:gd name="T97" fmla="*/ 0 h 832"/>
                <a:gd name="T98" fmla="*/ 0 w 1263"/>
                <a:gd name="T99" fmla="*/ 0 h 832"/>
                <a:gd name="T100" fmla="*/ 0 w 1263"/>
                <a:gd name="T101" fmla="*/ 0 h 832"/>
                <a:gd name="T102" fmla="*/ 0 w 1263"/>
                <a:gd name="T103" fmla="*/ 0 h 832"/>
                <a:gd name="T104" fmla="*/ 0 w 1263"/>
                <a:gd name="T105" fmla="*/ 0 h 8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63"/>
                <a:gd name="T160" fmla="*/ 0 h 832"/>
                <a:gd name="T161" fmla="*/ 1263 w 1263"/>
                <a:gd name="T162" fmla="*/ 832 h 8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63" h="832">
                  <a:moveTo>
                    <a:pt x="146" y="819"/>
                  </a:moveTo>
                  <a:lnTo>
                    <a:pt x="173" y="760"/>
                  </a:lnTo>
                  <a:cubicBezTo>
                    <a:pt x="173" y="759"/>
                    <a:pt x="174" y="758"/>
                    <a:pt x="175" y="757"/>
                  </a:cubicBezTo>
                  <a:lnTo>
                    <a:pt x="249" y="689"/>
                  </a:lnTo>
                  <a:cubicBezTo>
                    <a:pt x="252" y="687"/>
                    <a:pt x="255" y="687"/>
                    <a:pt x="258" y="688"/>
                  </a:cubicBezTo>
                  <a:lnTo>
                    <a:pt x="328" y="718"/>
                  </a:lnTo>
                  <a:lnTo>
                    <a:pt x="321" y="718"/>
                  </a:lnTo>
                  <a:lnTo>
                    <a:pt x="367" y="689"/>
                  </a:lnTo>
                  <a:lnTo>
                    <a:pt x="365" y="700"/>
                  </a:lnTo>
                  <a:lnTo>
                    <a:pt x="328" y="653"/>
                  </a:lnTo>
                  <a:cubicBezTo>
                    <a:pt x="326" y="650"/>
                    <a:pt x="326" y="646"/>
                    <a:pt x="329" y="643"/>
                  </a:cubicBezTo>
                  <a:lnTo>
                    <a:pt x="348" y="619"/>
                  </a:lnTo>
                  <a:cubicBezTo>
                    <a:pt x="349" y="617"/>
                    <a:pt x="352" y="616"/>
                    <a:pt x="354" y="616"/>
                  </a:cubicBezTo>
                  <a:lnTo>
                    <a:pt x="547" y="630"/>
                  </a:lnTo>
                  <a:cubicBezTo>
                    <a:pt x="549" y="630"/>
                    <a:pt x="550" y="631"/>
                    <a:pt x="551" y="631"/>
                  </a:cubicBezTo>
                  <a:lnTo>
                    <a:pt x="618" y="681"/>
                  </a:lnTo>
                  <a:lnTo>
                    <a:pt x="652" y="703"/>
                  </a:lnTo>
                  <a:lnTo>
                    <a:pt x="643" y="703"/>
                  </a:lnTo>
                  <a:lnTo>
                    <a:pt x="693" y="667"/>
                  </a:lnTo>
                  <a:cubicBezTo>
                    <a:pt x="693" y="667"/>
                    <a:pt x="694" y="666"/>
                    <a:pt x="695" y="666"/>
                  </a:cubicBezTo>
                  <a:lnTo>
                    <a:pt x="731" y="654"/>
                  </a:lnTo>
                  <a:cubicBezTo>
                    <a:pt x="733" y="653"/>
                    <a:pt x="736" y="654"/>
                    <a:pt x="738" y="655"/>
                  </a:cubicBezTo>
                  <a:cubicBezTo>
                    <a:pt x="740" y="656"/>
                    <a:pt x="741" y="658"/>
                    <a:pt x="741" y="660"/>
                  </a:cubicBezTo>
                  <a:lnTo>
                    <a:pt x="751" y="708"/>
                  </a:lnTo>
                  <a:lnTo>
                    <a:pt x="743" y="701"/>
                  </a:lnTo>
                  <a:lnTo>
                    <a:pt x="774" y="701"/>
                  </a:lnTo>
                  <a:lnTo>
                    <a:pt x="767" y="705"/>
                  </a:lnTo>
                  <a:lnTo>
                    <a:pt x="786" y="673"/>
                  </a:lnTo>
                  <a:cubicBezTo>
                    <a:pt x="786" y="673"/>
                    <a:pt x="787" y="672"/>
                    <a:pt x="787" y="672"/>
                  </a:cubicBezTo>
                  <a:lnTo>
                    <a:pt x="829" y="628"/>
                  </a:lnTo>
                  <a:cubicBezTo>
                    <a:pt x="831" y="627"/>
                    <a:pt x="833" y="626"/>
                    <a:pt x="835" y="626"/>
                  </a:cubicBezTo>
                  <a:cubicBezTo>
                    <a:pt x="838" y="626"/>
                    <a:pt x="840" y="627"/>
                    <a:pt x="841" y="629"/>
                  </a:cubicBezTo>
                  <a:lnTo>
                    <a:pt x="862" y="659"/>
                  </a:lnTo>
                  <a:cubicBezTo>
                    <a:pt x="863" y="660"/>
                    <a:pt x="864" y="662"/>
                    <a:pt x="864" y="664"/>
                  </a:cubicBezTo>
                  <a:lnTo>
                    <a:pt x="864" y="725"/>
                  </a:lnTo>
                  <a:lnTo>
                    <a:pt x="862" y="721"/>
                  </a:lnTo>
                  <a:lnTo>
                    <a:pt x="881" y="748"/>
                  </a:lnTo>
                  <a:lnTo>
                    <a:pt x="877" y="745"/>
                  </a:lnTo>
                  <a:lnTo>
                    <a:pt x="913" y="755"/>
                  </a:lnTo>
                  <a:lnTo>
                    <a:pt x="905" y="757"/>
                  </a:lnTo>
                  <a:lnTo>
                    <a:pt x="947" y="712"/>
                  </a:lnTo>
                  <a:cubicBezTo>
                    <a:pt x="948" y="711"/>
                    <a:pt x="949" y="710"/>
                    <a:pt x="950" y="710"/>
                  </a:cubicBezTo>
                  <a:lnTo>
                    <a:pt x="1013" y="688"/>
                  </a:lnTo>
                  <a:lnTo>
                    <a:pt x="1010" y="690"/>
                  </a:lnTo>
                  <a:lnTo>
                    <a:pt x="1125" y="577"/>
                  </a:lnTo>
                  <a:cubicBezTo>
                    <a:pt x="1127" y="575"/>
                    <a:pt x="1129" y="574"/>
                    <a:pt x="1131" y="574"/>
                  </a:cubicBezTo>
                  <a:lnTo>
                    <a:pt x="1186" y="578"/>
                  </a:lnTo>
                  <a:lnTo>
                    <a:pt x="1183" y="579"/>
                  </a:lnTo>
                  <a:lnTo>
                    <a:pt x="1252" y="555"/>
                  </a:lnTo>
                  <a:lnTo>
                    <a:pt x="1247" y="566"/>
                  </a:lnTo>
                  <a:lnTo>
                    <a:pt x="1167" y="409"/>
                  </a:lnTo>
                  <a:cubicBezTo>
                    <a:pt x="1166" y="407"/>
                    <a:pt x="1166" y="404"/>
                    <a:pt x="1167" y="402"/>
                  </a:cubicBezTo>
                  <a:lnTo>
                    <a:pt x="1192" y="354"/>
                  </a:lnTo>
                  <a:lnTo>
                    <a:pt x="1192" y="362"/>
                  </a:lnTo>
                  <a:lnTo>
                    <a:pt x="1183" y="346"/>
                  </a:lnTo>
                  <a:lnTo>
                    <a:pt x="1187" y="350"/>
                  </a:lnTo>
                  <a:lnTo>
                    <a:pt x="1147" y="336"/>
                  </a:lnTo>
                  <a:cubicBezTo>
                    <a:pt x="1146" y="335"/>
                    <a:pt x="1146" y="335"/>
                    <a:pt x="1145" y="335"/>
                  </a:cubicBezTo>
                  <a:lnTo>
                    <a:pt x="1075" y="291"/>
                  </a:lnTo>
                  <a:lnTo>
                    <a:pt x="1040" y="267"/>
                  </a:lnTo>
                  <a:lnTo>
                    <a:pt x="1048" y="268"/>
                  </a:lnTo>
                  <a:lnTo>
                    <a:pt x="1003" y="292"/>
                  </a:lnTo>
                  <a:cubicBezTo>
                    <a:pt x="1000" y="293"/>
                    <a:pt x="996" y="293"/>
                    <a:pt x="994" y="291"/>
                  </a:cubicBezTo>
                  <a:lnTo>
                    <a:pt x="942" y="247"/>
                  </a:lnTo>
                  <a:lnTo>
                    <a:pt x="947" y="249"/>
                  </a:lnTo>
                  <a:lnTo>
                    <a:pt x="882" y="249"/>
                  </a:lnTo>
                  <a:cubicBezTo>
                    <a:pt x="881" y="249"/>
                    <a:pt x="879" y="248"/>
                    <a:pt x="878" y="248"/>
                  </a:cubicBezTo>
                  <a:lnTo>
                    <a:pt x="829" y="216"/>
                  </a:lnTo>
                  <a:cubicBezTo>
                    <a:pt x="827" y="215"/>
                    <a:pt x="826" y="213"/>
                    <a:pt x="825" y="211"/>
                  </a:cubicBezTo>
                  <a:lnTo>
                    <a:pt x="812" y="168"/>
                  </a:lnTo>
                  <a:lnTo>
                    <a:pt x="814" y="171"/>
                  </a:lnTo>
                  <a:lnTo>
                    <a:pt x="787" y="145"/>
                  </a:lnTo>
                  <a:lnTo>
                    <a:pt x="797" y="146"/>
                  </a:lnTo>
                  <a:lnTo>
                    <a:pt x="761" y="168"/>
                  </a:lnTo>
                  <a:cubicBezTo>
                    <a:pt x="758" y="170"/>
                    <a:pt x="755" y="170"/>
                    <a:pt x="753" y="169"/>
                  </a:cubicBezTo>
                  <a:lnTo>
                    <a:pt x="721" y="153"/>
                  </a:lnTo>
                  <a:lnTo>
                    <a:pt x="725" y="153"/>
                  </a:lnTo>
                  <a:lnTo>
                    <a:pt x="620" y="169"/>
                  </a:lnTo>
                  <a:cubicBezTo>
                    <a:pt x="619" y="169"/>
                    <a:pt x="618" y="169"/>
                    <a:pt x="617" y="169"/>
                  </a:cubicBezTo>
                  <a:lnTo>
                    <a:pt x="503" y="143"/>
                  </a:lnTo>
                  <a:cubicBezTo>
                    <a:pt x="501" y="143"/>
                    <a:pt x="500" y="142"/>
                    <a:pt x="499" y="141"/>
                  </a:cubicBezTo>
                  <a:lnTo>
                    <a:pt x="362" y="14"/>
                  </a:lnTo>
                  <a:lnTo>
                    <a:pt x="372" y="14"/>
                  </a:lnTo>
                  <a:lnTo>
                    <a:pt x="336" y="46"/>
                  </a:lnTo>
                  <a:cubicBezTo>
                    <a:pt x="333" y="49"/>
                    <a:pt x="329" y="49"/>
                    <a:pt x="326" y="46"/>
                  </a:cubicBezTo>
                  <a:lnTo>
                    <a:pt x="309" y="33"/>
                  </a:lnTo>
                  <a:lnTo>
                    <a:pt x="314" y="34"/>
                  </a:lnTo>
                  <a:lnTo>
                    <a:pt x="285" y="34"/>
                  </a:lnTo>
                  <a:lnTo>
                    <a:pt x="157" y="34"/>
                  </a:lnTo>
                  <a:lnTo>
                    <a:pt x="163" y="32"/>
                  </a:lnTo>
                  <a:lnTo>
                    <a:pt x="146" y="48"/>
                  </a:lnTo>
                  <a:lnTo>
                    <a:pt x="146" y="37"/>
                  </a:lnTo>
                  <a:lnTo>
                    <a:pt x="186" y="78"/>
                  </a:lnTo>
                  <a:lnTo>
                    <a:pt x="182" y="76"/>
                  </a:lnTo>
                  <a:lnTo>
                    <a:pt x="218" y="84"/>
                  </a:lnTo>
                  <a:lnTo>
                    <a:pt x="252" y="96"/>
                  </a:lnTo>
                  <a:cubicBezTo>
                    <a:pt x="254" y="97"/>
                    <a:pt x="256" y="99"/>
                    <a:pt x="256" y="101"/>
                  </a:cubicBezTo>
                  <a:cubicBezTo>
                    <a:pt x="257" y="103"/>
                    <a:pt x="257" y="106"/>
                    <a:pt x="256" y="108"/>
                  </a:cubicBezTo>
                  <a:lnTo>
                    <a:pt x="241" y="135"/>
                  </a:lnTo>
                  <a:cubicBezTo>
                    <a:pt x="240" y="137"/>
                    <a:pt x="239" y="138"/>
                    <a:pt x="237" y="139"/>
                  </a:cubicBezTo>
                  <a:lnTo>
                    <a:pt x="174" y="169"/>
                  </a:lnTo>
                  <a:lnTo>
                    <a:pt x="178" y="163"/>
                  </a:lnTo>
                  <a:lnTo>
                    <a:pt x="165" y="215"/>
                  </a:lnTo>
                  <a:lnTo>
                    <a:pt x="164" y="208"/>
                  </a:lnTo>
                  <a:lnTo>
                    <a:pt x="177" y="226"/>
                  </a:lnTo>
                  <a:cubicBezTo>
                    <a:pt x="178" y="227"/>
                    <a:pt x="178" y="228"/>
                    <a:pt x="179" y="230"/>
                  </a:cubicBezTo>
                  <a:lnTo>
                    <a:pt x="188" y="297"/>
                  </a:lnTo>
                  <a:lnTo>
                    <a:pt x="181" y="290"/>
                  </a:lnTo>
                  <a:lnTo>
                    <a:pt x="217" y="292"/>
                  </a:lnTo>
                  <a:cubicBezTo>
                    <a:pt x="219" y="292"/>
                    <a:pt x="221" y="294"/>
                    <a:pt x="223" y="296"/>
                  </a:cubicBezTo>
                  <a:lnTo>
                    <a:pt x="261" y="347"/>
                  </a:lnTo>
                  <a:cubicBezTo>
                    <a:pt x="262" y="348"/>
                    <a:pt x="262" y="349"/>
                    <a:pt x="263" y="351"/>
                  </a:cubicBezTo>
                  <a:lnTo>
                    <a:pt x="280" y="454"/>
                  </a:lnTo>
                  <a:cubicBezTo>
                    <a:pt x="280" y="455"/>
                    <a:pt x="280" y="457"/>
                    <a:pt x="279" y="458"/>
                  </a:cubicBezTo>
                  <a:lnTo>
                    <a:pt x="266" y="494"/>
                  </a:lnTo>
                  <a:cubicBezTo>
                    <a:pt x="265" y="496"/>
                    <a:pt x="264" y="497"/>
                    <a:pt x="262" y="498"/>
                  </a:cubicBezTo>
                  <a:cubicBezTo>
                    <a:pt x="260" y="499"/>
                    <a:pt x="257" y="499"/>
                    <a:pt x="255" y="498"/>
                  </a:cubicBezTo>
                  <a:lnTo>
                    <a:pt x="231" y="488"/>
                  </a:lnTo>
                  <a:lnTo>
                    <a:pt x="239" y="487"/>
                  </a:lnTo>
                  <a:lnTo>
                    <a:pt x="168" y="545"/>
                  </a:lnTo>
                  <a:cubicBezTo>
                    <a:pt x="167" y="546"/>
                    <a:pt x="166" y="546"/>
                    <a:pt x="164" y="546"/>
                  </a:cubicBezTo>
                  <a:lnTo>
                    <a:pt x="42" y="568"/>
                  </a:lnTo>
                  <a:lnTo>
                    <a:pt x="47" y="566"/>
                  </a:lnTo>
                  <a:lnTo>
                    <a:pt x="14" y="600"/>
                  </a:lnTo>
                  <a:lnTo>
                    <a:pt x="15" y="590"/>
                  </a:lnTo>
                  <a:lnTo>
                    <a:pt x="40" y="625"/>
                  </a:lnTo>
                  <a:cubicBezTo>
                    <a:pt x="41" y="627"/>
                    <a:pt x="41" y="628"/>
                    <a:pt x="41" y="629"/>
                  </a:cubicBezTo>
                  <a:lnTo>
                    <a:pt x="47" y="705"/>
                  </a:lnTo>
                  <a:lnTo>
                    <a:pt x="41" y="698"/>
                  </a:lnTo>
                  <a:lnTo>
                    <a:pt x="73" y="706"/>
                  </a:lnTo>
                  <a:cubicBezTo>
                    <a:pt x="75" y="706"/>
                    <a:pt x="77" y="707"/>
                    <a:pt x="78" y="708"/>
                  </a:cubicBezTo>
                  <a:lnTo>
                    <a:pt x="160" y="818"/>
                  </a:lnTo>
                  <a:cubicBezTo>
                    <a:pt x="163" y="821"/>
                    <a:pt x="162" y="826"/>
                    <a:pt x="158" y="829"/>
                  </a:cubicBezTo>
                  <a:cubicBezTo>
                    <a:pt x="155" y="832"/>
                    <a:pt x="150" y="831"/>
                    <a:pt x="147" y="827"/>
                  </a:cubicBezTo>
                  <a:lnTo>
                    <a:pt x="65" y="718"/>
                  </a:lnTo>
                  <a:lnTo>
                    <a:pt x="70" y="721"/>
                  </a:lnTo>
                  <a:lnTo>
                    <a:pt x="37" y="713"/>
                  </a:lnTo>
                  <a:cubicBezTo>
                    <a:pt x="34" y="712"/>
                    <a:pt x="31" y="709"/>
                    <a:pt x="31" y="706"/>
                  </a:cubicBezTo>
                  <a:lnTo>
                    <a:pt x="25" y="631"/>
                  </a:lnTo>
                  <a:lnTo>
                    <a:pt x="27" y="634"/>
                  </a:lnTo>
                  <a:lnTo>
                    <a:pt x="2" y="599"/>
                  </a:lnTo>
                  <a:cubicBezTo>
                    <a:pt x="0" y="596"/>
                    <a:pt x="0" y="591"/>
                    <a:pt x="3" y="589"/>
                  </a:cubicBezTo>
                  <a:lnTo>
                    <a:pt x="35" y="555"/>
                  </a:lnTo>
                  <a:cubicBezTo>
                    <a:pt x="36" y="554"/>
                    <a:pt x="38" y="553"/>
                    <a:pt x="39" y="553"/>
                  </a:cubicBezTo>
                  <a:lnTo>
                    <a:pt x="162" y="531"/>
                  </a:lnTo>
                  <a:lnTo>
                    <a:pt x="158" y="532"/>
                  </a:lnTo>
                  <a:lnTo>
                    <a:pt x="229" y="475"/>
                  </a:lnTo>
                  <a:cubicBezTo>
                    <a:pt x="231" y="473"/>
                    <a:pt x="234" y="472"/>
                    <a:pt x="237" y="474"/>
                  </a:cubicBezTo>
                  <a:lnTo>
                    <a:pt x="261" y="483"/>
                  </a:lnTo>
                  <a:lnTo>
                    <a:pt x="251" y="488"/>
                  </a:lnTo>
                  <a:lnTo>
                    <a:pt x="264" y="452"/>
                  </a:lnTo>
                  <a:lnTo>
                    <a:pt x="264" y="456"/>
                  </a:lnTo>
                  <a:lnTo>
                    <a:pt x="247" y="353"/>
                  </a:lnTo>
                  <a:lnTo>
                    <a:pt x="248" y="357"/>
                  </a:lnTo>
                  <a:lnTo>
                    <a:pt x="210" y="305"/>
                  </a:lnTo>
                  <a:lnTo>
                    <a:pt x="216" y="308"/>
                  </a:lnTo>
                  <a:lnTo>
                    <a:pt x="180" y="306"/>
                  </a:lnTo>
                  <a:cubicBezTo>
                    <a:pt x="176" y="306"/>
                    <a:pt x="173" y="303"/>
                    <a:pt x="172" y="299"/>
                  </a:cubicBezTo>
                  <a:lnTo>
                    <a:pt x="163" y="232"/>
                  </a:lnTo>
                  <a:lnTo>
                    <a:pt x="164" y="236"/>
                  </a:lnTo>
                  <a:lnTo>
                    <a:pt x="151" y="218"/>
                  </a:lnTo>
                  <a:cubicBezTo>
                    <a:pt x="149" y="216"/>
                    <a:pt x="149" y="213"/>
                    <a:pt x="150" y="211"/>
                  </a:cubicBezTo>
                  <a:lnTo>
                    <a:pt x="163" y="159"/>
                  </a:lnTo>
                  <a:cubicBezTo>
                    <a:pt x="164" y="157"/>
                    <a:pt x="165" y="155"/>
                    <a:pt x="167" y="154"/>
                  </a:cubicBezTo>
                  <a:lnTo>
                    <a:pt x="230" y="124"/>
                  </a:lnTo>
                  <a:lnTo>
                    <a:pt x="227" y="128"/>
                  </a:lnTo>
                  <a:lnTo>
                    <a:pt x="242" y="100"/>
                  </a:lnTo>
                  <a:lnTo>
                    <a:pt x="246" y="111"/>
                  </a:lnTo>
                  <a:lnTo>
                    <a:pt x="215" y="100"/>
                  </a:lnTo>
                  <a:lnTo>
                    <a:pt x="178" y="92"/>
                  </a:lnTo>
                  <a:cubicBezTo>
                    <a:pt x="177" y="91"/>
                    <a:pt x="176" y="91"/>
                    <a:pt x="174" y="89"/>
                  </a:cubicBezTo>
                  <a:lnTo>
                    <a:pt x="134" y="48"/>
                  </a:lnTo>
                  <a:cubicBezTo>
                    <a:pt x="133" y="46"/>
                    <a:pt x="132" y="44"/>
                    <a:pt x="132" y="42"/>
                  </a:cubicBezTo>
                  <a:cubicBezTo>
                    <a:pt x="132" y="40"/>
                    <a:pt x="133" y="38"/>
                    <a:pt x="135" y="36"/>
                  </a:cubicBezTo>
                  <a:lnTo>
                    <a:pt x="152" y="20"/>
                  </a:lnTo>
                  <a:cubicBezTo>
                    <a:pt x="153" y="19"/>
                    <a:pt x="155" y="18"/>
                    <a:pt x="157" y="18"/>
                  </a:cubicBezTo>
                  <a:lnTo>
                    <a:pt x="285" y="18"/>
                  </a:lnTo>
                  <a:lnTo>
                    <a:pt x="314" y="18"/>
                  </a:lnTo>
                  <a:cubicBezTo>
                    <a:pt x="316" y="18"/>
                    <a:pt x="317" y="19"/>
                    <a:pt x="319" y="20"/>
                  </a:cubicBezTo>
                  <a:lnTo>
                    <a:pt x="336" y="34"/>
                  </a:lnTo>
                  <a:lnTo>
                    <a:pt x="326" y="34"/>
                  </a:lnTo>
                  <a:lnTo>
                    <a:pt x="362" y="2"/>
                  </a:lnTo>
                  <a:cubicBezTo>
                    <a:pt x="365" y="0"/>
                    <a:pt x="370" y="0"/>
                    <a:pt x="373" y="3"/>
                  </a:cubicBezTo>
                  <a:lnTo>
                    <a:pt x="510" y="130"/>
                  </a:lnTo>
                  <a:lnTo>
                    <a:pt x="506" y="128"/>
                  </a:lnTo>
                  <a:lnTo>
                    <a:pt x="621" y="154"/>
                  </a:lnTo>
                  <a:lnTo>
                    <a:pt x="618" y="153"/>
                  </a:lnTo>
                  <a:lnTo>
                    <a:pt x="723" y="138"/>
                  </a:lnTo>
                  <a:cubicBezTo>
                    <a:pt x="724" y="137"/>
                    <a:pt x="726" y="138"/>
                    <a:pt x="728" y="138"/>
                  </a:cubicBezTo>
                  <a:lnTo>
                    <a:pt x="760" y="154"/>
                  </a:lnTo>
                  <a:lnTo>
                    <a:pt x="752" y="154"/>
                  </a:lnTo>
                  <a:lnTo>
                    <a:pt x="789" y="133"/>
                  </a:lnTo>
                  <a:cubicBezTo>
                    <a:pt x="792" y="131"/>
                    <a:pt x="796" y="131"/>
                    <a:pt x="798" y="134"/>
                  </a:cubicBezTo>
                  <a:lnTo>
                    <a:pt x="825" y="160"/>
                  </a:lnTo>
                  <a:cubicBezTo>
                    <a:pt x="826" y="160"/>
                    <a:pt x="827" y="162"/>
                    <a:pt x="827" y="163"/>
                  </a:cubicBezTo>
                  <a:lnTo>
                    <a:pt x="840" y="207"/>
                  </a:lnTo>
                  <a:lnTo>
                    <a:pt x="837" y="202"/>
                  </a:lnTo>
                  <a:lnTo>
                    <a:pt x="887" y="234"/>
                  </a:lnTo>
                  <a:lnTo>
                    <a:pt x="882" y="233"/>
                  </a:lnTo>
                  <a:lnTo>
                    <a:pt x="947" y="233"/>
                  </a:lnTo>
                  <a:cubicBezTo>
                    <a:pt x="949" y="233"/>
                    <a:pt x="951" y="233"/>
                    <a:pt x="953" y="235"/>
                  </a:cubicBezTo>
                  <a:lnTo>
                    <a:pt x="1004" y="278"/>
                  </a:lnTo>
                  <a:lnTo>
                    <a:pt x="995" y="277"/>
                  </a:lnTo>
                  <a:lnTo>
                    <a:pt x="1041" y="254"/>
                  </a:lnTo>
                  <a:cubicBezTo>
                    <a:pt x="1044" y="252"/>
                    <a:pt x="1047" y="252"/>
                    <a:pt x="1049" y="254"/>
                  </a:cubicBezTo>
                  <a:lnTo>
                    <a:pt x="1083" y="278"/>
                  </a:lnTo>
                  <a:lnTo>
                    <a:pt x="1154" y="321"/>
                  </a:lnTo>
                  <a:lnTo>
                    <a:pt x="1152" y="321"/>
                  </a:lnTo>
                  <a:lnTo>
                    <a:pt x="1192" y="334"/>
                  </a:lnTo>
                  <a:cubicBezTo>
                    <a:pt x="1194" y="335"/>
                    <a:pt x="1196" y="336"/>
                    <a:pt x="1197" y="338"/>
                  </a:cubicBezTo>
                  <a:lnTo>
                    <a:pt x="1206" y="354"/>
                  </a:lnTo>
                  <a:cubicBezTo>
                    <a:pt x="1208" y="356"/>
                    <a:pt x="1208" y="359"/>
                    <a:pt x="1206" y="362"/>
                  </a:cubicBezTo>
                  <a:lnTo>
                    <a:pt x="1182" y="409"/>
                  </a:lnTo>
                  <a:lnTo>
                    <a:pt x="1182" y="402"/>
                  </a:lnTo>
                  <a:lnTo>
                    <a:pt x="1262" y="559"/>
                  </a:lnTo>
                  <a:cubicBezTo>
                    <a:pt x="1263" y="561"/>
                    <a:pt x="1263" y="563"/>
                    <a:pt x="1262" y="565"/>
                  </a:cubicBezTo>
                  <a:cubicBezTo>
                    <a:pt x="1261" y="568"/>
                    <a:pt x="1259" y="569"/>
                    <a:pt x="1257" y="570"/>
                  </a:cubicBezTo>
                  <a:lnTo>
                    <a:pt x="1188" y="594"/>
                  </a:lnTo>
                  <a:cubicBezTo>
                    <a:pt x="1187" y="594"/>
                    <a:pt x="1186" y="594"/>
                    <a:pt x="1185" y="594"/>
                  </a:cubicBezTo>
                  <a:lnTo>
                    <a:pt x="1130" y="590"/>
                  </a:lnTo>
                  <a:lnTo>
                    <a:pt x="1136" y="588"/>
                  </a:lnTo>
                  <a:lnTo>
                    <a:pt x="1022" y="701"/>
                  </a:lnTo>
                  <a:cubicBezTo>
                    <a:pt x="1021" y="702"/>
                    <a:pt x="1020" y="703"/>
                    <a:pt x="1019" y="703"/>
                  </a:cubicBezTo>
                  <a:lnTo>
                    <a:pt x="956" y="725"/>
                  </a:lnTo>
                  <a:lnTo>
                    <a:pt x="959" y="723"/>
                  </a:lnTo>
                  <a:lnTo>
                    <a:pt x="917" y="768"/>
                  </a:lnTo>
                  <a:cubicBezTo>
                    <a:pt x="915" y="771"/>
                    <a:pt x="912" y="771"/>
                    <a:pt x="909" y="771"/>
                  </a:cubicBezTo>
                  <a:lnTo>
                    <a:pt x="873" y="761"/>
                  </a:lnTo>
                  <a:cubicBezTo>
                    <a:pt x="871" y="760"/>
                    <a:pt x="869" y="759"/>
                    <a:pt x="868" y="758"/>
                  </a:cubicBezTo>
                  <a:lnTo>
                    <a:pt x="849" y="730"/>
                  </a:lnTo>
                  <a:cubicBezTo>
                    <a:pt x="848" y="728"/>
                    <a:pt x="848" y="727"/>
                    <a:pt x="848" y="725"/>
                  </a:cubicBezTo>
                  <a:lnTo>
                    <a:pt x="848" y="664"/>
                  </a:lnTo>
                  <a:lnTo>
                    <a:pt x="849" y="668"/>
                  </a:lnTo>
                  <a:lnTo>
                    <a:pt x="828" y="638"/>
                  </a:lnTo>
                  <a:lnTo>
                    <a:pt x="841" y="639"/>
                  </a:lnTo>
                  <a:lnTo>
                    <a:pt x="799" y="683"/>
                  </a:lnTo>
                  <a:lnTo>
                    <a:pt x="800" y="682"/>
                  </a:lnTo>
                  <a:lnTo>
                    <a:pt x="781" y="713"/>
                  </a:lnTo>
                  <a:cubicBezTo>
                    <a:pt x="779" y="716"/>
                    <a:pt x="776" y="717"/>
                    <a:pt x="774" y="717"/>
                  </a:cubicBezTo>
                  <a:lnTo>
                    <a:pt x="743" y="717"/>
                  </a:lnTo>
                  <a:cubicBezTo>
                    <a:pt x="739" y="717"/>
                    <a:pt x="736" y="715"/>
                    <a:pt x="735" y="711"/>
                  </a:cubicBezTo>
                  <a:lnTo>
                    <a:pt x="726" y="663"/>
                  </a:lnTo>
                  <a:lnTo>
                    <a:pt x="736" y="669"/>
                  </a:lnTo>
                  <a:lnTo>
                    <a:pt x="700" y="681"/>
                  </a:lnTo>
                  <a:lnTo>
                    <a:pt x="702" y="680"/>
                  </a:lnTo>
                  <a:lnTo>
                    <a:pt x="652" y="716"/>
                  </a:lnTo>
                  <a:cubicBezTo>
                    <a:pt x="650" y="718"/>
                    <a:pt x="646" y="718"/>
                    <a:pt x="643" y="716"/>
                  </a:cubicBezTo>
                  <a:lnTo>
                    <a:pt x="609" y="694"/>
                  </a:lnTo>
                  <a:lnTo>
                    <a:pt x="542" y="644"/>
                  </a:lnTo>
                  <a:lnTo>
                    <a:pt x="546" y="646"/>
                  </a:lnTo>
                  <a:lnTo>
                    <a:pt x="353" y="632"/>
                  </a:lnTo>
                  <a:lnTo>
                    <a:pt x="360" y="629"/>
                  </a:lnTo>
                  <a:lnTo>
                    <a:pt x="341" y="653"/>
                  </a:lnTo>
                  <a:lnTo>
                    <a:pt x="341" y="643"/>
                  </a:lnTo>
                  <a:lnTo>
                    <a:pt x="377" y="691"/>
                  </a:lnTo>
                  <a:cubicBezTo>
                    <a:pt x="379" y="692"/>
                    <a:pt x="379" y="695"/>
                    <a:pt x="379" y="697"/>
                  </a:cubicBezTo>
                  <a:cubicBezTo>
                    <a:pt x="379" y="699"/>
                    <a:pt x="377" y="701"/>
                    <a:pt x="375" y="702"/>
                  </a:cubicBezTo>
                  <a:lnTo>
                    <a:pt x="330" y="732"/>
                  </a:lnTo>
                  <a:cubicBezTo>
                    <a:pt x="327" y="733"/>
                    <a:pt x="325" y="734"/>
                    <a:pt x="322" y="733"/>
                  </a:cubicBezTo>
                  <a:lnTo>
                    <a:pt x="252" y="703"/>
                  </a:lnTo>
                  <a:lnTo>
                    <a:pt x="260" y="701"/>
                  </a:lnTo>
                  <a:lnTo>
                    <a:pt x="186" y="769"/>
                  </a:lnTo>
                  <a:lnTo>
                    <a:pt x="188" y="766"/>
                  </a:lnTo>
                  <a:lnTo>
                    <a:pt x="161" y="826"/>
                  </a:lnTo>
                  <a:cubicBezTo>
                    <a:pt x="159" y="830"/>
                    <a:pt x="154" y="832"/>
                    <a:pt x="150" y="830"/>
                  </a:cubicBezTo>
                  <a:cubicBezTo>
                    <a:pt x="146" y="828"/>
                    <a:pt x="144" y="823"/>
                    <a:pt x="146" y="819"/>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34" name="Freeform 35"/>
            <p:cNvSpPr>
              <a:spLocks/>
            </p:cNvSpPr>
            <p:nvPr/>
          </p:nvSpPr>
          <p:spPr bwMode="auto">
            <a:xfrm>
              <a:off x="2007" y="2208"/>
              <a:ext cx="306" cy="569"/>
            </a:xfrm>
            <a:custGeom>
              <a:avLst/>
              <a:gdLst>
                <a:gd name="T0" fmla="*/ 255 w 306"/>
                <a:gd name="T1" fmla="*/ 339 h 569"/>
                <a:gd name="T2" fmla="*/ 248 w 306"/>
                <a:gd name="T3" fmla="*/ 191 h 569"/>
                <a:gd name="T4" fmla="*/ 268 w 306"/>
                <a:gd name="T5" fmla="*/ 143 h 569"/>
                <a:gd name="T6" fmla="*/ 267 w 306"/>
                <a:gd name="T7" fmla="*/ 76 h 569"/>
                <a:gd name="T8" fmla="*/ 279 w 306"/>
                <a:gd name="T9" fmla="*/ 29 h 569"/>
                <a:gd name="T10" fmla="*/ 270 w 306"/>
                <a:gd name="T11" fmla="*/ 0 h 569"/>
                <a:gd name="T12" fmla="*/ 223 w 306"/>
                <a:gd name="T13" fmla="*/ 16 h 569"/>
                <a:gd name="T14" fmla="*/ 208 w 306"/>
                <a:gd name="T15" fmla="*/ 58 h 569"/>
                <a:gd name="T16" fmla="*/ 190 w 306"/>
                <a:gd name="T17" fmla="*/ 72 h 569"/>
                <a:gd name="T18" fmla="*/ 130 w 306"/>
                <a:gd name="T19" fmla="*/ 145 h 569"/>
                <a:gd name="T20" fmla="*/ 85 w 306"/>
                <a:gd name="T21" fmla="*/ 143 h 569"/>
                <a:gd name="T22" fmla="*/ 75 w 306"/>
                <a:gd name="T23" fmla="*/ 190 h 569"/>
                <a:gd name="T24" fmla="*/ 130 w 306"/>
                <a:gd name="T25" fmla="*/ 226 h 569"/>
                <a:gd name="T26" fmla="*/ 163 w 306"/>
                <a:gd name="T27" fmla="*/ 260 h 569"/>
                <a:gd name="T28" fmla="*/ 157 w 306"/>
                <a:gd name="T29" fmla="*/ 306 h 569"/>
                <a:gd name="T30" fmla="*/ 113 w 306"/>
                <a:gd name="T31" fmla="*/ 321 h 569"/>
                <a:gd name="T32" fmla="*/ 108 w 306"/>
                <a:gd name="T33" fmla="*/ 333 h 569"/>
                <a:gd name="T34" fmla="*/ 78 w 306"/>
                <a:gd name="T35" fmla="*/ 348 h 569"/>
                <a:gd name="T36" fmla="*/ 42 w 306"/>
                <a:gd name="T37" fmla="*/ 339 h 569"/>
                <a:gd name="T38" fmla="*/ 42 w 306"/>
                <a:gd name="T39" fmla="*/ 356 h 569"/>
                <a:gd name="T40" fmla="*/ 28 w 306"/>
                <a:gd name="T41" fmla="*/ 381 h 569"/>
                <a:gd name="T42" fmla="*/ 33 w 306"/>
                <a:gd name="T43" fmla="*/ 428 h 569"/>
                <a:gd name="T44" fmla="*/ 38 w 306"/>
                <a:gd name="T45" fmla="*/ 449 h 569"/>
                <a:gd name="T46" fmla="*/ 0 w 306"/>
                <a:gd name="T47" fmla="*/ 457 h 569"/>
                <a:gd name="T48" fmla="*/ 4 w 306"/>
                <a:gd name="T49" fmla="*/ 498 h 569"/>
                <a:gd name="T50" fmla="*/ 19 w 306"/>
                <a:gd name="T51" fmla="*/ 516 h 569"/>
                <a:gd name="T52" fmla="*/ 72 w 306"/>
                <a:gd name="T53" fmla="*/ 510 h 569"/>
                <a:gd name="T54" fmla="*/ 82 w 306"/>
                <a:gd name="T55" fmla="*/ 525 h 569"/>
                <a:gd name="T56" fmla="*/ 136 w 306"/>
                <a:gd name="T57" fmla="*/ 548 h 569"/>
                <a:gd name="T58" fmla="*/ 201 w 306"/>
                <a:gd name="T59" fmla="*/ 556 h 569"/>
                <a:gd name="T60" fmla="*/ 233 w 306"/>
                <a:gd name="T61" fmla="*/ 565 h 569"/>
                <a:gd name="T62" fmla="*/ 225 w 306"/>
                <a:gd name="T63" fmla="*/ 533 h 569"/>
                <a:gd name="T64" fmla="*/ 255 w 306"/>
                <a:gd name="T65" fmla="*/ 502 h 569"/>
                <a:gd name="T66" fmla="*/ 248 w 306"/>
                <a:gd name="T67" fmla="*/ 487 h 569"/>
                <a:gd name="T68" fmla="*/ 218 w 306"/>
                <a:gd name="T69" fmla="*/ 468 h 569"/>
                <a:gd name="T70" fmla="*/ 273 w 306"/>
                <a:gd name="T71" fmla="*/ 462 h 569"/>
                <a:gd name="T72" fmla="*/ 291 w 306"/>
                <a:gd name="T73" fmla="*/ 468 h 569"/>
                <a:gd name="T74" fmla="*/ 306 w 306"/>
                <a:gd name="T75" fmla="*/ 435 h 569"/>
                <a:gd name="T76" fmla="*/ 262 w 306"/>
                <a:gd name="T77" fmla="*/ 360 h 5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6"/>
                <a:gd name="T118" fmla="*/ 0 h 569"/>
                <a:gd name="T119" fmla="*/ 306 w 306"/>
                <a:gd name="T120" fmla="*/ 569 h 5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6" h="569">
                  <a:moveTo>
                    <a:pt x="262" y="360"/>
                  </a:moveTo>
                  <a:lnTo>
                    <a:pt x="255" y="339"/>
                  </a:lnTo>
                  <a:lnTo>
                    <a:pt x="268" y="288"/>
                  </a:lnTo>
                  <a:lnTo>
                    <a:pt x="248" y="191"/>
                  </a:lnTo>
                  <a:lnTo>
                    <a:pt x="262" y="166"/>
                  </a:lnTo>
                  <a:lnTo>
                    <a:pt x="268" y="143"/>
                  </a:lnTo>
                  <a:lnTo>
                    <a:pt x="249" y="103"/>
                  </a:lnTo>
                  <a:lnTo>
                    <a:pt x="267" y="76"/>
                  </a:lnTo>
                  <a:lnTo>
                    <a:pt x="270" y="49"/>
                  </a:lnTo>
                  <a:lnTo>
                    <a:pt x="279" y="29"/>
                  </a:lnTo>
                  <a:lnTo>
                    <a:pt x="278" y="6"/>
                  </a:lnTo>
                  <a:lnTo>
                    <a:pt x="270" y="0"/>
                  </a:lnTo>
                  <a:lnTo>
                    <a:pt x="256" y="14"/>
                  </a:lnTo>
                  <a:lnTo>
                    <a:pt x="223" y="16"/>
                  </a:lnTo>
                  <a:lnTo>
                    <a:pt x="205" y="42"/>
                  </a:lnTo>
                  <a:lnTo>
                    <a:pt x="208" y="58"/>
                  </a:lnTo>
                  <a:lnTo>
                    <a:pt x="204" y="67"/>
                  </a:lnTo>
                  <a:lnTo>
                    <a:pt x="190" y="72"/>
                  </a:lnTo>
                  <a:lnTo>
                    <a:pt x="137" y="150"/>
                  </a:lnTo>
                  <a:lnTo>
                    <a:pt x="130" y="145"/>
                  </a:lnTo>
                  <a:lnTo>
                    <a:pt x="117" y="141"/>
                  </a:lnTo>
                  <a:lnTo>
                    <a:pt x="85" y="143"/>
                  </a:lnTo>
                  <a:lnTo>
                    <a:pt x="76" y="157"/>
                  </a:lnTo>
                  <a:lnTo>
                    <a:pt x="75" y="190"/>
                  </a:lnTo>
                  <a:lnTo>
                    <a:pt x="79" y="199"/>
                  </a:lnTo>
                  <a:lnTo>
                    <a:pt x="130" y="226"/>
                  </a:lnTo>
                  <a:lnTo>
                    <a:pt x="158" y="244"/>
                  </a:lnTo>
                  <a:lnTo>
                    <a:pt x="163" y="260"/>
                  </a:lnTo>
                  <a:lnTo>
                    <a:pt x="148" y="282"/>
                  </a:lnTo>
                  <a:lnTo>
                    <a:pt x="157" y="306"/>
                  </a:lnTo>
                  <a:lnTo>
                    <a:pt x="152" y="318"/>
                  </a:lnTo>
                  <a:lnTo>
                    <a:pt x="113" y="321"/>
                  </a:lnTo>
                  <a:lnTo>
                    <a:pt x="105" y="327"/>
                  </a:lnTo>
                  <a:lnTo>
                    <a:pt x="108" y="333"/>
                  </a:lnTo>
                  <a:lnTo>
                    <a:pt x="108" y="345"/>
                  </a:lnTo>
                  <a:lnTo>
                    <a:pt x="78" y="348"/>
                  </a:lnTo>
                  <a:lnTo>
                    <a:pt x="62" y="339"/>
                  </a:lnTo>
                  <a:lnTo>
                    <a:pt x="42" y="339"/>
                  </a:lnTo>
                  <a:lnTo>
                    <a:pt x="38" y="345"/>
                  </a:lnTo>
                  <a:lnTo>
                    <a:pt x="42" y="356"/>
                  </a:lnTo>
                  <a:lnTo>
                    <a:pt x="31" y="368"/>
                  </a:lnTo>
                  <a:lnTo>
                    <a:pt x="28" y="381"/>
                  </a:lnTo>
                  <a:lnTo>
                    <a:pt x="48" y="397"/>
                  </a:lnTo>
                  <a:lnTo>
                    <a:pt x="33" y="428"/>
                  </a:lnTo>
                  <a:lnTo>
                    <a:pt x="39" y="442"/>
                  </a:lnTo>
                  <a:lnTo>
                    <a:pt x="38" y="449"/>
                  </a:lnTo>
                  <a:lnTo>
                    <a:pt x="15" y="449"/>
                  </a:lnTo>
                  <a:lnTo>
                    <a:pt x="0" y="457"/>
                  </a:lnTo>
                  <a:lnTo>
                    <a:pt x="12" y="475"/>
                  </a:lnTo>
                  <a:lnTo>
                    <a:pt x="4" y="498"/>
                  </a:lnTo>
                  <a:lnTo>
                    <a:pt x="18" y="502"/>
                  </a:lnTo>
                  <a:lnTo>
                    <a:pt x="19" y="516"/>
                  </a:lnTo>
                  <a:lnTo>
                    <a:pt x="30" y="519"/>
                  </a:lnTo>
                  <a:lnTo>
                    <a:pt x="72" y="510"/>
                  </a:lnTo>
                  <a:lnTo>
                    <a:pt x="79" y="513"/>
                  </a:lnTo>
                  <a:lnTo>
                    <a:pt x="82" y="525"/>
                  </a:lnTo>
                  <a:lnTo>
                    <a:pt x="99" y="530"/>
                  </a:lnTo>
                  <a:lnTo>
                    <a:pt x="136" y="548"/>
                  </a:lnTo>
                  <a:lnTo>
                    <a:pt x="157" y="540"/>
                  </a:lnTo>
                  <a:lnTo>
                    <a:pt x="201" y="556"/>
                  </a:lnTo>
                  <a:lnTo>
                    <a:pt x="211" y="569"/>
                  </a:lnTo>
                  <a:lnTo>
                    <a:pt x="233" y="565"/>
                  </a:lnTo>
                  <a:lnTo>
                    <a:pt x="229" y="540"/>
                  </a:lnTo>
                  <a:lnTo>
                    <a:pt x="225" y="533"/>
                  </a:lnTo>
                  <a:lnTo>
                    <a:pt x="229" y="513"/>
                  </a:lnTo>
                  <a:lnTo>
                    <a:pt x="255" y="502"/>
                  </a:lnTo>
                  <a:lnTo>
                    <a:pt x="260" y="492"/>
                  </a:lnTo>
                  <a:lnTo>
                    <a:pt x="248" y="487"/>
                  </a:lnTo>
                  <a:lnTo>
                    <a:pt x="233" y="484"/>
                  </a:lnTo>
                  <a:lnTo>
                    <a:pt x="218" y="468"/>
                  </a:lnTo>
                  <a:lnTo>
                    <a:pt x="225" y="462"/>
                  </a:lnTo>
                  <a:lnTo>
                    <a:pt x="273" y="462"/>
                  </a:lnTo>
                  <a:lnTo>
                    <a:pt x="284" y="462"/>
                  </a:lnTo>
                  <a:lnTo>
                    <a:pt x="291" y="468"/>
                  </a:lnTo>
                  <a:lnTo>
                    <a:pt x="306" y="456"/>
                  </a:lnTo>
                  <a:lnTo>
                    <a:pt x="306" y="435"/>
                  </a:lnTo>
                  <a:lnTo>
                    <a:pt x="262" y="368"/>
                  </a:lnTo>
                  <a:lnTo>
                    <a:pt x="262" y="360"/>
                  </a:lnTo>
                  <a:close/>
                </a:path>
              </a:pathLst>
            </a:custGeom>
            <a:solidFill>
              <a:srgbClr val="3191FF"/>
            </a:solidFill>
            <a:ln w="9525">
              <a:noFill/>
              <a:round/>
              <a:headEnd/>
              <a:tailEnd/>
            </a:ln>
          </p:spPr>
          <p:txBody>
            <a:bodyPr/>
            <a:lstStyle/>
            <a:p>
              <a:endParaRPr lang="zh-CN" altLang="en-US">
                <a:latin typeface="+mn-ea"/>
              </a:endParaRPr>
            </a:p>
          </p:txBody>
        </p:sp>
        <p:sp>
          <p:nvSpPr>
            <p:cNvPr id="25635" name="Freeform 36"/>
            <p:cNvSpPr>
              <a:spLocks/>
            </p:cNvSpPr>
            <p:nvPr/>
          </p:nvSpPr>
          <p:spPr bwMode="auto">
            <a:xfrm>
              <a:off x="2004" y="2205"/>
              <a:ext cx="312" cy="576"/>
            </a:xfrm>
            <a:custGeom>
              <a:avLst/>
              <a:gdLst>
                <a:gd name="T0" fmla="*/ 0 w 831"/>
                <a:gd name="T1" fmla="*/ 0 h 1535"/>
                <a:gd name="T2" fmla="*/ 0 w 831"/>
                <a:gd name="T3" fmla="*/ 0 h 1535"/>
                <a:gd name="T4" fmla="*/ 0 w 831"/>
                <a:gd name="T5" fmla="*/ 0 h 1535"/>
                <a:gd name="T6" fmla="*/ 0 w 831"/>
                <a:gd name="T7" fmla="*/ 0 h 1535"/>
                <a:gd name="T8" fmla="*/ 0 w 831"/>
                <a:gd name="T9" fmla="*/ 0 h 1535"/>
                <a:gd name="T10" fmla="*/ 0 w 831"/>
                <a:gd name="T11" fmla="*/ 0 h 1535"/>
                <a:gd name="T12" fmla="*/ 0 w 831"/>
                <a:gd name="T13" fmla="*/ 0 h 1535"/>
                <a:gd name="T14" fmla="*/ 0 w 831"/>
                <a:gd name="T15" fmla="*/ 0 h 1535"/>
                <a:gd name="T16" fmla="*/ 0 w 831"/>
                <a:gd name="T17" fmla="*/ 0 h 1535"/>
                <a:gd name="T18" fmla="*/ 0 w 831"/>
                <a:gd name="T19" fmla="*/ 0 h 1535"/>
                <a:gd name="T20" fmla="*/ 0 w 831"/>
                <a:gd name="T21" fmla="*/ 0 h 1535"/>
                <a:gd name="T22" fmla="*/ 0 w 831"/>
                <a:gd name="T23" fmla="*/ 0 h 1535"/>
                <a:gd name="T24" fmla="*/ 0 w 831"/>
                <a:gd name="T25" fmla="*/ 0 h 1535"/>
                <a:gd name="T26" fmla="*/ 0 w 831"/>
                <a:gd name="T27" fmla="*/ 0 h 1535"/>
                <a:gd name="T28" fmla="*/ 0 w 831"/>
                <a:gd name="T29" fmla="*/ 0 h 1535"/>
                <a:gd name="T30" fmla="*/ 0 w 831"/>
                <a:gd name="T31" fmla="*/ 0 h 1535"/>
                <a:gd name="T32" fmla="*/ 0 w 831"/>
                <a:gd name="T33" fmla="*/ 0 h 1535"/>
                <a:gd name="T34" fmla="*/ 0 w 831"/>
                <a:gd name="T35" fmla="*/ 0 h 1535"/>
                <a:gd name="T36" fmla="*/ 0 w 831"/>
                <a:gd name="T37" fmla="*/ 0 h 1535"/>
                <a:gd name="T38" fmla="*/ 0 w 831"/>
                <a:gd name="T39" fmla="*/ 0 h 1535"/>
                <a:gd name="T40" fmla="*/ 0 w 831"/>
                <a:gd name="T41" fmla="*/ 0 h 1535"/>
                <a:gd name="T42" fmla="*/ 0 w 831"/>
                <a:gd name="T43" fmla="*/ 0 h 1535"/>
                <a:gd name="T44" fmla="*/ 0 w 831"/>
                <a:gd name="T45" fmla="*/ 0 h 1535"/>
                <a:gd name="T46" fmla="*/ 0 w 831"/>
                <a:gd name="T47" fmla="*/ 0 h 1535"/>
                <a:gd name="T48" fmla="*/ 0 w 831"/>
                <a:gd name="T49" fmla="*/ 0 h 1535"/>
                <a:gd name="T50" fmla="*/ 0 w 831"/>
                <a:gd name="T51" fmla="*/ 0 h 1535"/>
                <a:gd name="T52" fmla="*/ 0 w 831"/>
                <a:gd name="T53" fmla="*/ 0 h 1535"/>
                <a:gd name="T54" fmla="*/ 0 w 831"/>
                <a:gd name="T55" fmla="*/ 0 h 1535"/>
                <a:gd name="T56" fmla="*/ 0 w 831"/>
                <a:gd name="T57" fmla="*/ 0 h 1535"/>
                <a:gd name="T58" fmla="*/ 0 w 831"/>
                <a:gd name="T59" fmla="*/ 0 h 1535"/>
                <a:gd name="T60" fmla="*/ 0 w 831"/>
                <a:gd name="T61" fmla="*/ 0 h 1535"/>
                <a:gd name="T62" fmla="*/ 0 w 831"/>
                <a:gd name="T63" fmla="*/ 0 h 1535"/>
                <a:gd name="T64" fmla="*/ 0 w 831"/>
                <a:gd name="T65" fmla="*/ 0 h 1535"/>
                <a:gd name="T66" fmla="*/ 0 w 831"/>
                <a:gd name="T67" fmla="*/ 0 h 1535"/>
                <a:gd name="T68" fmla="*/ 0 w 831"/>
                <a:gd name="T69" fmla="*/ 0 h 1535"/>
                <a:gd name="T70" fmla="*/ 0 w 831"/>
                <a:gd name="T71" fmla="*/ 0 h 1535"/>
                <a:gd name="T72" fmla="*/ 0 w 831"/>
                <a:gd name="T73" fmla="*/ 0 h 1535"/>
                <a:gd name="T74" fmla="*/ 0 w 831"/>
                <a:gd name="T75" fmla="*/ 0 h 1535"/>
                <a:gd name="T76" fmla="*/ 0 w 831"/>
                <a:gd name="T77" fmla="*/ 0 h 1535"/>
                <a:gd name="T78" fmla="*/ 0 w 831"/>
                <a:gd name="T79" fmla="*/ 0 h 1535"/>
                <a:gd name="T80" fmla="*/ 0 w 831"/>
                <a:gd name="T81" fmla="*/ 0 h 1535"/>
                <a:gd name="T82" fmla="*/ 0 w 831"/>
                <a:gd name="T83" fmla="*/ 0 h 1535"/>
                <a:gd name="T84" fmla="*/ 0 w 831"/>
                <a:gd name="T85" fmla="*/ 0 h 1535"/>
                <a:gd name="T86" fmla="*/ 0 w 831"/>
                <a:gd name="T87" fmla="*/ 0 h 1535"/>
                <a:gd name="T88" fmla="*/ 0 w 831"/>
                <a:gd name="T89" fmla="*/ 0 h 1535"/>
                <a:gd name="T90" fmla="*/ 0 w 831"/>
                <a:gd name="T91" fmla="*/ 0 h 1535"/>
                <a:gd name="T92" fmla="*/ 0 w 831"/>
                <a:gd name="T93" fmla="*/ 0 h 1535"/>
                <a:gd name="T94" fmla="*/ 0 w 831"/>
                <a:gd name="T95" fmla="*/ 0 h 1535"/>
                <a:gd name="T96" fmla="*/ 0 w 831"/>
                <a:gd name="T97" fmla="*/ 0 h 1535"/>
                <a:gd name="T98" fmla="*/ 0 w 831"/>
                <a:gd name="T99" fmla="*/ 0 h 1535"/>
                <a:gd name="T100" fmla="*/ 0 w 831"/>
                <a:gd name="T101" fmla="*/ 0 h 1535"/>
                <a:gd name="T102" fmla="*/ 0 w 831"/>
                <a:gd name="T103" fmla="*/ 0 h 1535"/>
                <a:gd name="T104" fmla="*/ 0 w 831"/>
                <a:gd name="T105" fmla="*/ 0 h 1535"/>
                <a:gd name="T106" fmla="*/ 0 w 831"/>
                <a:gd name="T107" fmla="*/ 0 h 1535"/>
                <a:gd name="T108" fmla="*/ 0 w 831"/>
                <a:gd name="T109" fmla="*/ 0 h 1535"/>
                <a:gd name="T110" fmla="*/ 0 w 831"/>
                <a:gd name="T111" fmla="*/ 0 h 1535"/>
                <a:gd name="T112" fmla="*/ 0 w 831"/>
                <a:gd name="T113" fmla="*/ 0 h 1535"/>
                <a:gd name="T114" fmla="*/ 0 w 831"/>
                <a:gd name="T115" fmla="*/ 0 h 1535"/>
                <a:gd name="T116" fmla="*/ 0 w 831"/>
                <a:gd name="T117" fmla="*/ 0 h 1535"/>
                <a:gd name="T118" fmla="*/ 0 w 831"/>
                <a:gd name="T119" fmla="*/ 0 h 1535"/>
                <a:gd name="T120" fmla="*/ 0 w 831"/>
                <a:gd name="T121" fmla="*/ 0 h 1535"/>
                <a:gd name="T122" fmla="*/ 0 w 831"/>
                <a:gd name="T123" fmla="*/ 0 h 15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1"/>
                <a:gd name="T187" fmla="*/ 0 h 1535"/>
                <a:gd name="T188" fmla="*/ 831 w 831"/>
                <a:gd name="T189" fmla="*/ 1535 h 15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1" h="1535">
                  <a:moveTo>
                    <a:pt x="698" y="970"/>
                  </a:moveTo>
                  <a:lnTo>
                    <a:pt x="679" y="916"/>
                  </a:lnTo>
                  <a:cubicBezTo>
                    <a:pt x="678" y="914"/>
                    <a:pt x="678" y="913"/>
                    <a:pt x="679" y="911"/>
                  </a:cubicBezTo>
                  <a:lnTo>
                    <a:pt x="716" y="775"/>
                  </a:lnTo>
                  <a:lnTo>
                    <a:pt x="716" y="779"/>
                  </a:lnTo>
                  <a:lnTo>
                    <a:pt x="661" y="519"/>
                  </a:lnTo>
                  <a:cubicBezTo>
                    <a:pt x="661" y="518"/>
                    <a:pt x="661" y="516"/>
                    <a:pt x="662" y="514"/>
                  </a:cubicBezTo>
                  <a:lnTo>
                    <a:pt x="699" y="448"/>
                  </a:lnTo>
                  <a:lnTo>
                    <a:pt x="698" y="450"/>
                  </a:lnTo>
                  <a:lnTo>
                    <a:pt x="716" y="388"/>
                  </a:lnTo>
                  <a:lnTo>
                    <a:pt x="716" y="393"/>
                  </a:lnTo>
                  <a:lnTo>
                    <a:pt x="666" y="288"/>
                  </a:lnTo>
                  <a:cubicBezTo>
                    <a:pt x="665" y="285"/>
                    <a:pt x="665" y="282"/>
                    <a:pt x="666" y="280"/>
                  </a:cubicBezTo>
                  <a:lnTo>
                    <a:pt x="713" y="206"/>
                  </a:lnTo>
                  <a:lnTo>
                    <a:pt x="712" y="209"/>
                  </a:lnTo>
                  <a:lnTo>
                    <a:pt x="719" y="137"/>
                  </a:lnTo>
                  <a:cubicBezTo>
                    <a:pt x="719" y="137"/>
                    <a:pt x="720" y="136"/>
                    <a:pt x="720" y="135"/>
                  </a:cubicBezTo>
                  <a:lnTo>
                    <a:pt x="745" y="83"/>
                  </a:lnTo>
                  <a:lnTo>
                    <a:pt x="745" y="87"/>
                  </a:lnTo>
                  <a:lnTo>
                    <a:pt x="741" y="25"/>
                  </a:lnTo>
                  <a:lnTo>
                    <a:pt x="744" y="31"/>
                  </a:lnTo>
                  <a:lnTo>
                    <a:pt x="723" y="15"/>
                  </a:lnTo>
                  <a:lnTo>
                    <a:pt x="733" y="14"/>
                  </a:lnTo>
                  <a:lnTo>
                    <a:pt x="698" y="52"/>
                  </a:lnTo>
                  <a:cubicBezTo>
                    <a:pt x="697" y="53"/>
                    <a:pt x="695" y="54"/>
                    <a:pt x="693" y="54"/>
                  </a:cubicBezTo>
                  <a:lnTo>
                    <a:pt x="603" y="58"/>
                  </a:lnTo>
                  <a:lnTo>
                    <a:pt x="610" y="55"/>
                  </a:lnTo>
                  <a:lnTo>
                    <a:pt x="563" y="125"/>
                  </a:lnTo>
                  <a:lnTo>
                    <a:pt x="564" y="119"/>
                  </a:lnTo>
                  <a:lnTo>
                    <a:pt x="570" y="161"/>
                  </a:lnTo>
                  <a:cubicBezTo>
                    <a:pt x="570" y="163"/>
                    <a:pt x="570" y="164"/>
                    <a:pt x="570" y="165"/>
                  </a:cubicBezTo>
                  <a:lnTo>
                    <a:pt x="560" y="189"/>
                  </a:lnTo>
                  <a:cubicBezTo>
                    <a:pt x="559" y="191"/>
                    <a:pt x="557" y="193"/>
                    <a:pt x="555" y="194"/>
                  </a:cubicBezTo>
                  <a:lnTo>
                    <a:pt x="518" y="208"/>
                  </a:lnTo>
                  <a:lnTo>
                    <a:pt x="522" y="205"/>
                  </a:lnTo>
                  <a:lnTo>
                    <a:pt x="380" y="412"/>
                  </a:lnTo>
                  <a:cubicBezTo>
                    <a:pt x="379" y="414"/>
                    <a:pt x="377" y="416"/>
                    <a:pt x="375" y="416"/>
                  </a:cubicBezTo>
                  <a:cubicBezTo>
                    <a:pt x="373" y="416"/>
                    <a:pt x="370" y="416"/>
                    <a:pt x="369" y="414"/>
                  </a:cubicBezTo>
                  <a:lnTo>
                    <a:pt x="351" y="400"/>
                  </a:lnTo>
                  <a:lnTo>
                    <a:pt x="354" y="402"/>
                  </a:lnTo>
                  <a:lnTo>
                    <a:pt x="317" y="392"/>
                  </a:lnTo>
                  <a:lnTo>
                    <a:pt x="320" y="392"/>
                  </a:lnTo>
                  <a:lnTo>
                    <a:pt x="236" y="398"/>
                  </a:lnTo>
                  <a:lnTo>
                    <a:pt x="243" y="394"/>
                  </a:lnTo>
                  <a:lnTo>
                    <a:pt x="219" y="432"/>
                  </a:lnTo>
                  <a:lnTo>
                    <a:pt x="220" y="428"/>
                  </a:lnTo>
                  <a:lnTo>
                    <a:pt x="217" y="514"/>
                  </a:lnTo>
                  <a:lnTo>
                    <a:pt x="216" y="511"/>
                  </a:lnTo>
                  <a:lnTo>
                    <a:pt x="228" y="536"/>
                  </a:lnTo>
                  <a:lnTo>
                    <a:pt x="224" y="533"/>
                  </a:lnTo>
                  <a:lnTo>
                    <a:pt x="360" y="603"/>
                  </a:lnTo>
                  <a:lnTo>
                    <a:pt x="434" y="651"/>
                  </a:lnTo>
                  <a:cubicBezTo>
                    <a:pt x="436" y="652"/>
                    <a:pt x="437" y="654"/>
                    <a:pt x="438" y="656"/>
                  </a:cubicBezTo>
                  <a:lnTo>
                    <a:pt x="449" y="700"/>
                  </a:lnTo>
                  <a:cubicBezTo>
                    <a:pt x="450" y="702"/>
                    <a:pt x="450" y="704"/>
                    <a:pt x="448" y="706"/>
                  </a:cubicBezTo>
                  <a:lnTo>
                    <a:pt x="410" y="764"/>
                  </a:lnTo>
                  <a:lnTo>
                    <a:pt x="410" y="757"/>
                  </a:lnTo>
                  <a:lnTo>
                    <a:pt x="434" y="823"/>
                  </a:lnTo>
                  <a:cubicBezTo>
                    <a:pt x="434" y="825"/>
                    <a:pt x="434" y="827"/>
                    <a:pt x="433" y="829"/>
                  </a:cubicBezTo>
                  <a:lnTo>
                    <a:pt x="420" y="859"/>
                  </a:lnTo>
                  <a:cubicBezTo>
                    <a:pt x="419" y="861"/>
                    <a:pt x="416" y="863"/>
                    <a:pt x="413" y="863"/>
                  </a:cubicBezTo>
                  <a:lnTo>
                    <a:pt x="310" y="873"/>
                  </a:lnTo>
                  <a:lnTo>
                    <a:pt x="314" y="872"/>
                  </a:lnTo>
                  <a:lnTo>
                    <a:pt x="293" y="886"/>
                  </a:lnTo>
                  <a:lnTo>
                    <a:pt x="295" y="876"/>
                  </a:lnTo>
                  <a:lnTo>
                    <a:pt x="303" y="892"/>
                  </a:lnTo>
                  <a:cubicBezTo>
                    <a:pt x="304" y="893"/>
                    <a:pt x="304" y="894"/>
                    <a:pt x="304" y="895"/>
                  </a:cubicBezTo>
                  <a:lnTo>
                    <a:pt x="304" y="927"/>
                  </a:lnTo>
                  <a:cubicBezTo>
                    <a:pt x="304" y="931"/>
                    <a:pt x="301" y="935"/>
                    <a:pt x="297" y="935"/>
                  </a:cubicBezTo>
                  <a:lnTo>
                    <a:pt x="217" y="945"/>
                  </a:lnTo>
                  <a:cubicBezTo>
                    <a:pt x="216" y="945"/>
                    <a:pt x="214" y="945"/>
                    <a:pt x="212" y="944"/>
                  </a:cubicBezTo>
                  <a:lnTo>
                    <a:pt x="170" y="920"/>
                  </a:lnTo>
                  <a:lnTo>
                    <a:pt x="174" y="921"/>
                  </a:lnTo>
                  <a:lnTo>
                    <a:pt x="119" y="921"/>
                  </a:lnTo>
                  <a:lnTo>
                    <a:pt x="126" y="918"/>
                  </a:lnTo>
                  <a:lnTo>
                    <a:pt x="116" y="932"/>
                  </a:lnTo>
                  <a:lnTo>
                    <a:pt x="117" y="925"/>
                  </a:lnTo>
                  <a:lnTo>
                    <a:pt x="127" y="955"/>
                  </a:lnTo>
                  <a:cubicBezTo>
                    <a:pt x="128" y="957"/>
                    <a:pt x="127" y="960"/>
                    <a:pt x="125" y="962"/>
                  </a:cubicBezTo>
                  <a:lnTo>
                    <a:pt x="98" y="994"/>
                  </a:lnTo>
                  <a:lnTo>
                    <a:pt x="100" y="991"/>
                  </a:lnTo>
                  <a:lnTo>
                    <a:pt x="90" y="1025"/>
                  </a:lnTo>
                  <a:lnTo>
                    <a:pt x="87" y="1017"/>
                  </a:lnTo>
                  <a:lnTo>
                    <a:pt x="140" y="1061"/>
                  </a:lnTo>
                  <a:cubicBezTo>
                    <a:pt x="143" y="1063"/>
                    <a:pt x="144" y="1067"/>
                    <a:pt x="142" y="1071"/>
                  </a:cubicBezTo>
                  <a:lnTo>
                    <a:pt x="103" y="1152"/>
                  </a:lnTo>
                  <a:lnTo>
                    <a:pt x="103" y="1146"/>
                  </a:lnTo>
                  <a:lnTo>
                    <a:pt x="121" y="1184"/>
                  </a:lnTo>
                  <a:cubicBezTo>
                    <a:pt x="121" y="1185"/>
                    <a:pt x="122" y="1187"/>
                    <a:pt x="121" y="1189"/>
                  </a:cubicBezTo>
                  <a:lnTo>
                    <a:pt x="117" y="1207"/>
                  </a:lnTo>
                  <a:cubicBezTo>
                    <a:pt x="117" y="1210"/>
                    <a:pt x="113" y="1213"/>
                    <a:pt x="109" y="1213"/>
                  </a:cubicBezTo>
                  <a:lnTo>
                    <a:pt x="49" y="1213"/>
                  </a:lnTo>
                  <a:lnTo>
                    <a:pt x="53" y="1212"/>
                  </a:lnTo>
                  <a:lnTo>
                    <a:pt x="12" y="1234"/>
                  </a:lnTo>
                  <a:lnTo>
                    <a:pt x="15" y="1222"/>
                  </a:lnTo>
                  <a:lnTo>
                    <a:pt x="48" y="1270"/>
                  </a:lnTo>
                  <a:cubicBezTo>
                    <a:pt x="50" y="1272"/>
                    <a:pt x="50" y="1275"/>
                    <a:pt x="49" y="1277"/>
                  </a:cubicBezTo>
                  <a:lnTo>
                    <a:pt x="28" y="1339"/>
                  </a:lnTo>
                  <a:lnTo>
                    <a:pt x="22" y="1329"/>
                  </a:lnTo>
                  <a:lnTo>
                    <a:pt x="57" y="1339"/>
                  </a:lnTo>
                  <a:cubicBezTo>
                    <a:pt x="60" y="1340"/>
                    <a:pt x="63" y="1343"/>
                    <a:pt x="63" y="1346"/>
                  </a:cubicBezTo>
                  <a:lnTo>
                    <a:pt x="67" y="1384"/>
                  </a:lnTo>
                  <a:lnTo>
                    <a:pt x="61" y="1377"/>
                  </a:lnTo>
                  <a:lnTo>
                    <a:pt x="90" y="1383"/>
                  </a:lnTo>
                  <a:lnTo>
                    <a:pt x="86" y="1383"/>
                  </a:lnTo>
                  <a:lnTo>
                    <a:pt x="197" y="1359"/>
                  </a:lnTo>
                  <a:cubicBezTo>
                    <a:pt x="199" y="1358"/>
                    <a:pt x="201" y="1359"/>
                    <a:pt x="202" y="1359"/>
                  </a:cubicBezTo>
                  <a:lnTo>
                    <a:pt x="224" y="1369"/>
                  </a:lnTo>
                  <a:cubicBezTo>
                    <a:pt x="226" y="1371"/>
                    <a:pt x="228" y="1373"/>
                    <a:pt x="228" y="1375"/>
                  </a:cubicBezTo>
                  <a:lnTo>
                    <a:pt x="234" y="1407"/>
                  </a:lnTo>
                  <a:lnTo>
                    <a:pt x="228" y="1401"/>
                  </a:lnTo>
                  <a:lnTo>
                    <a:pt x="275" y="1413"/>
                  </a:lnTo>
                  <a:cubicBezTo>
                    <a:pt x="275" y="1413"/>
                    <a:pt x="276" y="1413"/>
                    <a:pt x="276" y="1413"/>
                  </a:cubicBezTo>
                  <a:lnTo>
                    <a:pt x="373" y="1461"/>
                  </a:lnTo>
                  <a:lnTo>
                    <a:pt x="367" y="1461"/>
                  </a:lnTo>
                  <a:lnTo>
                    <a:pt x="423" y="1439"/>
                  </a:lnTo>
                  <a:cubicBezTo>
                    <a:pt x="425" y="1438"/>
                    <a:pt x="427" y="1438"/>
                    <a:pt x="429" y="1439"/>
                  </a:cubicBezTo>
                  <a:lnTo>
                    <a:pt x="546" y="1483"/>
                  </a:lnTo>
                  <a:cubicBezTo>
                    <a:pt x="547" y="1484"/>
                    <a:pt x="548" y="1484"/>
                    <a:pt x="549" y="1486"/>
                  </a:cubicBezTo>
                  <a:lnTo>
                    <a:pt x="576" y="1522"/>
                  </a:lnTo>
                  <a:lnTo>
                    <a:pt x="568" y="1519"/>
                  </a:lnTo>
                  <a:lnTo>
                    <a:pt x="629" y="1507"/>
                  </a:lnTo>
                  <a:lnTo>
                    <a:pt x="622" y="1516"/>
                  </a:lnTo>
                  <a:lnTo>
                    <a:pt x="613" y="1448"/>
                  </a:lnTo>
                  <a:lnTo>
                    <a:pt x="614" y="1451"/>
                  </a:lnTo>
                  <a:lnTo>
                    <a:pt x="602" y="1433"/>
                  </a:lnTo>
                  <a:cubicBezTo>
                    <a:pt x="601" y="1431"/>
                    <a:pt x="601" y="1429"/>
                    <a:pt x="601" y="1427"/>
                  </a:cubicBezTo>
                  <a:lnTo>
                    <a:pt x="613" y="1375"/>
                  </a:lnTo>
                  <a:cubicBezTo>
                    <a:pt x="613" y="1372"/>
                    <a:pt x="615" y="1370"/>
                    <a:pt x="617" y="1369"/>
                  </a:cubicBezTo>
                  <a:lnTo>
                    <a:pt x="683" y="1339"/>
                  </a:lnTo>
                  <a:lnTo>
                    <a:pt x="680" y="1343"/>
                  </a:lnTo>
                  <a:lnTo>
                    <a:pt x="695" y="1315"/>
                  </a:lnTo>
                  <a:lnTo>
                    <a:pt x="699" y="1326"/>
                  </a:lnTo>
                  <a:lnTo>
                    <a:pt x="666" y="1314"/>
                  </a:lnTo>
                  <a:lnTo>
                    <a:pt x="667" y="1315"/>
                  </a:lnTo>
                  <a:lnTo>
                    <a:pt x="629" y="1307"/>
                  </a:lnTo>
                  <a:cubicBezTo>
                    <a:pt x="627" y="1306"/>
                    <a:pt x="626" y="1306"/>
                    <a:pt x="624" y="1304"/>
                  </a:cubicBezTo>
                  <a:lnTo>
                    <a:pt x="584" y="1262"/>
                  </a:lnTo>
                  <a:cubicBezTo>
                    <a:pt x="582" y="1261"/>
                    <a:pt x="581" y="1259"/>
                    <a:pt x="581" y="1256"/>
                  </a:cubicBezTo>
                  <a:cubicBezTo>
                    <a:pt x="582" y="1254"/>
                    <a:pt x="583" y="1252"/>
                    <a:pt x="584" y="1251"/>
                  </a:cubicBezTo>
                  <a:lnTo>
                    <a:pt x="604" y="1235"/>
                  </a:lnTo>
                  <a:cubicBezTo>
                    <a:pt x="605" y="1233"/>
                    <a:pt x="607" y="1233"/>
                    <a:pt x="609" y="1233"/>
                  </a:cubicBezTo>
                  <a:lnTo>
                    <a:pt x="737" y="1233"/>
                  </a:lnTo>
                  <a:lnTo>
                    <a:pt x="766" y="1233"/>
                  </a:lnTo>
                  <a:cubicBezTo>
                    <a:pt x="768" y="1233"/>
                    <a:pt x="770" y="1233"/>
                    <a:pt x="771" y="1235"/>
                  </a:cubicBezTo>
                  <a:lnTo>
                    <a:pt x="789" y="1249"/>
                  </a:lnTo>
                  <a:lnTo>
                    <a:pt x="779" y="1249"/>
                  </a:lnTo>
                  <a:lnTo>
                    <a:pt x="817" y="1217"/>
                  </a:lnTo>
                  <a:lnTo>
                    <a:pt x="815" y="1223"/>
                  </a:lnTo>
                  <a:lnTo>
                    <a:pt x="815" y="1169"/>
                  </a:lnTo>
                  <a:lnTo>
                    <a:pt x="816" y="1173"/>
                  </a:lnTo>
                  <a:lnTo>
                    <a:pt x="699" y="994"/>
                  </a:lnTo>
                  <a:cubicBezTo>
                    <a:pt x="698" y="992"/>
                    <a:pt x="698" y="991"/>
                    <a:pt x="698" y="989"/>
                  </a:cubicBezTo>
                  <a:lnTo>
                    <a:pt x="698" y="967"/>
                  </a:lnTo>
                  <a:cubicBezTo>
                    <a:pt x="698" y="963"/>
                    <a:pt x="702" y="959"/>
                    <a:pt x="706" y="959"/>
                  </a:cubicBezTo>
                  <a:cubicBezTo>
                    <a:pt x="710" y="959"/>
                    <a:pt x="714" y="963"/>
                    <a:pt x="714" y="967"/>
                  </a:cubicBezTo>
                  <a:lnTo>
                    <a:pt x="714" y="989"/>
                  </a:lnTo>
                  <a:lnTo>
                    <a:pt x="713" y="985"/>
                  </a:lnTo>
                  <a:lnTo>
                    <a:pt x="829" y="1165"/>
                  </a:lnTo>
                  <a:cubicBezTo>
                    <a:pt x="830" y="1166"/>
                    <a:pt x="831" y="1167"/>
                    <a:pt x="831" y="1169"/>
                  </a:cubicBezTo>
                  <a:lnTo>
                    <a:pt x="831" y="1223"/>
                  </a:lnTo>
                  <a:cubicBezTo>
                    <a:pt x="831" y="1225"/>
                    <a:pt x="829" y="1228"/>
                    <a:pt x="828" y="1229"/>
                  </a:cubicBezTo>
                  <a:lnTo>
                    <a:pt x="789" y="1261"/>
                  </a:lnTo>
                  <a:cubicBezTo>
                    <a:pt x="786" y="1263"/>
                    <a:pt x="782" y="1263"/>
                    <a:pt x="779" y="1261"/>
                  </a:cubicBezTo>
                  <a:lnTo>
                    <a:pt x="761" y="1247"/>
                  </a:lnTo>
                  <a:lnTo>
                    <a:pt x="766" y="1249"/>
                  </a:lnTo>
                  <a:lnTo>
                    <a:pt x="737" y="1249"/>
                  </a:lnTo>
                  <a:lnTo>
                    <a:pt x="609" y="1249"/>
                  </a:lnTo>
                  <a:lnTo>
                    <a:pt x="614" y="1247"/>
                  </a:lnTo>
                  <a:lnTo>
                    <a:pt x="594" y="1263"/>
                  </a:lnTo>
                  <a:lnTo>
                    <a:pt x="595" y="1251"/>
                  </a:lnTo>
                  <a:lnTo>
                    <a:pt x="636" y="1293"/>
                  </a:lnTo>
                  <a:lnTo>
                    <a:pt x="632" y="1291"/>
                  </a:lnTo>
                  <a:lnTo>
                    <a:pt x="671" y="1299"/>
                  </a:lnTo>
                  <a:cubicBezTo>
                    <a:pt x="671" y="1299"/>
                    <a:pt x="671" y="1299"/>
                    <a:pt x="672" y="1299"/>
                  </a:cubicBezTo>
                  <a:lnTo>
                    <a:pt x="705" y="1311"/>
                  </a:lnTo>
                  <a:cubicBezTo>
                    <a:pt x="707" y="1312"/>
                    <a:pt x="709" y="1314"/>
                    <a:pt x="710" y="1316"/>
                  </a:cubicBezTo>
                  <a:cubicBezTo>
                    <a:pt x="710" y="1318"/>
                    <a:pt x="710" y="1321"/>
                    <a:pt x="709" y="1323"/>
                  </a:cubicBezTo>
                  <a:lnTo>
                    <a:pt x="694" y="1351"/>
                  </a:lnTo>
                  <a:cubicBezTo>
                    <a:pt x="693" y="1352"/>
                    <a:pt x="691" y="1353"/>
                    <a:pt x="690" y="1354"/>
                  </a:cubicBezTo>
                  <a:lnTo>
                    <a:pt x="624" y="1384"/>
                  </a:lnTo>
                  <a:lnTo>
                    <a:pt x="628" y="1378"/>
                  </a:lnTo>
                  <a:lnTo>
                    <a:pt x="617" y="1430"/>
                  </a:lnTo>
                  <a:lnTo>
                    <a:pt x="616" y="1424"/>
                  </a:lnTo>
                  <a:lnTo>
                    <a:pt x="627" y="1442"/>
                  </a:lnTo>
                  <a:cubicBezTo>
                    <a:pt x="628" y="1443"/>
                    <a:pt x="628" y="1444"/>
                    <a:pt x="628" y="1445"/>
                  </a:cubicBezTo>
                  <a:lnTo>
                    <a:pt x="638" y="1513"/>
                  </a:lnTo>
                  <a:cubicBezTo>
                    <a:pt x="639" y="1518"/>
                    <a:pt x="636" y="1522"/>
                    <a:pt x="632" y="1522"/>
                  </a:cubicBezTo>
                  <a:lnTo>
                    <a:pt x="572" y="1534"/>
                  </a:lnTo>
                  <a:cubicBezTo>
                    <a:pt x="569" y="1535"/>
                    <a:pt x="565" y="1534"/>
                    <a:pt x="564" y="1531"/>
                  </a:cubicBezTo>
                  <a:lnTo>
                    <a:pt x="536" y="1495"/>
                  </a:lnTo>
                  <a:lnTo>
                    <a:pt x="540" y="1498"/>
                  </a:lnTo>
                  <a:lnTo>
                    <a:pt x="423" y="1454"/>
                  </a:lnTo>
                  <a:lnTo>
                    <a:pt x="429" y="1454"/>
                  </a:lnTo>
                  <a:lnTo>
                    <a:pt x="373" y="1476"/>
                  </a:lnTo>
                  <a:cubicBezTo>
                    <a:pt x="371" y="1477"/>
                    <a:pt x="368" y="1477"/>
                    <a:pt x="366" y="1476"/>
                  </a:cubicBezTo>
                  <a:lnTo>
                    <a:pt x="269" y="1428"/>
                  </a:lnTo>
                  <a:lnTo>
                    <a:pt x="271" y="1428"/>
                  </a:lnTo>
                  <a:lnTo>
                    <a:pt x="224" y="1416"/>
                  </a:lnTo>
                  <a:cubicBezTo>
                    <a:pt x="221" y="1416"/>
                    <a:pt x="219" y="1413"/>
                    <a:pt x="218" y="1410"/>
                  </a:cubicBezTo>
                  <a:lnTo>
                    <a:pt x="212" y="1378"/>
                  </a:lnTo>
                  <a:lnTo>
                    <a:pt x="217" y="1384"/>
                  </a:lnTo>
                  <a:lnTo>
                    <a:pt x="195" y="1374"/>
                  </a:lnTo>
                  <a:lnTo>
                    <a:pt x="201" y="1375"/>
                  </a:lnTo>
                  <a:lnTo>
                    <a:pt x="90" y="1398"/>
                  </a:lnTo>
                  <a:cubicBezTo>
                    <a:pt x="89" y="1399"/>
                    <a:pt x="88" y="1399"/>
                    <a:pt x="87" y="1398"/>
                  </a:cubicBezTo>
                  <a:lnTo>
                    <a:pt x="57" y="1392"/>
                  </a:lnTo>
                  <a:cubicBezTo>
                    <a:pt x="54" y="1392"/>
                    <a:pt x="51" y="1389"/>
                    <a:pt x="51" y="1385"/>
                  </a:cubicBezTo>
                  <a:lnTo>
                    <a:pt x="47" y="1348"/>
                  </a:lnTo>
                  <a:lnTo>
                    <a:pt x="53" y="1354"/>
                  </a:lnTo>
                  <a:lnTo>
                    <a:pt x="18" y="1344"/>
                  </a:lnTo>
                  <a:cubicBezTo>
                    <a:pt x="16" y="1344"/>
                    <a:pt x="14" y="1342"/>
                    <a:pt x="13" y="1340"/>
                  </a:cubicBezTo>
                  <a:cubicBezTo>
                    <a:pt x="12" y="1338"/>
                    <a:pt x="12" y="1336"/>
                    <a:pt x="13" y="1334"/>
                  </a:cubicBezTo>
                  <a:lnTo>
                    <a:pt x="34" y="1272"/>
                  </a:lnTo>
                  <a:lnTo>
                    <a:pt x="35" y="1279"/>
                  </a:lnTo>
                  <a:lnTo>
                    <a:pt x="2" y="1231"/>
                  </a:lnTo>
                  <a:cubicBezTo>
                    <a:pt x="1" y="1230"/>
                    <a:pt x="0" y="1227"/>
                    <a:pt x="1" y="1225"/>
                  </a:cubicBezTo>
                  <a:cubicBezTo>
                    <a:pt x="1" y="1223"/>
                    <a:pt x="3" y="1221"/>
                    <a:pt x="5" y="1220"/>
                  </a:cubicBezTo>
                  <a:lnTo>
                    <a:pt x="45" y="1198"/>
                  </a:lnTo>
                  <a:cubicBezTo>
                    <a:pt x="47" y="1197"/>
                    <a:pt x="48" y="1197"/>
                    <a:pt x="49" y="1197"/>
                  </a:cubicBezTo>
                  <a:lnTo>
                    <a:pt x="109" y="1197"/>
                  </a:lnTo>
                  <a:lnTo>
                    <a:pt x="102" y="1203"/>
                  </a:lnTo>
                  <a:lnTo>
                    <a:pt x="106" y="1185"/>
                  </a:lnTo>
                  <a:lnTo>
                    <a:pt x="106" y="1190"/>
                  </a:lnTo>
                  <a:lnTo>
                    <a:pt x="89" y="1152"/>
                  </a:lnTo>
                  <a:cubicBezTo>
                    <a:pt x="88" y="1150"/>
                    <a:pt x="88" y="1148"/>
                    <a:pt x="89" y="1146"/>
                  </a:cubicBezTo>
                  <a:lnTo>
                    <a:pt x="128" y="1064"/>
                  </a:lnTo>
                  <a:lnTo>
                    <a:pt x="130" y="1073"/>
                  </a:lnTo>
                  <a:lnTo>
                    <a:pt x="77" y="1029"/>
                  </a:lnTo>
                  <a:cubicBezTo>
                    <a:pt x="75" y="1027"/>
                    <a:pt x="74" y="1024"/>
                    <a:pt x="75" y="1021"/>
                  </a:cubicBezTo>
                  <a:lnTo>
                    <a:pt x="84" y="987"/>
                  </a:lnTo>
                  <a:cubicBezTo>
                    <a:pt x="85" y="986"/>
                    <a:pt x="85" y="985"/>
                    <a:pt x="86" y="984"/>
                  </a:cubicBezTo>
                  <a:lnTo>
                    <a:pt x="113" y="952"/>
                  </a:lnTo>
                  <a:lnTo>
                    <a:pt x="112" y="960"/>
                  </a:lnTo>
                  <a:lnTo>
                    <a:pt x="102" y="930"/>
                  </a:lnTo>
                  <a:cubicBezTo>
                    <a:pt x="101" y="927"/>
                    <a:pt x="101" y="925"/>
                    <a:pt x="103" y="923"/>
                  </a:cubicBezTo>
                  <a:lnTo>
                    <a:pt x="113" y="909"/>
                  </a:lnTo>
                  <a:cubicBezTo>
                    <a:pt x="114" y="907"/>
                    <a:pt x="117" y="905"/>
                    <a:pt x="119" y="905"/>
                  </a:cubicBezTo>
                  <a:lnTo>
                    <a:pt x="174" y="905"/>
                  </a:lnTo>
                  <a:cubicBezTo>
                    <a:pt x="175" y="905"/>
                    <a:pt x="176" y="906"/>
                    <a:pt x="178" y="906"/>
                  </a:cubicBezTo>
                  <a:lnTo>
                    <a:pt x="220" y="930"/>
                  </a:lnTo>
                  <a:lnTo>
                    <a:pt x="215" y="929"/>
                  </a:lnTo>
                  <a:lnTo>
                    <a:pt x="295" y="919"/>
                  </a:lnTo>
                  <a:lnTo>
                    <a:pt x="288" y="927"/>
                  </a:lnTo>
                  <a:lnTo>
                    <a:pt x="288" y="895"/>
                  </a:lnTo>
                  <a:lnTo>
                    <a:pt x="289" y="899"/>
                  </a:lnTo>
                  <a:lnTo>
                    <a:pt x="281" y="883"/>
                  </a:lnTo>
                  <a:cubicBezTo>
                    <a:pt x="279" y="879"/>
                    <a:pt x="280" y="875"/>
                    <a:pt x="284" y="873"/>
                  </a:cubicBezTo>
                  <a:lnTo>
                    <a:pt x="305" y="859"/>
                  </a:lnTo>
                  <a:cubicBezTo>
                    <a:pt x="306" y="858"/>
                    <a:pt x="308" y="857"/>
                    <a:pt x="309" y="857"/>
                  </a:cubicBezTo>
                  <a:lnTo>
                    <a:pt x="412" y="847"/>
                  </a:lnTo>
                  <a:lnTo>
                    <a:pt x="405" y="852"/>
                  </a:lnTo>
                  <a:lnTo>
                    <a:pt x="419" y="822"/>
                  </a:lnTo>
                  <a:lnTo>
                    <a:pt x="419" y="828"/>
                  </a:lnTo>
                  <a:lnTo>
                    <a:pt x="395" y="762"/>
                  </a:lnTo>
                  <a:cubicBezTo>
                    <a:pt x="394" y="760"/>
                    <a:pt x="395" y="757"/>
                    <a:pt x="396" y="755"/>
                  </a:cubicBezTo>
                  <a:lnTo>
                    <a:pt x="435" y="697"/>
                  </a:lnTo>
                  <a:lnTo>
                    <a:pt x="434" y="704"/>
                  </a:lnTo>
                  <a:lnTo>
                    <a:pt x="422" y="660"/>
                  </a:lnTo>
                  <a:lnTo>
                    <a:pt x="426" y="664"/>
                  </a:lnTo>
                  <a:lnTo>
                    <a:pt x="353" y="617"/>
                  </a:lnTo>
                  <a:lnTo>
                    <a:pt x="217" y="547"/>
                  </a:lnTo>
                  <a:cubicBezTo>
                    <a:pt x="215" y="546"/>
                    <a:pt x="214" y="545"/>
                    <a:pt x="213" y="543"/>
                  </a:cubicBezTo>
                  <a:lnTo>
                    <a:pt x="201" y="517"/>
                  </a:lnTo>
                  <a:cubicBezTo>
                    <a:pt x="201" y="516"/>
                    <a:pt x="201" y="515"/>
                    <a:pt x="201" y="513"/>
                  </a:cubicBezTo>
                  <a:lnTo>
                    <a:pt x="204" y="428"/>
                  </a:lnTo>
                  <a:cubicBezTo>
                    <a:pt x="205" y="426"/>
                    <a:pt x="205" y="425"/>
                    <a:pt x="206" y="424"/>
                  </a:cubicBezTo>
                  <a:lnTo>
                    <a:pt x="229" y="386"/>
                  </a:lnTo>
                  <a:cubicBezTo>
                    <a:pt x="230" y="384"/>
                    <a:pt x="233" y="382"/>
                    <a:pt x="235" y="382"/>
                  </a:cubicBezTo>
                  <a:lnTo>
                    <a:pt x="319" y="376"/>
                  </a:lnTo>
                  <a:cubicBezTo>
                    <a:pt x="320" y="376"/>
                    <a:pt x="321" y="376"/>
                    <a:pt x="321" y="376"/>
                  </a:cubicBezTo>
                  <a:lnTo>
                    <a:pt x="358" y="386"/>
                  </a:lnTo>
                  <a:cubicBezTo>
                    <a:pt x="359" y="387"/>
                    <a:pt x="360" y="387"/>
                    <a:pt x="361" y="388"/>
                  </a:cubicBezTo>
                  <a:lnTo>
                    <a:pt x="379" y="402"/>
                  </a:lnTo>
                  <a:lnTo>
                    <a:pt x="367" y="403"/>
                  </a:lnTo>
                  <a:lnTo>
                    <a:pt x="509" y="196"/>
                  </a:lnTo>
                  <a:cubicBezTo>
                    <a:pt x="510" y="194"/>
                    <a:pt x="511" y="193"/>
                    <a:pt x="513" y="193"/>
                  </a:cubicBezTo>
                  <a:lnTo>
                    <a:pt x="550" y="179"/>
                  </a:lnTo>
                  <a:lnTo>
                    <a:pt x="545" y="183"/>
                  </a:lnTo>
                  <a:lnTo>
                    <a:pt x="555" y="159"/>
                  </a:lnTo>
                  <a:lnTo>
                    <a:pt x="554" y="163"/>
                  </a:lnTo>
                  <a:lnTo>
                    <a:pt x="548" y="121"/>
                  </a:lnTo>
                  <a:cubicBezTo>
                    <a:pt x="548" y="119"/>
                    <a:pt x="549" y="118"/>
                    <a:pt x="550" y="116"/>
                  </a:cubicBezTo>
                  <a:lnTo>
                    <a:pt x="596" y="46"/>
                  </a:lnTo>
                  <a:cubicBezTo>
                    <a:pt x="598" y="44"/>
                    <a:pt x="600" y="43"/>
                    <a:pt x="603" y="42"/>
                  </a:cubicBezTo>
                  <a:lnTo>
                    <a:pt x="692" y="38"/>
                  </a:lnTo>
                  <a:lnTo>
                    <a:pt x="686" y="41"/>
                  </a:lnTo>
                  <a:lnTo>
                    <a:pt x="721" y="3"/>
                  </a:lnTo>
                  <a:cubicBezTo>
                    <a:pt x="724" y="0"/>
                    <a:pt x="729" y="0"/>
                    <a:pt x="732" y="2"/>
                  </a:cubicBezTo>
                  <a:lnTo>
                    <a:pt x="753" y="18"/>
                  </a:lnTo>
                  <a:cubicBezTo>
                    <a:pt x="755" y="19"/>
                    <a:pt x="757" y="22"/>
                    <a:pt x="757" y="24"/>
                  </a:cubicBezTo>
                  <a:lnTo>
                    <a:pt x="761" y="86"/>
                  </a:lnTo>
                  <a:cubicBezTo>
                    <a:pt x="761" y="87"/>
                    <a:pt x="760" y="89"/>
                    <a:pt x="760" y="90"/>
                  </a:cubicBezTo>
                  <a:lnTo>
                    <a:pt x="735" y="142"/>
                  </a:lnTo>
                  <a:lnTo>
                    <a:pt x="735" y="139"/>
                  </a:lnTo>
                  <a:lnTo>
                    <a:pt x="728" y="211"/>
                  </a:lnTo>
                  <a:cubicBezTo>
                    <a:pt x="727" y="212"/>
                    <a:pt x="727" y="213"/>
                    <a:pt x="726" y="214"/>
                  </a:cubicBezTo>
                  <a:lnTo>
                    <a:pt x="680" y="288"/>
                  </a:lnTo>
                  <a:lnTo>
                    <a:pt x="680" y="281"/>
                  </a:lnTo>
                  <a:lnTo>
                    <a:pt x="731" y="387"/>
                  </a:lnTo>
                  <a:cubicBezTo>
                    <a:pt x="732" y="388"/>
                    <a:pt x="732" y="390"/>
                    <a:pt x="731" y="392"/>
                  </a:cubicBezTo>
                  <a:lnTo>
                    <a:pt x="714" y="454"/>
                  </a:lnTo>
                  <a:cubicBezTo>
                    <a:pt x="713" y="455"/>
                    <a:pt x="713" y="455"/>
                    <a:pt x="713" y="456"/>
                  </a:cubicBezTo>
                  <a:lnTo>
                    <a:pt x="676" y="522"/>
                  </a:lnTo>
                  <a:lnTo>
                    <a:pt x="677" y="516"/>
                  </a:lnTo>
                  <a:lnTo>
                    <a:pt x="731" y="776"/>
                  </a:lnTo>
                  <a:cubicBezTo>
                    <a:pt x="732" y="777"/>
                    <a:pt x="731" y="778"/>
                    <a:pt x="731" y="780"/>
                  </a:cubicBezTo>
                  <a:lnTo>
                    <a:pt x="694" y="915"/>
                  </a:lnTo>
                  <a:lnTo>
                    <a:pt x="694" y="911"/>
                  </a:lnTo>
                  <a:lnTo>
                    <a:pt x="713" y="964"/>
                  </a:lnTo>
                  <a:cubicBezTo>
                    <a:pt x="715" y="969"/>
                    <a:pt x="713" y="973"/>
                    <a:pt x="709" y="975"/>
                  </a:cubicBezTo>
                  <a:cubicBezTo>
                    <a:pt x="705" y="976"/>
                    <a:pt x="700" y="974"/>
                    <a:pt x="698" y="970"/>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36" name="Freeform 37"/>
            <p:cNvSpPr>
              <a:spLocks/>
            </p:cNvSpPr>
            <p:nvPr/>
          </p:nvSpPr>
          <p:spPr bwMode="auto">
            <a:xfrm>
              <a:off x="2265" y="2424"/>
              <a:ext cx="366" cy="341"/>
            </a:xfrm>
            <a:custGeom>
              <a:avLst/>
              <a:gdLst>
                <a:gd name="T0" fmla="*/ 43 w 366"/>
                <a:gd name="T1" fmla="*/ 237 h 341"/>
                <a:gd name="T2" fmla="*/ 95 w 366"/>
                <a:gd name="T3" fmla="*/ 286 h 341"/>
                <a:gd name="T4" fmla="*/ 138 w 366"/>
                <a:gd name="T5" fmla="*/ 295 h 341"/>
                <a:gd name="T6" fmla="*/ 178 w 366"/>
                <a:gd name="T7" fmla="*/ 289 h 341"/>
                <a:gd name="T8" fmla="*/ 190 w 366"/>
                <a:gd name="T9" fmla="*/ 295 h 341"/>
                <a:gd name="T10" fmla="*/ 204 w 366"/>
                <a:gd name="T11" fmla="*/ 287 h 341"/>
                <a:gd name="T12" fmla="*/ 214 w 366"/>
                <a:gd name="T13" fmla="*/ 297 h 341"/>
                <a:gd name="T14" fmla="*/ 219 w 366"/>
                <a:gd name="T15" fmla="*/ 313 h 341"/>
                <a:gd name="T16" fmla="*/ 238 w 366"/>
                <a:gd name="T17" fmla="*/ 325 h 341"/>
                <a:gd name="T18" fmla="*/ 264 w 366"/>
                <a:gd name="T19" fmla="*/ 325 h 341"/>
                <a:gd name="T20" fmla="*/ 282 w 366"/>
                <a:gd name="T21" fmla="*/ 341 h 341"/>
                <a:gd name="T22" fmla="*/ 300 w 366"/>
                <a:gd name="T23" fmla="*/ 333 h 341"/>
                <a:gd name="T24" fmla="*/ 313 w 366"/>
                <a:gd name="T25" fmla="*/ 341 h 341"/>
                <a:gd name="T26" fmla="*/ 324 w 366"/>
                <a:gd name="T27" fmla="*/ 318 h 341"/>
                <a:gd name="T28" fmla="*/ 339 w 366"/>
                <a:gd name="T29" fmla="*/ 309 h 341"/>
                <a:gd name="T30" fmla="*/ 343 w 366"/>
                <a:gd name="T31" fmla="*/ 292 h 341"/>
                <a:gd name="T32" fmla="*/ 336 w 366"/>
                <a:gd name="T33" fmla="*/ 259 h 341"/>
                <a:gd name="T34" fmla="*/ 333 w 366"/>
                <a:gd name="T35" fmla="*/ 255 h 341"/>
                <a:gd name="T36" fmla="*/ 317 w 366"/>
                <a:gd name="T37" fmla="*/ 271 h 341"/>
                <a:gd name="T38" fmla="*/ 294 w 366"/>
                <a:gd name="T39" fmla="*/ 252 h 341"/>
                <a:gd name="T40" fmla="*/ 276 w 366"/>
                <a:gd name="T41" fmla="*/ 230 h 341"/>
                <a:gd name="T42" fmla="*/ 294 w 366"/>
                <a:gd name="T43" fmla="*/ 216 h 341"/>
                <a:gd name="T44" fmla="*/ 298 w 366"/>
                <a:gd name="T45" fmla="*/ 193 h 341"/>
                <a:gd name="T46" fmla="*/ 310 w 366"/>
                <a:gd name="T47" fmla="*/ 185 h 341"/>
                <a:gd name="T48" fmla="*/ 307 w 366"/>
                <a:gd name="T49" fmla="*/ 154 h 341"/>
                <a:gd name="T50" fmla="*/ 315 w 366"/>
                <a:gd name="T51" fmla="*/ 148 h 341"/>
                <a:gd name="T52" fmla="*/ 330 w 366"/>
                <a:gd name="T53" fmla="*/ 157 h 341"/>
                <a:gd name="T54" fmla="*/ 339 w 366"/>
                <a:gd name="T55" fmla="*/ 171 h 341"/>
                <a:gd name="T56" fmla="*/ 358 w 366"/>
                <a:gd name="T57" fmla="*/ 157 h 341"/>
                <a:gd name="T58" fmla="*/ 366 w 366"/>
                <a:gd name="T59" fmla="*/ 150 h 341"/>
                <a:gd name="T60" fmla="*/ 362 w 366"/>
                <a:gd name="T61" fmla="*/ 134 h 341"/>
                <a:gd name="T62" fmla="*/ 339 w 366"/>
                <a:gd name="T63" fmla="*/ 121 h 341"/>
                <a:gd name="T64" fmla="*/ 334 w 366"/>
                <a:gd name="T65" fmla="*/ 106 h 341"/>
                <a:gd name="T66" fmla="*/ 295 w 366"/>
                <a:gd name="T67" fmla="*/ 112 h 341"/>
                <a:gd name="T68" fmla="*/ 270 w 366"/>
                <a:gd name="T69" fmla="*/ 88 h 341"/>
                <a:gd name="T70" fmla="*/ 258 w 366"/>
                <a:gd name="T71" fmla="*/ 85 h 341"/>
                <a:gd name="T72" fmla="*/ 258 w 366"/>
                <a:gd name="T73" fmla="*/ 71 h 341"/>
                <a:gd name="T74" fmla="*/ 314 w 366"/>
                <a:gd name="T75" fmla="*/ 7 h 341"/>
                <a:gd name="T76" fmla="*/ 294 w 366"/>
                <a:gd name="T77" fmla="*/ 12 h 341"/>
                <a:gd name="T78" fmla="*/ 281 w 366"/>
                <a:gd name="T79" fmla="*/ 21 h 341"/>
                <a:gd name="T80" fmla="*/ 276 w 366"/>
                <a:gd name="T81" fmla="*/ 13 h 341"/>
                <a:gd name="T82" fmla="*/ 276 w 366"/>
                <a:gd name="T83" fmla="*/ 3 h 341"/>
                <a:gd name="T84" fmla="*/ 266 w 366"/>
                <a:gd name="T85" fmla="*/ 0 h 341"/>
                <a:gd name="T86" fmla="*/ 241 w 366"/>
                <a:gd name="T87" fmla="*/ 10 h 341"/>
                <a:gd name="T88" fmla="*/ 178 w 366"/>
                <a:gd name="T89" fmla="*/ 1 h 341"/>
                <a:gd name="T90" fmla="*/ 174 w 366"/>
                <a:gd name="T91" fmla="*/ 56 h 341"/>
                <a:gd name="T92" fmla="*/ 144 w 366"/>
                <a:gd name="T93" fmla="*/ 81 h 341"/>
                <a:gd name="T94" fmla="*/ 103 w 366"/>
                <a:gd name="T95" fmla="*/ 88 h 341"/>
                <a:gd name="T96" fmla="*/ 46 w 366"/>
                <a:gd name="T97" fmla="*/ 129 h 341"/>
                <a:gd name="T98" fmla="*/ 0 w 366"/>
                <a:gd name="T99" fmla="*/ 143 h 341"/>
                <a:gd name="T100" fmla="*/ 0 w 366"/>
                <a:gd name="T101" fmla="*/ 151 h 341"/>
                <a:gd name="T102" fmla="*/ 43 w 366"/>
                <a:gd name="T103" fmla="*/ 218 h 341"/>
                <a:gd name="T104" fmla="*/ 43 w 366"/>
                <a:gd name="T105" fmla="*/ 237 h 3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6"/>
                <a:gd name="T160" fmla="*/ 0 h 341"/>
                <a:gd name="T161" fmla="*/ 366 w 366"/>
                <a:gd name="T162" fmla="*/ 341 h 3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6" h="341">
                  <a:moveTo>
                    <a:pt x="43" y="237"/>
                  </a:moveTo>
                  <a:lnTo>
                    <a:pt x="95" y="286"/>
                  </a:lnTo>
                  <a:lnTo>
                    <a:pt x="138" y="295"/>
                  </a:lnTo>
                  <a:lnTo>
                    <a:pt x="178" y="289"/>
                  </a:lnTo>
                  <a:lnTo>
                    <a:pt x="190" y="295"/>
                  </a:lnTo>
                  <a:lnTo>
                    <a:pt x="204" y="287"/>
                  </a:lnTo>
                  <a:lnTo>
                    <a:pt x="214" y="297"/>
                  </a:lnTo>
                  <a:lnTo>
                    <a:pt x="219" y="313"/>
                  </a:lnTo>
                  <a:lnTo>
                    <a:pt x="238" y="325"/>
                  </a:lnTo>
                  <a:lnTo>
                    <a:pt x="264" y="325"/>
                  </a:lnTo>
                  <a:lnTo>
                    <a:pt x="282" y="341"/>
                  </a:lnTo>
                  <a:lnTo>
                    <a:pt x="300" y="333"/>
                  </a:lnTo>
                  <a:lnTo>
                    <a:pt x="313" y="341"/>
                  </a:lnTo>
                  <a:lnTo>
                    <a:pt x="324" y="318"/>
                  </a:lnTo>
                  <a:lnTo>
                    <a:pt x="339" y="309"/>
                  </a:lnTo>
                  <a:lnTo>
                    <a:pt x="343" y="292"/>
                  </a:lnTo>
                  <a:lnTo>
                    <a:pt x="336" y="259"/>
                  </a:lnTo>
                  <a:lnTo>
                    <a:pt x="333" y="255"/>
                  </a:lnTo>
                  <a:lnTo>
                    <a:pt x="317" y="271"/>
                  </a:lnTo>
                  <a:lnTo>
                    <a:pt x="294" y="252"/>
                  </a:lnTo>
                  <a:lnTo>
                    <a:pt x="276" y="230"/>
                  </a:lnTo>
                  <a:lnTo>
                    <a:pt x="294" y="216"/>
                  </a:lnTo>
                  <a:lnTo>
                    <a:pt x="298" y="193"/>
                  </a:lnTo>
                  <a:lnTo>
                    <a:pt x="310" y="185"/>
                  </a:lnTo>
                  <a:lnTo>
                    <a:pt x="307" y="154"/>
                  </a:lnTo>
                  <a:lnTo>
                    <a:pt x="315" y="148"/>
                  </a:lnTo>
                  <a:lnTo>
                    <a:pt x="330" y="157"/>
                  </a:lnTo>
                  <a:lnTo>
                    <a:pt x="339" y="171"/>
                  </a:lnTo>
                  <a:lnTo>
                    <a:pt x="358" y="157"/>
                  </a:lnTo>
                  <a:lnTo>
                    <a:pt x="366" y="150"/>
                  </a:lnTo>
                  <a:lnTo>
                    <a:pt x="362" y="134"/>
                  </a:lnTo>
                  <a:lnTo>
                    <a:pt x="339" y="121"/>
                  </a:lnTo>
                  <a:lnTo>
                    <a:pt x="334" y="106"/>
                  </a:lnTo>
                  <a:lnTo>
                    <a:pt x="295" y="112"/>
                  </a:lnTo>
                  <a:lnTo>
                    <a:pt x="270" y="88"/>
                  </a:lnTo>
                  <a:lnTo>
                    <a:pt x="258" y="85"/>
                  </a:lnTo>
                  <a:lnTo>
                    <a:pt x="258" y="71"/>
                  </a:lnTo>
                  <a:lnTo>
                    <a:pt x="314" y="7"/>
                  </a:lnTo>
                  <a:lnTo>
                    <a:pt x="294" y="12"/>
                  </a:lnTo>
                  <a:lnTo>
                    <a:pt x="281" y="21"/>
                  </a:lnTo>
                  <a:lnTo>
                    <a:pt x="276" y="13"/>
                  </a:lnTo>
                  <a:lnTo>
                    <a:pt x="276" y="3"/>
                  </a:lnTo>
                  <a:lnTo>
                    <a:pt x="266" y="0"/>
                  </a:lnTo>
                  <a:lnTo>
                    <a:pt x="241" y="10"/>
                  </a:lnTo>
                  <a:lnTo>
                    <a:pt x="178" y="1"/>
                  </a:lnTo>
                  <a:lnTo>
                    <a:pt x="174" y="56"/>
                  </a:lnTo>
                  <a:lnTo>
                    <a:pt x="144" y="81"/>
                  </a:lnTo>
                  <a:lnTo>
                    <a:pt x="103" y="88"/>
                  </a:lnTo>
                  <a:lnTo>
                    <a:pt x="46" y="129"/>
                  </a:lnTo>
                  <a:lnTo>
                    <a:pt x="0" y="143"/>
                  </a:lnTo>
                  <a:lnTo>
                    <a:pt x="0" y="151"/>
                  </a:lnTo>
                  <a:lnTo>
                    <a:pt x="43" y="218"/>
                  </a:lnTo>
                  <a:lnTo>
                    <a:pt x="43" y="237"/>
                  </a:lnTo>
                  <a:close/>
                </a:path>
              </a:pathLst>
            </a:custGeom>
            <a:solidFill>
              <a:srgbClr val="3191FF"/>
            </a:solidFill>
            <a:ln w="9525">
              <a:noFill/>
              <a:round/>
              <a:headEnd/>
              <a:tailEnd/>
            </a:ln>
          </p:spPr>
          <p:txBody>
            <a:bodyPr/>
            <a:lstStyle/>
            <a:p>
              <a:endParaRPr lang="zh-CN" altLang="en-US">
                <a:latin typeface="+mn-ea"/>
              </a:endParaRPr>
            </a:p>
          </p:txBody>
        </p:sp>
        <p:sp>
          <p:nvSpPr>
            <p:cNvPr id="25637" name="Freeform 38"/>
            <p:cNvSpPr>
              <a:spLocks/>
            </p:cNvSpPr>
            <p:nvPr/>
          </p:nvSpPr>
          <p:spPr bwMode="auto">
            <a:xfrm>
              <a:off x="2262" y="2421"/>
              <a:ext cx="372" cy="348"/>
            </a:xfrm>
            <a:custGeom>
              <a:avLst/>
              <a:gdLst>
                <a:gd name="T0" fmla="*/ 0 w 991"/>
                <a:gd name="T1" fmla="*/ 0 h 927"/>
                <a:gd name="T2" fmla="*/ 0 w 991"/>
                <a:gd name="T3" fmla="*/ 0 h 927"/>
                <a:gd name="T4" fmla="*/ 0 w 991"/>
                <a:gd name="T5" fmla="*/ 0 h 927"/>
                <a:gd name="T6" fmla="*/ 0 w 991"/>
                <a:gd name="T7" fmla="*/ 0 h 927"/>
                <a:gd name="T8" fmla="*/ 0 w 991"/>
                <a:gd name="T9" fmla="*/ 0 h 927"/>
                <a:gd name="T10" fmla="*/ 0 w 991"/>
                <a:gd name="T11" fmla="*/ 0 h 927"/>
                <a:gd name="T12" fmla="*/ 0 w 991"/>
                <a:gd name="T13" fmla="*/ 0 h 927"/>
                <a:gd name="T14" fmla="*/ 0 w 991"/>
                <a:gd name="T15" fmla="*/ 0 h 927"/>
                <a:gd name="T16" fmla="*/ 0 w 991"/>
                <a:gd name="T17" fmla="*/ 0 h 927"/>
                <a:gd name="T18" fmla="*/ 0 w 991"/>
                <a:gd name="T19" fmla="*/ 0 h 927"/>
                <a:gd name="T20" fmla="*/ 0 w 991"/>
                <a:gd name="T21" fmla="*/ 0 h 927"/>
                <a:gd name="T22" fmla="*/ 0 w 991"/>
                <a:gd name="T23" fmla="*/ 0 h 927"/>
                <a:gd name="T24" fmla="*/ 0 w 991"/>
                <a:gd name="T25" fmla="*/ 0 h 927"/>
                <a:gd name="T26" fmla="*/ 0 w 991"/>
                <a:gd name="T27" fmla="*/ 0 h 927"/>
                <a:gd name="T28" fmla="*/ 0 w 991"/>
                <a:gd name="T29" fmla="*/ 0 h 927"/>
                <a:gd name="T30" fmla="*/ 0 w 991"/>
                <a:gd name="T31" fmla="*/ 0 h 927"/>
                <a:gd name="T32" fmla="*/ 0 w 991"/>
                <a:gd name="T33" fmla="*/ 0 h 927"/>
                <a:gd name="T34" fmla="*/ 0 w 991"/>
                <a:gd name="T35" fmla="*/ 0 h 927"/>
                <a:gd name="T36" fmla="*/ 0 w 991"/>
                <a:gd name="T37" fmla="*/ 0 h 927"/>
                <a:gd name="T38" fmla="*/ 0 w 991"/>
                <a:gd name="T39" fmla="*/ 0 h 927"/>
                <a:gd name="T40" fmla="*/ 0 w 991"/>
                <a:gd name="T41" fmla="*/ 0 h 927"/>
                <a:gd name="T42" fmla="*/ 0 w 991"/>
                <a:gd name="T43" fmla="*/ 0 h 927"/>
                <a:gd name="T44" fmla="*/ 0 w 991"/>
                <a:gd name="T45" fmla="*/ 0 h 927"/>
                <a:gd name="T46" fmla="*/ 0 w 991"/>
                <a:gd name="T47" fmla="*/ 0 h 927"/>
                <a:gd name="T48" fmla="*/ 0 w 991"/>
                <a:gd name="T49" fmla="*/ 0 h 927"/>
                <a:gd name="T50" fmla="*/ 0 w 991"/>
                <a:gd name="T51" fmla="*/ 0 h 927"/>
                <a:gd name="T52" fmla="*/ 0 w 991"/>
                <a:gd name="T53" fmla="*/ 0 h 927"/>
                <a:gd name="T54" fmla="*/ 0 w 991"/>
                <a:gd name="T55" fmla="*/ 0 h 927"/>
                <a:gd name="T56" fmla="*/ 0 w 991"/>
                <a:gd name="T57" fmla="*/ 0 h 927"/>
                <a:gd name="T58" fmla="*/ 0 w 991"/>
                <a:gd name="T59" fmla="*/ 0 h 927"/>
                <a:gd name="T60" fmla="*/ 0 w 991"/>
                <a:gd name="T61" fmla="*/ 0 h 927"/>
                <a:gd name="T62" fmla="*/ 0 w 991"/>
                <a:gd name="T63" fmla="*/ 0 h 927"/>
                <a:gd name="T64" fmla="*/ 0 w 991"/>
                <a:gd name="T65" fmla="*/ 0 h 927"/>
                <a:gd name="T66" fmla="*/ 0 w 991"/>
                <a:gd name="T67" fmla="*/ 0 h 927"/>
                <a:gd name="T68" fmla="*/ 0 w 991"/>
                <a:gd name="T69" fmla="*/ 0 h 927"/>
                <a:gd name="T70" fmla="*/ 0 w 991"/>
                <a:gd name="T71" fmla="*/ 0 h 927"/>
                <a:gd name="T72" fmla="*/ 0 w 991"/>
                <a:gd name="T73" fmla="*/ 0 h 927"/>
                <a:gd name="T74" fmla="*/ 0 w 991"/>
                <a:gd name="T75" fmla="*/ 0 h 927"/>
                <a:gd name="T76" fmla="*/ 0 w 991"/>
                <a:gd name="T77" fmla="*/ 0 h 927"/>
                <a:gd name="T78" fmla="*/ 0 w 991"/>
                <a:gd name="T79" fmla="*/ 0 h 927"/>
                <a:gd name="T80" fmla="*/ 0 w 991"/>
                <a:gd name="T81" fmla="*/ 0 h 927"/>
                <a:gd name="T82" fmla="*/ 0 w 991"/>
                <a:gd name="T83" fmla="*/ 0 h 927"/>
                <a:gd name="T84" fmla="*/ 0 w 991"/>
                <a:gd name="T85" fmla="*/ 0 h 927"/>
                <a:gd name="T86" fmla="*/ 0 w 991"/>
                <a:gd name="T87" fmla="*/ 0 h 927"/>
                <a:gd name="T88" fmla="*/ 0 w 991"/>
                <a:gd name="T89" fmla="*/ 0 h 927"/>
                <a:gd name="T90" fmla="*/ 0 w 991"/>
                <a:gd name="T91" fmla="*/ 0 h 927"/>
                <a:gd name="T92" fmla="*/ 0 w 991"/>
                <a:gd name="T93" fmla="*/ 0 h 927"/>
                <a:gd name="T94" fmla="*/ 0 w 991"/>
                <a:gd name="T95" fmla="*/ 0 h 927"/>
                <a:gd name="T96" fmla="*/ 0 w 991"/>
                <a:gd name="T97" fmla="*/ 0 h 927"/>
                <a:gd name="T98" fmla="*/ 0 w 991"/>
                <a:gd name="T99" fmla="*/ 0 h 927"/>
                <a:gd name="T100" fmla="*/ 0 w 991"/>
                <a:gd name="T101" fmla="*/ 0 h 927"/>
                <a:gd name="T102" fmla="*/ 0 w 991"/>
                <a:gd name="T103" fmla="*/ 0 h 927"/>
                <a:gd name="T104" fmla="*/ 0 w 991"/>
                <a:gd name="T105" fmla="*/ 0 h 927"/>
                <a:gd name="T106" fmla="*/ 0 w 991"/>
                <a:gd name="T107" fmla="*/ 0 h 9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91"/>
                <a:gd name="T163" fmla="*/ 0 h 927"/>
                <a:gd name="T164" fmla="*/ 991 w 991"/>
                <a:gd name="T165" fmla="*/ 927 h 9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91" h="927">
                  <a:moveTo>
                    <a:pt x="128" y="635"/>
                  </a:moveTo>
                  <a:lnTo>
                    <a:pt x="267" y="764"/>
                  </a:lnTo>
                  <a:lnTo>
                    <a:pt x="263" y="762"/>
                  </a:lnTo>
                  <a:lnTo>
                    <a:pt x="378" y="786"/>
                  </a:lnTo>
                  <a:lnTo>
                    <a:pt x="376" y="786"/>
                  </a:lnTo>
                  <a:lnTo>
                    <a:pt x="482" y="770"/>
                  </a:lnTo>
                  <a:cubicBezTo>
                    <a:pt x="483" y="770"/>
                    <a:pt x="485" y="770"/>
                    <a:pt x="486" y="771"/>
                  </a:cubicBezTo>
                  <a:lnTo>
                    <a:pt x="519" y="786"/>
                  </a:lnTo>
                  <a:lnTo>
                    <a:pt x="512" y="787"/>
                  </a:lnTo>
                  <a:lnTo>
                    <a:pt x="549" y="767"/>
                  </a:lnTo>
                  <a:cubicBezTo>
                    <a:pt x="552" y="765"/>
                    <a:pt x="555" y="766"/>
                    <a:pt x="558" y="768"/>
                  </a:cubicBezTo>
                  <a:lnTo>
                    <a:pt x="585" y="794"/>
                  </a:lnTo>
                  <a:cubicBezTo>
                    <a:pt x="586" y="795"/>
                    <a:pt x="587" y="796"/>
                    <a:pt x="587" y="797"/>
                  </a:cubicBezTo>
                  <a:lnTo>
                    <a:pt x="601" y="841"/>
                  </a:lnTo>
                  <a:lnTo>
                    <a:pt x="597" y="836"/>
                  </a:lnTo>
                  <a:lnTo>
                    <a:pt x="647" y="868"/>
                  </a:lnTo>
                  <a:lnTo>
                    <a:pt x="643" y="867"/>
                  </a:lnTo>
                  <a:lnTo>
                    <a:pt x="711" y="867"/>
                  </a:lnTo>
                  <a:cubicBezTo>
                    <a:pt x="713" y="867"/>
                    <a:pt x="714" y="868"/>
                    <a:pt x="716" y="869"/>
                  </a:cubicBezTo>
                  <a:lnTo>
                    <a:pt x="766" y="912"/>
                  </a:lnTo>
                  <a:lnTo>
                    <a:pt x="757" y="911"/>
                  </a:lnTo>
                  <a:lnTo>
                    <a:pt x="803" y="888"/>
                  </a:lnTo>
                  <a:cubicBezTo>
                    <a:pt x="806" y="886"/>
                    <a:pt x="809" y="886"/>
                    <a:pt x="812" y="888"/>
                  </a:cubicBezTo>
                  <a:lnTo>
                    <a:pt x="846" y="912"/>
                  </a:lnTo>
                  <a:lnTo>
                    <a:pt x="834" y="915"/>
                  </a:lnTo>
                  <a:lnTo>
                    <a:pt x="863" y="852"/>
                  </a:lnTo>
                  <a:cubicBezTo>
                    <a:pt x="864" y="850"/>
                    <a:pt x="865" y="849"/>
                    <a:pt x="867" y="848"/>
                  </a:cubicBezTo>
                  <a:lnTo>
                    <a:pt x="909" y="826"/>
                  </a:lnTo>
                  <a:lnTo>
                    <a:pt x="905" y="832"/>
                  </a:lnTo>
                  <a:lnTo>
                    <a:pt x="915" y="784"/>
                  </a:lnTo>
                  <a:lnTo>
                    <a:pt x="915" y="787"/>
                  </a:lnTo>
                  <a:lnTo>
                    <a:pt x="896" y="700"/>
                  </a:lnTo>
                  <a:lnTo>
                    <a:pt x="897" y="703"/>
                  </a:lnTo>
                  <a:lnTo>
                    <a:pt x="889" y="693"/>
                  </a:lnTo>
                  <a:lnTo>
                    <a:pt x="901" y="694"/>
                  </a:lnTo>
                  <a:lnTo>
                    <a:pt x="859" y="738"/>
                  </a:lnTo>
                  <a:cubicBezTo>
                    <a:pt x="856" y="741"/>
                    <a:pt x="851" y="741"/>
                    <a:pt x="848" y="738"/>
                  </a:cubicBezTo>
                  <a:lnTo>
                    <a:pt x="786" y="687"/>
                  </a:lnTo>
                  <a:cubicBezTo>
                    <a:pt x="786" y="686"/>
                    <a:pt x="786" y="686"/>
                    <a:pt x="785" y="685"/>
                  </a:cubicBezTo>
                  <a:lnTo>
                    <a:pt x="739" y="626"/>
                  </a:lnTo>
                  <a:cubicBezTo>
                    <a:pt x="738" y="624"/>
                    <a:pt x="737" y="622"/>
                    <a:pt x="737" y="620"/>
                  </a:cubicBezTo>
                  <a:cubicBezTo>
                    <a:pt x="738" y="618"/>
                    <a:pt x="739" y="616"/>
                    <a:pt x="740" y="615"/>
                  </a:cubicBezTo>
                  <a:lnTo>
                    <a:pt x="787" y="579"/>
                  </a:lnTo>
                  <a:lnTo>
                    <a:pt x="784" y="584"/>
                  </a:lnTo>
                  <a:lnTo>
                    <a:pt x="795" y="521"/>
                  </a:lnTo>
                  <a:cubicBezTo>
                    <a:pt x="796" y="518"/>
                    <a:pt x="797" y="516"/>
                    <a:pt x="799" y="515"/>
                  </a:cubicBezTo>
                  <a:lnTo>
                    <a:pt x="830" y="495"/>
                  </a:lnTo>
                  <a:lnTo>
                    <a:pt x="826" y="503"/>
                  </a:lnTo>
                  <a:lnTo>
                    <a:pt x="820" y="419"/>
                  </a:lnTo>
                  <a:cubicBezTo>
                    <a:pt x="820" y="417"/>
                    <a:pt x="821" y="414"/>
                    <a:pt x="823" y="412"/>
                  </a:cubicBezTo>
                  <a:lnTo>
                    <a:pt x="845" y="397"/>
                  </a:lnTo>
                  <a:cubicBezTo>
                    <a:pt x="847" y="395"/>
                    <a:pt x="851" y="394"/>
                    <a:pt x="854" y="396"/>
                  </a:cubicBezTo>
                  <a:lnTo>
                    <a:pt x="892" y="420"/>
                  </a:lnTo>
                  <a:cubicBezTo>
                    <a:pt x="893" y="421"/>
                    <a:pt x="894" y="421"/>
                    <a:pt x="895" y="422"/>
                  </a:cubicBezTo>
                  <a:lnTo>
                    <a:pt x="920" y="460"/>
                  </a:lnTo>
                  <a:lnTo>
                    <a:pt x="908" y="458"/>
                  </a:lnTo>
                  <a:lnTo>
                    <a:pt x="958" y="420"/>
                  </a:lnTo>
                  <a:lnTo>
                    <a:pt x="958" y="421"/>
                  </a:lnTo>
                  <a:lnTo>
                    <a:pt x="977" y="401"/>
                  </a:lnTo>
                  <a:lnTo>
                    <a:pt x="975" y="409"/>
                  </a:lnTo>
                  <a:lnTo>
                    <a:pt x="965" y="367"/>
                  </a:lnTo>
                  <a:lnTo>
                    <a:pt x="969" y="372"/>
                  </a:lnTo>
                  <a:lnTo>
                    <a:pt x="909" y="339"/>
                  </a:lnTo>
                  <a:cubicBezTo>
                    <a:pt x="907" y="338"/>
                    <a:pt x="906" y="336"/>
                    <a:pt x="906" y="334"/>
                  </a:cubicBezTo>
                  <a:lnTo>
                    <a:pt x="892" y="295"/>
                  </a:lnTo>
                  <a:lnTo>
                    <a:pt x="901" y="300"/>
                  </a:lnTo>
                  <a:lnTo>
                    <a:pt x="795" y="314"/>
                  </a:lnTo>
                  <a:cubicBezTo>
                    <a:pt x="792" y="314"/>
                    <a:pt x="790" y="313"/>
                    <a:pt x="788" y="312"/>
                  </a:cubicBezTo>
                  <a:lnTo>
                    <a:pt x="722" y="250"/>
                  </a:lnTo>
                  <a:lnTo>
                    <a:pt x="726" y="252"/>
                  </a:lnTo>
                  <a:lnTo>
                    <a:pt x="695" y="244"/>
                  </a:lnTo>
                  <a:cubicBezTo>
                    <a:pt x="692" y="243"/>
                    <a:pt x="689" y="240"/>
                    <a:pt x="689" y="236"/>
                  </a:cubicBezTo>
                  <a:lnTo>
                    <a:pt x="689" y="197"/>
                  </a:lnTo>
                  <a:cubicBezTo>
                    <a:pt x="689" y="195"/>
                    <a:pt x="690" y="193"/>
                    <a:pt x="691" y="192"/>
                  </a:cubicBezTo>
                  <a:lnTo>
                    <a:pt x="840" y="21"/>
                  </a:lnTo>
                  <a:lnTo>
                    <a:pt x="848" y="34"/>
                  </a:lnTo>
                  <a:lnTo>
                    <a:pt x="794" y="48"/>
                  </a:lnTo>
                  <a:lnTo>
                    <a:pt x="796" y="47"/>
                  </a:lnTo>
                  <a:lnTo>
                    <a:pt x="761" y="71"/>
                  </a:lnTo>
                  <a:cubicBezTo>
                    <a:pt x="760" y="72"/>
                    <a:pt x="757" y="72"/>
                    <a:pt x="755" y="72"/>
                  </a:cubicBezTo>
                  <a:cubicBezTo>
                    <a:pt x="753" y="71"/>
                    <a:pt x="751" y="70"/>
                    <a:pt x="750" y="68"/>
                  </a:cubicBezTo>
                  <a:lnTo>
                    <a:pt x="738" y="48"/>
                  </a:lnTo>
                  <a:cubicBezTo>
                    <a:pt x="738" y="47"/>
                    <a:pt x="737" y="46"/>
                    <a:pt x="737" y="44"/>
                  </a:cubicBezTo>
                  <a:lnTo>
                    <a:pt x="737" y="16"/>
                  </a:lnTo>
                  <a:lnTo>
                    <a:pt x="743" y="24"/>
                  </a:lnTo>
                  <a:lnTo>
                    <a:pt x="716" y="16"/>
                  </a:lnTo>
                  <a:lnTo>
                    <a:pt x="721" y="16"/>
                  </a:lnTo>
                  <a:lnTo>
                    <a:pt x="654" y="42"/>
                  </a:lnTo>
                  <a:cubicBezTo>
                    <a:pt x="652" y="42"/>
                    <a:pt x="651" y="42"/>
                    <a:pt x="650" y="42"/>
                  </a:cubicBezTo>
                  <a:lnTo>
                    <a:pt x="482" y="20"/>
                  </a:lnTo>
                  <a:lnTo>
                    <a:pt x="491" y="13"/>
                  </a:lnTo>
                  <a:lnTo>
                    <a:pt x="481" y="158"/>
                  </a:lnTo>
                  <a:cubicBezTo>
                    <a:pt x="481" y="160"/>
                    <a:pt x="480" y="162"/>
                    <a:pt x="478" y="163"/>
                  </a:cubicBezTo>
                  <a:lnTo>
                    <a:pt x="397" y="229"/>
                  </a:lnTo>
                  <a:cubicBezTo>
                    <a:pt x="396" y="230"/>
                    <a:pt x="395" y="230"/>
                    <a:pt x="394" y="230"/>
                  </a:cubicBezTo>
                  <a:lnTo>
                    <a:pt x="286" y="252"/>
                  </a:lnTo>
                  <a:lnTo>
                    <a:pt x="289" y="251"/>
                  </a:lnTo>
                  <a:lnTo>
                    <a:pt x="137" y="360"/>
                  </a:lnTo>
                  <a:cubicBezTo>
                    <a:pt x="136" y="360"/>
                    <a:pt x="135" y="361"/>
                    <a:pt x="134" y="361"/>
                  </a:cubicBezTo>
                  <a:lnTo>
                    <a:pt x="11" y="397"/>
                  </a:lnTo>
                  <a:lnTo>
                    <a:pt x="16" y="389"/>
                  </a:lnTo>
                  <a:lnTo>
                    <a:pt x="16" y="411"/>
                  </a:lnTo>
                  <a:lnTo>
                    <a:pt x="15" y="407"/>
                  </a:lnTo>
                  <a:lnTo>
                    <a:pt x="129" y="585"/>
                  </a:lnTo>
                  <a:cubicBezTo>
                    <a:pt x="130" y="586"/>
                    <a:pt x="130" y="588"/>
                    <a:pt x="130" y="589"/>
                  </a:cubicBezTo>
                  <a:lnTo>
                    <a:pt x="130" y="641"/>
                  </a:lnTo>
                  <a:cubicBezTo>
                    <a:pt x="130" y="645"/>
                    <a:pt x="127" y="649"/>
                    <a:pt x="122" y="649"/>
                  </a:cubicBezTo>
                  <a:cubicBezTo>
                    <a:pt x="118" y="649"/>
                    <a:pt x="114" y="645"/>
                    <a:pt x="114" y="641"/>
                  </a:cubicBezTo>
                  <a:lnTo>
                    <a:pt x="114" y="589"/>
                  </a:lnTo>
                  <a:lnTo>
                    <a:pt x="116" y="594"/>
                  </a:lnTo>
                  <a:lnTo>
                    <a:pt x="2" y="415"/>
                  </a:lnTo>
                  <a:cubicBezTo>
                    <a:pt x="1" y="414"/>
                    <a:pt x="0" y="412"/>
                    <a:pt x="0" y="411"/>
                  </a:cubicBezTo>
                  <a:lnTo>
                    <a:pt x="0" y="389"/>
                  </a:lnTo>
                  <a:cubicBezTo>
                    <a:pt x="0" y="386"/>
                    <a:pt x="3" y="382"/>
                    <a:pt x="6" y="381"/>
                  </a:cubicBezTo>
                  <a:lnTo>
                    <a:pt x="130" y="346"/>
                  </a:lnTo>
                  <a:lnTo>
                    <a:pt x="127" y="347"/>
                  </a:lnTo>
                  <a:lnTo>
                    <a:pt x="280" y="238"/>
                  </a:lnTo>
                  <a:cubicBezTo>
                    <a:pt x="281" y="237"/>
                    <a:pt x="282" y="237"/>
                    <a:pt x="283" y="237"/>
                  </a:cubicBezTo>
                  <a:lnTo>
                    <a:pt x="391" y="215"/>
                  </a:lnTo>
                  <a:lnTo>
                    <a:pt x="387" y="216"/>
                  </a:lnTo>
                  <a:lnTo>
                    <a:pt x="468" y="151"/>
                  </a:lnTo>
                  <a:lnTo>
                    <a:pt x="465" y="157"/>
                  </a:lnTo>
                  <a:lnTo>
                    <a:pt x="475" y="12"/>
                  </a:lnTo>
                  <a:cubicBezTo>
                    <a:pt x="475" y="10"/>
                    <a:pt x="476" y="8"/>
                    <a:pt x="478" y="6"/>
                  </a:cubicBezTo>
                  <a:cubicBezTo>
                    <a:pt x="480" y="5"/>
                    <a:pt x="482" y="4"/>
                    <a:pt x="484" y="4"/>
                  </a:cubicBezTo>
                  <a:lnTo>
                    <a:pt x="652" y="26"/>
                  </a:lnTo>
                  <a:lnTo>
                    <a:pt x="648" y="27"/>
                  </a:lnTo>
                  <a:lnTo>
                    <a:pt x="715" y="1"/>
                  </a:lnTo>
                  <a:cubicBezTo>
                    <a:pt x="717" y="0"/>
                    <a:pt x="719" y="0"/>
                    <a:pt x="721" y="1"/>
                  </a:cubicBezTo>
                  <a:lnTo>
                    <a:pt x="748" y="9"/>
                  </a:lnTo>
                  <a:cubicBezTo>
                    <a:pt x="751" y="10"/>
                    <a:pt x="753" y="13"/>
                    <a:pt x="753" y="16"/>
                  </a:cubicBezTo>
                  <a:lnTo>
                    <a:pt x="753" y="44"/>
                  </a:lnTo>
                  <a:lnTo>
                    <a:pt x="752" y="40"/>
                  </a:lnTo>
                  <a:lnTo>
                    <a:pt x="764" y="60"/>
                  </a:lnTo>
                  <a:lnTo>
                    <a:pt x="752" y="57"/>
                  </a:lnTo>
                  <a:lnTo>
                    <a:pt x="787" y="34"/>
                  </a:lnTo>
                  <a:cubicBezTo>
                    <a:pt x="788" y="33"/>
                    <a:pt x="789" y="33"/>
                    <a:pt x="790" y="32"/>
                  </a:cubicBezTo>
                  <a:lnTo>
                    <a:pt x="844" y="19"/>
                  </a:lnTo>
                  <a:cubicBezTo>
                    <a:pt x="847" y="18"/>
                    <a:pt x="851" y="19"/>
                    <a:pt x="852" y="22"/>
                  </a:cubicBezTo>
                  <a:cubicBezTo>
                    <a:pt x="854" y="25"/>
                    <a:pt x="854" y="29"/>
                    <a:pt x="852" y="32"/>
                  </a:cubicBezTo>
                  <a:lnTo>
                    <a:pt x="703" y="202"/>
                  </a:lnTo>
                  <a:lnTo>
                    <a:pt x="705" y="197"/>
                  </a:lnTo>
                  <a:lnTo>
                    <a:pt x="705" y="236"/>
                  </a:lnTo>
                  <a:lnTo>
                    <a:pt x="699" y="229"/>
                  </a:lnTo>
                  <a:lnTo>
                    <a:pt x="730" y="237"/>
                  </a:lnTo>
                  <a:cubicBezTo>
                    <a:pt x="731" y="237"/>
                    <a:pt x="732" y="238"/>
                    <a:pt x="733" y="239"/>
                  </a:cubicBezTo>
                  <a:lnTo>
                    <a:pt x="799" y="300"/>
                  </a:lnTo>
                  <a:lnTo>
                    <a:pt x="792" y="298"/>
                  </a:lnTo>
                  <a:lnTo>
                    <a:pt x="899" y="284"/>
                  </a:lnTo>
                  <a:cubicBezTo>
                    <a:pt x="902" y="284"/>
                    <a:pt x="906" y="286"/>
                    <a:pt x="907" y="289"/>
                  </a:cubicBezTo>
                  <a:lnTo>
                    <a:pt x="921" y="329"/>
                  </a:lnTo>
                  <a:lnTo>
                    <a:pt x="917" y="325"/>
                  </a:lnTo>
                  <a:lnTo>
                    <a:pt x="977" y="358"/>
                  </a:lnTo>
                  <a:cubicBezTo>
                    <a:pt x="979" y="359"/>
                    <a:pt x="980" y="361"/>
                    <a:pt x="981" y="364"/>
                  </a:cubicBezTo>
                  <a:lnTo>
                    <a:pt x="990" y="405"/>
                  </a:lnTo>
                  <a:cubicBezTo>
                    <a:pt x="991" y="408"/>
                    <a:pt x="990" y="411"/>
                    <a:pt x="988" y="413"/>
                  </a:cubicBezTo>
                  <a:lnTo>
                    <a:pt x="969" y="432"/>
                  </a:lnTo>
                  <a:cubicBezTo>
                    <a:pt x="969" y="433"/>
                    <a:pt x="968" y="433"/>
                    <a:pt x="968" y="433"/>
                  </a:cubicBezTo>
                  <a:lnTo>
                    <a:pt x="918" y="471"/>
                  </a:lnTo>
                  <a:cubicBezTo>
                    <a:pt x="916" y="472"/>
                    <a:pt x="914" y="473"/>
                    <a:pt x="912" y="472"/>
                  </a:cubicBezTo>
                  <a:cubicBezTo>
                    <a:pt x="910" y="472"/>
                    <a:pt x="908" y="471"/>
                    <a:pt x="906" y="469"/>
                  </a:cubicBezTo>
                  <a:lnTo>
                    <a:pt x="881" y="431"/>
                  </a:lnTo>
                  <a:lnTo>
                    <a:pt x="884" y="434"/>
                  </a:lnTo>
                  <a:lnTo>
                    <a:pt x="845" y="410"/>
                  </a:lnTo>
                  <a:lnTo>
                    <a:pt x="854" y="409"/>
                  </a:lnTo>
                  <a:lnTo>
                    <a:pt x="833" y="425"/>
                  </a:lnTo>
                  <a:lnTo>
                    <a:pt x="836" y="418"/>
                  </a:lnTo>
                  <a:lnTo>
                    <a:pt x="842" y="502"/>
                  </a:lnTo>
                  <a:cubicBezTo>
                    <a:pt x="842" y="504"/>
                    <a:pt x="841" y="507"/>
                    <a:pt x="838" y="509"/>
                  </a:cubicBezTo>
                  <a:lnTo>
                    <a:pt x="807" y="529"/>
                  </a:lnTo>
                  <a:lnTo>
                    <a:pt x="811" y="523"/>
                  </a:lnTo>
                  <a:lnTo>
                    <a:pt x="799" y="587"/>
                  </a:lnTo>
                  <a:cubicBezTo>
                    <a:pt x="799" y="589"/>
                    <a:pt x="798" y="591"/>
                    <a:pt x="796" y="592"/>
                  </a:cubicBezTo>
                  <a:lnTo>
                    <a:pt x="750" y="627"/>
                  </a:lnTo>
                  <a:lnTo>
                    <a:pt x="752" y="616"/>
                  </a:lnTo>
                  <a:lnTo>
                    <a:pt x="798" y="676"/>
                  </a:lnTo>
                  <a:lnTo>
                    <a:pt x="797" y="674"/>
                  </a:lnTo>
                  <a:lnTo>
                    <a:pt x="858" y="726"/>
                  </a:lnTo>
                  <a:lnTo>
                    <a:pt x="848" y="727"/>
                  </a:lnTo>
                  <a:lnTo>
                    <a:pt x="890" y="683"/>
                  </a:lnTo>
                  <a:cubicBezTo>
                    <a:pt x="892" y="681"/>
                    <a:pt x="894" y="680"/>
                    <a:pt x="896" y="681"/>
                  </a:cubicBezTo>
                  <a:cubicBezTo>
                    <a:pt x="898" y="681"/>
                    <a:pt x="901" y="682"/>
                    <a:pt x="902" y="684"/>
                  </a:cubicBezTo>
                  <a:lnTo>
                    <a:pt x="910" y="693"/>
                  </a:lnTo>
                  <a:cubicBezTo>
                    <a:pt x="911" y="694"/>
                    <a:pt x="911" y="696"/>
                    <a:pt x="911" y="697"/>
                  </a:cubicBezTo>
                  <a:lnTo>
                    <a:pt x="931" y="784"/>
                  </a:lnTo>
                  <a:cubicBezTo>
                    <a:pt x="931" y="785"/>
                    <a:pt x="931" y="786"/>
                    <a:pt x="931" y="787"/>
                  </a:cubicBezTo>
                  <a:lnTo>
                    <a:pt x="921" y="835"/>
                  </a:lnTo>
                  <a:cubicBezTo>
                    <a:pt x="920" y="837"/>
                    <a:pt x="919" y="839"/>
                    <a:pt x="917" y="840"/>
                  </a:cubicBezTo>
                  <a:lnTo>
                    <a:pt x="874" y="862"/>
                  </a:lnTo>
                  <a:lnTo>
                    <a:pt x="878" y="858"/>
                  </a:lnTo>
                  <a:lnTo>
                    <a:pt x="849" y="922"/>
                  </a:lnTo>
                  <a:cubicBezTo>
                    <a:pt x="848" y="924"/>
                    <a:pt x="846" y="926"/>
                    <a:pt x="844" y="926"/>
                  </a:cubicBezTo>
                  <a:cubicBezTo>
                    <a:pt x="842" y="927"/>
                    <a:pt x="839" y="926"/>
                    <a:pt x="837" y="925"/>
                  </a:cubicBezTo>
                  <a:lnTo>
                    <a:pt x="802" y="901"/>
                  </a:lnTo>
                  <a:lnTo>
                    <a:pt x="811" y="902"/>
                  </a:lnTo>
                  <a:lnTo>
                    <a:pt x="764" y="926"/>
                  </a:lnTo>
                  <a:cubicBezTo>
                    <a:pt x="761" y="927"/>
                    <a:pt x="758" y="927"/>
                    <a:pt x="755" y="925"/>
                  </a:cubicBezTo>
                  <a:lnTo>
                    <a:pt x="705" y="881"/>
                  </a:lnTo>
                  <a:lnTo>
                    <a:pt x="711" y="883"/>
                  </a:lnTo>
                  <a:lnTo>
                    <a:pt x="643" y="883"/>
                  </a:lnTo>
                  <a:cubicBezTo>
                    <a:pt x="642" y="883"/>
                    <a:pt x="640" y="882"/>
                    <a:pt x="639" y="882"/>
                  </a:cubicBezTo>
                  <a:lnTo>
                    <a:pt x="589" y="850"/>
                  </a:lnTo>
                  <a:cubicBezTo>
                    <a:pt x="587" y="849"/>
                    <a:pt x="586" y="847"/>
                    <a:pt x="585" y="846"/>
                  </a:cubicBezTo>
                  <a:lnTo>
                    <a:pt x="572" y="802"/>
                  </a:lnTo>
                  <a:lnTo>
                    <a:pt x="574" y="805"/>
                  </a:lnTo>
                  <a:lnTo>
                    <a:pt x="547" y="780"/>
                  </a:lnTo>
                  <a:lnTo>
                    <a:pt x="556" y="781"/>
                  </a:lnTo>
                  <a:lnTo>
                    <a:pt x="520" y="801"/>
                  </a:lnTo>
                  <a:cubicBezTo>
                    <a:pt x="517" y="802"/>
                    <a:pt x="515" y="802"/>
                    <a:pt x="512" y="801"/>
                  </a:cubicBezTo>
                  <a:lnTo>
                    <a:pt x="479" y="785"/>
                  </a:lnTo>
                  <a:lnTo>
                    <a:pt x="484" y="786"/>
                  </a:lnTo>
                  <a:lnTo>
                    <a:pt x="378" y="801"/>
                  </a:lnTo>
                  <a:cubicBezTo>
                    <a:pt x="377" y="802"/>
                    <a:pt x="376" y="802"/>
                    <a:pt x="375" y="801"/>
                  </a:cubicBezTo>
                  <a:lnTo>
                    <a:pt x="260" y="778"/>
                  </a:lnTo>
                  <a:cubicBezTo>
                    <a:pt x="258" y="777"/>
                    <a:pt x="257" y="777"/>
                    <a:pt x="256" y="776"/>
                  </a:cubicBezTo>
                  <a:lnTo>
                    <a:pt x="117" y="647"/>
                  </a:lnTo>
                  <a:cubicBezTo>
                    <a:pt x="114" y="644"/>
                    <a:pt x="113" y="639"/>
                    <a:pt x="116" y="635"/>
                  </a:cubicBezTo>
                  <a:cubicBezTo>
                    <a:pt x="119" y="632"/>
                    <a:pt x="124" y="632"/>
                    <a:pt x="128" y="635"/>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38" name="Freeform 39"/>
            <p:cNvSpPr>
              <a:spLocks/>
            </p:cNvSpPr>
            <p:nvPr/>
          </p:nvSpPr>
          <p:spPr bwMode="auto">
            <a:xfrm>
              <a:off x="2253" y="2118"/>
              <a:ext cx="210" cy="449"/>
            </a:xfrm>
            <a:custGeom>
              <a:avLst/>
              <a:gdLst>
                <a:gd name="T0" fmla="*/ 14 w 210"/>
                <a:gd name="T1" fmla="*/ 449 h 449"/>
                <a:gd name="T2" fmla="*/ 60 w 210"/>
                <a:gd name="T3" fmla="*/ 436 h 449"/>
                <a:gd name="T4" fmla="*/ 117 w 210"/>
                <a:gd name="T5" fmla="*/ 395 h 449"/>
                <a:gd name="T6" fmla="*/ 156 w 210"/>
                <a:gd name="T7" fmla="*/ 386 h 449"/>
                <a:gd name="T8" fmla="*/ 187 w 210"/>
                <a:gd name="T9" fmla="*/ 363 h 449"/>
                <a:gd name="T10" fmla="*/ 190 w 210"/>
                <a:gd name="T11" fmla="*/ 307 h 449"/>
                <a:gd name="T12" fmla="*/ 175 w 210"/>
                <a:gd name="T13" fmla="*/ 288 h 449"/>
                <a:gd name="T14" fmla="*/ 181 w 210"/>
                <a:gd name="T15" fmla="*/ 272 h 449"/>
                <a:gd name="T16" fmla="*/ 190 w 210"/>
                <a:gd name="T17" fmla="*/ 257 h 449"/>
                <a:gd name="T18" fmla="*/ 193 w 210"/>
                <a:gd name="T19" fmla="*/ 234 h 449"/>
                <a:gd name="T20" fmla="*/ 202 w 210"/>
                <a:gd name="T21" fmla="*/ 218 h 449"/>
                <a:gd name="T22" fmla="*/ 187 w 210"/>
                <a:gd name="T23" fmla="*/ 186 h 449"/>
                <a:gd name="T24" fmla="*/ 165 w 210"/>
                <a:gd name="T25" fmla="*/ 159 h 449"/>
                <a:gd name="T26" fmla="*/ 177 w 210"/>
                <a:gd name="T27" fmla="*/ 116 h 449"/>
                <a:gd name="T28" fmla="*/ 204 w 210"/>
                <a:gd name="T29" fmla="*/ 98 h 449"/>
                <a:gd name="T30" fmla="*/ 210 w 210"/>
                <a:gd name="T31" fmla="*/ 71 h 449"/>
                <a:gd name="T32" fmla="*/ 198 w 210"/>
                <a:gd name="T33" fmla="*/ 46 h 449"/>
                <a:gd name="T34" fmla="*/ 198 w 210"/>
                <a:gd name="T35" fmla="*/ 16 h 449"/>
                <a:gd name="T36" fmla="*/ 181 w 210"/>
                <a:gd name="T37" fmla="*/ 0 h 449"/>
                <a:gd name="T38" fmla="*/ 140 w 210"/>
                <a:gd name="T39" fmla="*/ 21 h 449"/>
                <a:gd name="T40" fmla="*/ 134 w 210"/>
                <a:gd name="T41" fmla="*/ 15 h 449"/>
                <a:gd name="T42" fmla="*/ 112 w 210"/>
                <a:gd name="T43" fmla="*/ 31 h 449"/>
                <a:gd name="T44" fmla="*/ 94 w 210"/>
                <a:gd name="T45" fmla="*/ 30 h 449"/>
                <a:gd name="T46" fmla="*/ 60 w 210"/>
                <a:gd name="T47" fmla="*/ 82 h 449"/>
                <a:gd name="T48" fmla="*/ 48 w 210"/>
                <a:gd name="T49" fmla="*/ 82 h 449"/>
                <a:gd name="T50" fmla="*/ 30 w 210"/>
                <a:gd name="T51" fmla="*/ 98 h 449"/>
                <a:gd name="T52" fmla="*/ 31 w 210"/>
                <a:gd name="T53" fmla="*/ 121 h 449"/>
                <a:gd name="T54" fmla="*/ 22 w 210"/>
                <a:gd name="T55" fmla="*/ 141 h 449"/>
                <a:gd name="T56" fmla="*/ 19 w 210"/>
                <a:gd name="T57" fmla="*/ 167 h 449"/>
                <a:gd name="T58" fmla="*/ 1 w 210"/>
                <a:gd name="T59" fmla="*/ 195 h 449"/>
                <a:gd name="T60" fmla="*/ 20 w 210"/>
                <a:gd name="T61" fmla="*/ 234 h 449"/>
                <a:gd name="T62" fmla="*/ 14 w 210"/>
                <a:gd name="T63" fmla="*/ 257 h 449"/>
                <a:gd name="T64" fmla="*/ 0 w 210"/>
                <a:gd name="T65" fmla="*/ 282 h 449"/>
                <a:gd name="T66" fmla="*/ 20 w 210"/>
                <a:gd name="T67" fmla="*/ 379 h 449"/>
                <a:gd name="T68" fmla="*/ 7 w 210"/>
                <a:gd name="T69" fmla="*/ 429 h 449"/>
                <a:gd name="T70" fmla="*/ 14 w 210"/>
                <a:gd name="T71" fmla="*/ 449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
                <a:gd name="T109" fmla="*/ 0 h 449"/>
                <a:gd name="T110" fmla="*/ 210 w 210"/>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 h="449">
                  <a:moveTo>
                    <a:pt x="14" y="449"/>
                  </a:moveTo>
                  <a:lnTo>
                    <a:pt x="60" y="436"/>
                  </a:lnTo>
                  <a:lnTo>
                    <a:pt x="117" y="395"/>
                  </a:lnTo>
                  <a:lnTo>
                    <a:pt x="156" y="386"/>
                  </a:lnTo>
                  <a:lnTo>
                    <a:pt x="187" y="363"/>
                  </a:lnTo>
                  <a:lnTo>
                    <a:pt x="190" y="307"/>
                  </a:lnTo>
                  <a:lnTo>
                    <a:pt x="175" y="288"/>
                  </a:lnTo>
                  <a:lnTo>
                    <a:pt x="181" y="272"/>
                  </a:lnTo>
                  <a:lnTo>
                    <a:pt x="190" y="257"/>
                  </a:lnTo>
                  <a:lnTo>
                    <a:pt x="193" y="234"/>
                  </a:lnTo>
                  <a:lnTo>
                    <a:pt x="202" y="218"/>
                  </a:lnTo>
                  <a:lnTo>
                    <a:pt x="187" y="186"/>
                  </a:lnTo>
                  <a:lnTo>
                    <a:pt x="165" y="159"/>
                  </a:lnTo>
                  <a:lnTo>
                    <a:pt x="177" y="116"/>
                  </a:lnTo>
                  <a:lnTo>
                    <a:pt x="204" y="98"/>
                  </a:lnTo>
                  <a:lnTo>
                    <a:pt x="210" y="71"/>
                  </a:lnTo>
                  <a:lnTo>
                    <a:pt x="198" y="46"/>
                  </a:lnTo>
                  <a:lnTo>
                    <a:pt x="198" y="16"/>
                  </a:lnTo>
                  <a:lnTo>
                    <a:pt x="181" y="0"/>
                  </a:lnTo>
                  <a:lnTo>
                    <a:pt x="140" y="21"/>
                  </a:lnTo>
                  <a:lnTo>
                    <a:pt x="134" y="15"/>
                  </a:lnTo>
                  <a:lnTo>
                    <a:pt x="112" y="31"/>
                  </a:lnTo>
                  <a:lnTo>
                    <a:pt x="94" y="30"/>
                  </a:lnTo>
                  <a:lnTo>
                    <a:pt x="60" y="82"/>
                  </a:lnTo>
                  <a:lnTo>
                    <a:pt x="48" y="82"/>
                  </a:lnTo>
                  <a:lnTo>
                    <a:pt x="30" y="98"/>
                  </a:lnTo>
                  <a:lnTo>
                    <a:pt x="31" y="121"/>
                  </a:lnTo>
                  <a:lnTo>
                    <a:pt x="22" y="141"/>
                  </a:lnTo>
                  <a:lnTo>
                    <a:pt x="19" y="167"/>
                  </a:lnTo>
                  <a:lnTo>
                    <a:pt x="1" y="195"/>
                  </a:lnTo>
                  <a:lnTo>
                    <a:pt x="20" y="234"/>
                  </a:lnTo>
                  <a:lnTo>
                    <a:pt x="14" y="257"/>
                  </a:lnTo>
                  <a:lnTo>
                    <a:pt x="0" y="282"/>
                  </a:lnTo>
                  <a:lnTo>
                    <a:pt x="20" y="379"/>
                  </a:lnTo>
                  <a:lnTo>
                    <a:pt x="7" y="429"/>
                  </a:lnTo>
                  <a:lnTo>
                    <a:pt x="14" y="449"/>
                  </a:lnTo>
                  <a:close/>
                </a:path>
              </a:pathLst>
            </a:custGeom>
            <a:solidFill>
              <a:srgbClr val="3191FF"/>
            </a:solidFill>
            <a:ln w="9525">
              <a:noFill/>
              <a:round/>
              <a:headEnd/>
              <a:tailEnd/>
            </a:ln>
          </p:spPr>
          <p:txBody>
            <a:bodyPr/>
            <a:lstStyle/>
            <a:p>
              <a:endParaRPr lang="zh-CN" altLang="en-US">
                <a:latin typeface="+mn-ea"/>
              </a:endParaRPr>
            </a:p>
          </p:txBody>
        </p:sp>
        <p:sp>
          <p:nvSpPr>
            <p:cNvPr id="25639" name="Freeform 40"/>
            <p:cNvSpPr>
              <a:spLocks/>
            </p:cNvSpPr>
            <p:nvPr/>
          </p:nvSpPr>
          <p:spPr bwMode="auto">
            <a:xfrm>
              <a:off x="2250" y="2115"/>
              <a:ext cx="216" cy="456"/>
            </a:xfrm>
            <a:custGeom>
              <a:avLst/>
              <a:gdLst>
                <a:gd name="T0" fmla="*/ 0 w 575"/>
                <a:gd name="T1" fmla="*/ 0 h 1216"/>
                <a:gd name="T2" fmla="*/ 0 w 575"/>
                <a:gd name="T3" fmla="*/ 0 h 1216"/>
                <a:gd name="T4" fmla="*/ 0 w 575"/>
                <a:gd name="T5" fmla="*/ 0 h 1216"/>
                <a:gd name="T6" fmla="*/ 0 w 575"/>
                <a:gd name="T7" fmla="*/ 0 h 1216"/>
                <a:gd name="T8" fmla="*/ 0 w 575"/>
                <a:gd name="T9" fmla="*/ 0 h 1216"/>
                <a:gd name="T10" fmla="*/ 0 w 575"/>
                <a:gd name="T11" fmla="*/ 0 h 1216"/>
                <a:gd name="T12" fmla="*/ 0 w 575"/>
                <a:gd name="T13" fmla="*/ 0 h 1216"/>
                <a:gd name="T14" fmla="*/ 0 w 575"/>
                <a:gd name="T15" fmla="*/ 0 h 1216"/>
                <a:gd name="T16" fmla="*/ 0 w 575"/>
                <a:gd name="T17" fmla="*/ 0 h 1216"/>
                <a:gd name="T18" fmla="*/ 0 w 575"/>
                <a:gd name="T19" fmla="*/ 0 h 1216"/>
                <a:gd name="T20" fmla="*/ 0 w 575"/>
                <a:gd name="T21" fmla="*/ 0 h 1216"/>
                <a:gd name="T22" fmla="*/ 0 w 575"/>
                <a:gd name="T23" fmla="*/ 0 h 1216"/>
                <a:gd name="T24" fmla="*/ 0 w 575"/>
                <a:gd name="T25" fmla="*/ 0 h 1216"/>
                <a:gd name="T26" fmla="*/ 0 w 575"/>
                <a:gd name="T27" fmla="*/ 0 h 1216"/>
                <a:gd name="T28" fmla="*/ 0 w 575"/>
                <a:gd name="T29" fmla="*/ 0 h 1216"/>
                <a:gd name="T30" fmla="*/ 0 w 575"/>
                <a:gd name="T31" fmla="*/ 0 h 1216"/>
                <a:gd name="T32" fmla="*/ 0 w 575"/>
                <a:gd name="T33" fmla="*/ 0 h 1216"/>
                <a:gd name="T34" fmla="*/ 0 w 575"/>
                <a:gd name="T35" fmla="*/ 0 h 1216"/>
                <a:gd name="T36" fmla="*/ 0 w 575"/>
                <a:gd name="T37" fmla="*/ 0 h 1216"/>
                <a:gd name="T38" fmla="*/ 0 w 575"/>
                <a:gd name="T39" fmla="*/ 0 h 1216"/>
                <a:gd name="T40" fmla="*/ 0 w 575"/>
                <a:gd name="T41" fmla="*/ 0 h 1216"/>
                <a:gd name="T42" fmla="*/ 0 w 575"/>
                <a:gd name="T43" fmla="*/ 0 h 1216"/>
                <a:gd name="T44" fmla="*/ 0 w 575"/>
                <a:gd name="T45" fmla="*/ 0 h 1216"/>
                <a:gd name="T46" fmla="*/ 0 w 575"/>
                <a:gd name="T47" fmla="*/ 0 h 1216"/>
                <a:gd name="T48" fmla="*/ 0 w 575"/>
                <a:gd name="T49" fmla="*/ 0 h 1216"/>
                <a:gd name="T50" fmla="*/ 0 w 575"/>
                <a:gd name="T51" fmla="*/ 0 h 1216"/>
                <a:gd name="T52" fmla="*/ 0 w 575"/>
                <a:gd name="T53" fmla="*/ 0 h 1216"/>
                <a:gd name="T54" fmla="*/ 0 w 575"/>
                <a:gd name="T55" fmla="*/ 0 h 1216"/>
                <a:gd name="T56" fmla="*/ 0 w 575"/>
                <a:gd name="T57" fmla="*/ 0 h 1216"/>
                <a:gd name="T58" fmla="*/ 0 w 575"/>
                <a:gd name="T59" fmla="*/ 0 h 1216"/>
                <a:gd name="T60" fmla="*/ 0 w 575"/>
                <a:gd name="T61" fmla="*/ 0 h 1216"/>
                <a:gd name="T62" fmla="*/ 0 w 575"/>
                <a:gd name="T63" fmla="*/ 0 h 1216"/>
                <a:gd name="T64" fmla="*/ 0 w 575"/>
                <a:gd name="T65" fmla="*/ 0 h 1216"/>
                <a:gd name="T66" fmla="*/ 0 w 575"/>
                <a:gd name="T67" fmla="*/ 0 h 1216"/>
                <a:gd name="T68" fmla="*/ 0 w 575"/>
                <a:gd name="T69" fmla="*/ 0 h 1216"/>
                <a:gd name="T70" fmla="*/ 0 w 575"/>
                <a:gd name="T71" fmla="*/ 0 h 1216"/>
                <a:gd name="T72" fmla="*/ 0 w 575"/>
                <a:gd name="T73" fmla="*/ 0 h 1216"/>
                <a:gd name="T74" fmla="*/ 0 w 575"/>
                <a:gd name="T75" fmla="*/ 0 h 1216"/>
                <a:gd name="T76" fmla="*/ 0 w 575"/>
                <a:gd name="T77" fmla="*/ 0 h 1216"/>
                <a:gd name="T78" fmla="*/ 0 w 575"/>
                <a:gd name="T79" fmla="*/ 0 h 1216"/>
                <a:gd name="T80" fmla="*/ 0 w 575"/>
                <a:gd name="T81" fmla="*/ 0 h 1216"/>
                <a:gd name="T82" fmla="*/ 0 w 575"/>
                <a:gd name="T83" fmla="*/ 0 h 1216"/>
                <a:gd name="T84" fmla="*/ 0 w 575"/>
                <a:gd name="T85" fmla="*/ 0 h 1216"/>
                <a:gd name="T86" fmla="*/ 0 w 575"/>
                <a:gd name="T87" fmla="*/ 0 h 1216"/>
                <a:gd name="T88" fmla="*/ 0 w 575"/>
                <a:gd name="T89" fmla="*/ 0 h 1216"/>
                <a:gd name="T90" fmla="*/ 0 w 575"/>
                <a:gd name="T91" fmla="*/ 0 h 1216"/>
                <a:gd name="T92" fmla="*/ 0 w 575"/>
                <a:gd name="T93" fmla="*/ 0 h 12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5"/>
                <a:gd name="T142" fmla="*/ 0 h 1216"/>
                <a:gd name="T143" fmla="*/ 575 w 575"/>
                <a:gd name="T144" fmla="*/ 1216 h 12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5" h="1216">
                  <a:moveTo>
                    <a:pt x="43" y="1199"/>
                  </a:moveTo>
                  <a:lnTo>
                    <a:pt x="165" y="1163"/>
                  </a:lnTo>
                  <a:lnTo>
                    <a:pt x="163" y="1164"/>
                  </a:lnTo>
                  <a:lnTo>
                    <a:pt x="314" y="1055"/>
                  </a:lnTo>
                  <a:cubicBezTo>
                    <a:pt x="315" y="1055"/>
                    <a:pt x="316" y="1054"/>
                    <a:pt x="317" y="1054"/>
                  </a:cubicBezTo>
                  <a:lnTo>
                    <a:pt x="423" y="1030"/>
                  </a:lnTo>
                  <a:lnTo>
                    <a:pt x="420" y="1032"/>
                  </a:lnTo>
                  <a:lnTo>
                    <a:pt x="502" y="968"/>
                  </a:lnTo>
                  <a:lnTo>
                    <a:pt x="499" y="974"/>
                  </a:lnTo>
                  <a:lnTo>
                    <a:pt x="507" y="828"/>
                  </a:lnTo>
                  <a:lnTo>
                    <a:pt x="508" y="833"/>
                  </a:lnTo>
                  <a:lnTo>
                    <a:pt x="470" y="782"/>
                  </a:lnTo>
                  <a:cubicBezTo>
                    <a:pt x="468" y="780"/>
                    <a:pt x="468" y="777"/>
                    <a:pt x="469" y="774"/>
                  </a:cubicBezTo>
                  <a:lnTo>
                    <a:pt x="482" y="731"/>
                  </a:lnTo>
                  <a:cubicBezTo>
                    <a:pt x="482" y="730"/>
                    <a:pt x="483" y="730"/>
                    <a:pt x="483" y="729"/>
                  </a:cubicBezTo>
                  <a:lnTo>
                    <a:pt x="508" y="689"/>
                  </a:lnTo>
                  <a:lnTo>
                    <a:pt x="507" y="692"/>
                  </a:lnTo>
                  <a:lnTo>
                    <a:pt x="516" y="631"/>
                  </a:lnTo>
                  <a:cubicBezTo>
                    <a:pt x="517" y="630"/>
                    <a:pt x="517" y="629"/>
                    <a:pt x="517" y="628"/>
                  </a:cubicBezTo>
                  <a:lnTo>
                    <a:pt x="540" y="585"/>
                  </a:lnTo>
                  <a:lnTo>
                    <a:pt x="540" y="592"/>
                  </a:lnTo>
                  <a:lnTo>
                    <a:pt x="500" y="507"/>
                  </a:lnTo>
                  <a:lnTo>
                    <a:pt x="501" y="509"/>
                  </a:lnTo>
                  <a:lnTo>
                    <a:pt x="441" y="437"/>
                  </a:lnTo>
                  <a:cubicBezTo>
                    <a:pt x="440" y="435"/>
                    <a:pt x="439" y="433"/>
                    <a:pt x="440" y="430"/>
                  </a:cubicBezTo>
                  <a:lnTo>
                    <a:pt x="473" y="315"/>
                  </a:lnTo>
                  <a:cubicBezTo>
                    <a:pt x="473" y="313"/>
                    <a:pt x="474" y="312"/>
                    <a:pt x="476" y="311"/>
                  </a:cubicBezTo>
                  <a:lnTo>
                    <a:pt x="549" y="263"/>
                  </a:lnTo>
                  <a:lnTo>
                    <a:pt x="545" y="268"/>
                  </a:lnTo>
                  <a:lnTo>
                    <a:pt x="559" y="195"/>
                  </a:lnTo>
                  <a:lnTo>
                    <a:pt x="559" y="200"/>
                  </a:lnTo>
                  <a:lnTo>
                    <a:pt x="529" y="135"/>
                  </a:lnTo>
                  <a:cubicBezTo>
                    <a:pt x="528" y="134"/>
                    <a:pt x="528" y="132"/>
                    <a:pt x="528" y="131"/>
                  </a:cubicBezTo>
                  <a:lnTo>
                    <a:pt x="528" y="50"/>
                  </a:lnTo>
                  <a:lnTo>
                    <a:pt x="530" y="56"/>
                  </a:lnTo>
                  <a:lnTo>
                    <a:pt x="484" y="14"/>
                  </a:lnTo>
                  <a:lnTo>
                    <a:pt x="493" y="16"/>
                  </a:lnTo>
                  <a:lnTo>
                    <a:pt x="384" y="71"/>
                  </a:lnTo>
                  <a:cubicBezTo>
                    <a:pt x="381" y="73"/>
                    <a:pt x="377" y="72"/>
                    <a:pt x="375" y="69"/>
                  </a:cubicBezTo>
                  <a:lnTo>
                    <a:pt x="359" y="54"/>
                  </a:lnTo>
                  <a:lnTo>
                    <a:pt x="370" y="55"/>
                  </a:lnTo>
                  <a:lnTo>
                    <a:pt x="310" y="98"/>
                  </a:lnTo>
                  <a:cubicBezTo>
                    <a:pt x="309" y="99"/>
                    <a:pt x="307" y="100"/>
                    <a:pt x="305" y="100"/>
                  </a:cubicBezTo>
                  <a:lnTo>
                    <a:pt x="259" y="96"/>
                  </a:lnTo>
                  <a:lnTo>
                    <a:pt x="266" y="92"/>
                  </a:lnTo>
                  <a:lnTo>
                    <a:pt x="174" y="231"/>
                  </a:lnTo>
                  <a:cubicBezTo>
                    <a:pt x="173" y="233"/>
                    <a:pt x="170" y="234"/>
                    <a:pt x="168" y="234"/>
                  </a:cubicBezTo>
                  <a:lnTo>
                    <a:pt x="137" y="234"/>
                  </a:lnTo>
                  <a:lnTo>
                    <a:pt x="142" y="232"/>
                  </a:lnTo>
                  <a:lnTo>
                    <a:pt x="92" y="276"/>
                  </a:lnTo>
                  <a:lnTo>
                    <a:pt x="95" y="269"/>
                  </a:lnTo>
                  <a:lnTo>
                    <a:pt x="99" y="331"/>
                  </a:lnTo>
                  <a:cubicBezTo>
                    <a:pt x="99" y="332"/>
                    <a:pt x="99" y="333"/>
                    <a:pt x="98" y="335"/>
                  </a:cubicBezTo>
                  <a:lnTo>
                    <a:pt x="73" y="388"/>
                  </a:lnTo>
                  <a:lnTo>
                    <a:pt x="74" y="386"/>
                  </a:lnTo>
                  <a:lnTo>
                    <a:pt x="66" y="455"/>
                  </a:lnTo>
                  <a:cubicBezTo>
                    <a:pt x="66" y="456"/>
                    <a:pt x="66" y="457"/>
                    <a:pt x="65" y="458"/>
                  </a:cubicBezTo>
                  <a:lnTo>
                    <a:pt x="19" y="532"/>
                  </a:lnTo>
                  <a:lnTo>
                    <a:pt x="20" y="524"/>
                  </a:lnTo>
                  <a:lnTo>
                    <a:pt x="69" y="629"/>
                  </a:lnTo>
                  <a:cubicBezTo>
                    <a:pt x="70" y="631"/>
                    <a:pt x="70" y="633"/>
                    <a:pt x="70" y="634"/>
                  </a:cubicBezTo>
                  <a:lnTo>
                    <a:pt x="53" y="696"/>
                  </a:lnTo>
                  <a:cubicBezTo>
                    <a:pt x="52" y="696"/>
                    <a:pt x="52" y="697"/>
                    <a:pt x="52" y="697"/>
                  </a:cubicBezTo>
                  <a:lnTo>
                    <a:pt x="16" y="765"/>
                  </a:lnTo>
                  <a:lnTo>
                    <a:pt x="16" y="759"/>
                  </a:lnTo>
                  <a:lnTo>
                    <a:pt x="70" y="1017"/>
                  </a:lnTo>
                  <a:cubicBezTo>
                    <a:pt x="70" y="1018"/>
                    <a:pt x="70" y="1019"/>
                    <a:pt x="70" y="1020"/>
                  </a:cubicBezTo>
                  <a:lnTo>
                    <a:pt x="33" y="1155"/>
                  </a:lnTo>
                  <a:lnTo>
                    <a:pt x="33" y="1150"/>
                  </a:lnTo>
                  <a:lnTo>
                    <a:pt x="52" y="1204"/>
                  </a:lnTo>
                  <a:cubicBezTo>
                    <a:pt x="54" y="1208"/>
                    <a:pt x="52" y="1213"/>
                    <a:pt x="48" y="1214"/>
                  </a:cubicBezTo>
                  <a:cubicBezTo>
                    <a:pt x="43" y="1216"/>
                    <a:pt x="39" y="1213"/>
                    <a:pt x="37" y="1209"/>
                  </a:cubicBezTo>
                  <a:lnTo>
                    <a:pt x="18" y="1156"/>
                  </a:lnTo>
                  <a:cubicBezTo>
                    <a:pt x="18" y="1154"/>
                    <a:pt x="18" y="1153"/>
                    <a:pt x="18" y="1151"/>
                  </a:cubicBezTo>
                  <a:lnTo>
                    <a:pt x="54" y="1016"/>
                  </a:lnTo>
                  <a:lnTo>
                    <a:pt x="54" y="1020"/>
                  </a:lnTo>
                  <a:lnTo>
                    <a:pt x="1" y="763"/>
                  </a:lnTo>
                  <a:cubicBezTo>
                    <a:pt x="0" y="761"/>
                    <a:pt x="1" y="759"/>
                    <a:pt x="1" y="757"/>
                  </a:cubicBezTo>
                  <a:lnTo>
                    <a:pt x="38" y="690"/>
                  </a:lnTo>
                  <a:lnTo>
                    <a:pt x="37" y="691"/>
                  </a:lnTo>
                  <a:lnTo>
                    <a:pt x="54" y="630"/>
                  </a:lnTo>
                  <a:lnTo>
                    <a:pt x="55" y="636"/>
                  </a:lnTo>
                  <a:lnTo>
                    <a:pt x="5" y="531"/>
                  </a:lnTo>
                  <a:cubicBezTo>
                    <a:pt x="4" y="528"/>
                    <a:pt x="4" y="525"/>
                    <a:pt x="6" y="523"/>
                  </a:cubicBezTo>
                  <a:lnTo>
                    <a:pt x="52" y="450"/>
                  </a:lnTo>
                  <a:lnTo>
                    <a:pt x="50" y="453"/>
                  </a:lnTo>
                  <a:lnTo>
                    <a:pt x="58" y="384"/>
                  </a:lnTo>
                  <a:cubicBezTo>
                    <a:pt x="58" y="383"/>
                    <a:pt x="58" y="382"/>
                    <a:pt x="59" y="381"/>
                  </a:cubicBezTo>
                  <a:lnTo>
                    <a:pt x="84" y="328"/>
                  </a:lnTo>
                  <a:lnTo>
                    <a:pt x="83" y="332"/>
                  </a:lnTo>
                  <a:lnTo>
                    <a:pt x="79" y="270"/>
                  </a:lnTo>
                  <a:cubicBezTo>
                    <a:pt x="79" y="268"/>
                    <a:pt x="80" y="265"/>
                    <a:pt x="82" y="264"/>
                  </a:cubicBezTo>
                  <a:lnTo>
                    <a:pt x="132" y="220"/>
                  </a:lnTo>
                  <a:cubicBezTo>
                    <a:pt x="133" y="219"/>
                    <a:pt x="135" y="218"/>
                    <a:pt x="137" y="218"/>
                  </a:cubicBezTo>
                  <a:lnTo>
                    <a:pt x="168" y="218"/>
                  </a:lnTo>
                  <a:lnTo>
                    <a:pt x="161" y="222"/>
                  </a:lnTo>
                  <a:lnTo>
                    <a:pt x="253" y="83"/>
                  </a:lnTo>
                  <a:cubicBezTo>
                    <a:pt x="255" y="81"/>
                    <a:pt x="257" y="79"/>
                    <a:pt x="260" y="80"/>
                  </a:cubicBezTo>
                  <a:lnTo>
                    <a:pt x="306" y="84"/>
                  </a:lnTo>
                  <a:lnTo>
                    <a:pt x="301" y="85"/>
                  </a:lnTo>
                  <a:lnTo>
                    <a:pt x="360" y="42"/>
                  </a:lnTo>
                  <a:cubicBezTo>
                    <a:pt x="364" y="39"/>
                    <a:pt x="368" y="40"/>
                    <a:pt x="371" y="43"/>
                  </a:cubicBezTo>
                  <a:lnTo>
                    <a:pt x="386" y="58"/>
                  </a:lnTo>
                  <a:lnTo>
                    <a:pt x="377" y="57"/>
                  </a:lnTo>
                  <a:lnTo>
                    <a:pt x="486" y="1"/>
                  </a:lnTo>
                  <a:cubicBezTo>
                    <a:pt x="489" y="0"/>
                    <a:pt x="493" y="0"/>
                    <a:pt x="495" y="3"/>
                  </a:cubicBezTo>
                  <a:lnTo>
                    <a:pt x="541" y="44"/>
                  </a:lnTo>
                  <a:cubicBezTo>
                    <a:pt x="543" y="46"/>
                    <a:pt x="544" y="48"/>
                    <a:pt x="544" y="50"/>
                  </a:cubicBezTo>
                  <a:lnTo>
                    <a:pt x="544" y="131"/>
                  </a:lnTo>
                  <a:lnTo>
                    <a:pt x="543" y="128"/>
                  </a:lnTo>
                  <a:lnTo>
                    <a:pt x="574" y="193"/>
                  </a:lnTo>
                  <a:cubicBezTo>
                    <a:pt x="575" y="195"/>
                    <a:pt x="575" y="196"/>
                    <a:pt x="574" y="198"/>
                  </a:cubicBezTo>
                  <a:lnTo>
                    <a:pt x="561" y="271"/>
                  </a:lnTo>
                  <a:cubicBezTo>
                    <a:pt x="561" y="273"/>
                    <a:pt x="559" y="275"/>
                    <a:pt x="557" y="277"/>
                  </a:cubicBezTo>
                  <a:lnTo>
                    <a:pt x="485" y="324"/>
                  </a:lnTo>
                  <a:lnTo>
                    <a:pt x="488" y="320"/>
                  </a:lnTo>
                  <a:lnTo>
                    <a:pt x="455" y="434"/>
                  </a:lnTo>
                  <a:lnTo>
                    <a:pt x="454" y="427"/>
                  </a:lnTo>
                  <a:lnTo>
                    <a:pt x="513" y="498"/>
                  </a:lnTo>
                  <a:cubicBezTo>
                    <a:pt x="514" y="499"/>
                    <a:pt x="514" y="499"/>
                    <a:pt x="514" y="500"/>
                  </a:cubicBezTo>
                  <a:lnTo>
                    <a:pt x="555" y="585"/>
                  </a:lnTo>
                  <a:cubicBezTo>
                    <a:pt x="556" y="588"/>
                    <a:pt x="556" y="590"/>
                    <a:pt x="554" y="592"/>
                  </a:cubicBezTo>
                  <a:lnTo>
                    <a:pt x="531" y="636"/>
                  </a:lnTo>
                  <a:lnTo>
                    <a:pt x="532" y="633"/>
                  </a:lnTo>
                  <a:lnTo>
                    <a:pt x="523" y="695"/>
                  </a:lnTo>
                  <a:cubicBezTo>
                    <a:pt x="523" y="696"/>
                    <a:pt x="522" y="697"/>
                    <a:pt x="522" y="698"/>
                  </a:cubicBezTo>
                  <a:lnTo>
                    <a:pt x="497" y="737"/>
                  </a:lnTo>
                  <a:lnTo>
                    <a:pt x="497" y="736"/>
                  </a:lnTo>
                  <a:lnTo>
                    <a:pt x="484" y="779"/>
                  </a:lnTo>
                  <a:lnTo>
                    <a:pt x="483" y="772"/>
                  </a:lnTo>
                  <a:lnTo>
                    <a:pt x="521" y="823"/>
                  </a:lnTo>
                  <a:cubicBezTo>
                    <a:pt x="522" y="825"/>
                    <a:pt x="523" y="827"/>
                    <a:pt x="523" y="829"/>
                  </a:cubicBezTo>
                  <a:lnTo>
                    <a:pt x="515" y="975"/>
                  </a:lnTo>
                  <a:cubicBezTo>
                    <a:pt x="515" y="978"/>
                    <a:pt x="514" y="980"/>
                    <a:pt x="512" y="981"/>
                  </a:cubicBezTo>
                  <a:lnTo>
                    <a:pt x="430" y="1045"/>
                  </a:lnTo>
                  <a:cubicBezTo>
                    <a:pt x="429" y="1045"/>
                    <a:pt x="428" y="1046"/>
                    <a:pt x="426" y="1046"/>
                  </a:cubicBezTo>
                  <a:lnTo>
                    <a:pt x="321" y="1070"/>
                  </a:lnTo>
                  <a:lnTo>
                    <a:pt x="324" y="1068"/>
                  </a:lnTo>
                  <a:lnTo>
                    <a:pt x="172" y="1177"/>
                  </a:lnTo>
                  <a:cubicBezTo>
                    <a:pt x="172" y="1178"/>
                    <a:pt x="171" y="1178"/>
                    <a:pt x="170" y="1179"/>
                  </a:cubicBezTo>
                  <a:lnTo>
                    <a:pt x="47" y="1214"/>
                  </a:lnTo>
                  <a:cubicBezTo>
                    <a:pt x="43" y="1215"/>
                    <a:pt x="38" y="1213"/>
                    <a:pt x="37" y="1209"/>
                  </a:cubicBezTo>
                  <a:cubicBezTo>
                    <a:pt x="36" y="1204"/>
                    <a:pt x="38" y="1200"/>
                    <a:pt x="43" y="1199"/>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40" name="Freeform 41"/>
            <p:cNvSpPr>
              <a:spLocks/>
            </p:cNvSpPr>
            <p:nvPr/>
          </p:nvSpPr>
          <p:spPr bwMode="auto">
            <a:xfrm>
              <a:off x="2523" y="2256"/>
              <a:ext cx="390" cy="281"/>
            </a:xfrm>
            <a:custGeom>
              <a:avLst/>
              <a:gdLst>
                <a:gd name="T0" fmla="*/ 86 w 390"/>
                <a:gd name="T1" fmla="*/ 273 h 281"/>
                <a:gd name="T2" fmla="*/ 89 w 390"/>
                <a:gd name="T3" fmla="*/ 256 h 281"/>
                <a:gd name="T4" fmla="*/ 103 w 390"/>
                <a:gd name="T5" fmla="*/ 249 h 281"/>
                <a:gd name="T6" fmla="*/ 128 w 390"/>
                <a:gd name="T7" fmla="*/ 273 h 281"/>
                <a:gd name="T8" fmla="*/ 136 w 390"/>
                <a:gd name="T9" fmla="*/ 273 h 281"/>
                <a:gd name="T10" fmla="*/ 159 w 390"/>
                <a:gd name="T11" fmla="*/ 269 h 281"/>
                <a:gd name="T12" fmla="*/ 173 w 390"/>
                <a:gd name="T13" fmla="*/ 258 h 281"/>
                <a:gd name="T14" fmla="*/ 191 w 390"/>
                <a:gd name="T15" fmla="*/ 274 h 281"/>
                <a:gd name="T16" fmla="*/ 200 w 390"/>
                <a:gd name="T17" fmla="*/ 260 h 281"/>
                <a:gd name="T18" fmla="*/ 201 w 390"/>
                <a:gd name="T19" fmla="*/ 251 h 281"/>
                <a:gd name="T20" fmla="*/ 217 w 390"/>
                <a:gd name="T21" fmla="*/ 242 h 281"/>
                <a:gd name="T22" fmla="*/ 221 w 390"/>
                <a:gd name="T23" fmla="*/ 222 h 281"/>
                <a:gd name="T24" fmla="*/ 237 w 390"/>
                <a:gd name="T25" fmla="*/ 219 h 281"/>
                <a:gd name="T26" fmla="*/ 280 w 390"/>
                <a:gd name="T27" fmla="*/ 141 h 281"/>
                <a:gd name="T28" fmla="*/ 273 w 390"/>
                <a:gd name="T29" fmla="*/ 129 h 281"/>
                <a:gd name="T30" fmla="*/ 280 w 390"/>
                <a:gd name="T31" fmla="*/ 120 h 281"/>
                <a:gd name="T32" fmla="*/ 290 w 390"/>
                <a:gd name="T33" fmla="*/ 123 h 281"/>
                <a:gd name="T34" fmla="*/ 303 w 390"/>
                <a:gd name="T35" fmla="*/ 115 h 281"/>
                <a:gd name="T36" fmla="*/ 312 w 390"/>
                <a:gd name="T37" fmla="*/ 96 h 281"/>
                <a:gd name="T38" fmla="*/ 348 w 390"/>
                <a:gd name="T39" fmla="*/ 62 h 281"/>
                <a:gd name="T40" fmla="*/ 375 w 390"/>
                <a:gd name="T41" fmla="*/ 52 h 281"/>
                <a:gd name="T42" fmla="*/ 390 w 390"/>
                <a:gd name="T43" fmla="*/ 39 h 281"/>
                <a:gd name="T44" fmla="*/ 385 w 390"/>
                <a:gd name="T45" fmla="*/ 12 h 281"/>
                <a:gd name="T46" fmla="*/ 366 w 390"/>
                <a:gd name="T47" fmla="*/ 10 h 281"/>
                <a:gd name="T48" fmla="*/ 324 w 390"/>
                <a:gd name="T49" fmla="*/ 14 h 281"/>
                <a:gd name="T50" fmla="*/ 295 w 390"/>
                <a:gd name="T51" fmla="*/ 0 h 281"/>
                <a:gd name="T52" fmla="*/ 277 w 390"/>
                <a:gd name="T53" fmla="*/ 3 h 281"/>
                <a:gd name="T54" fmla="*/ 234 w 390"/>
                <a:gd name="T55" fmla="*/ 62 h 281"/>
                <a:gd name="T56" fmla="*/ 221 w 390"/>
                <a:gd name="T57" fmla="*/ 71 h 281"/>
                <a:gd name="T58" fmla="*/ 193 w 390"/>
                <a:gd name="T59" fmla="*/ 58 h 281"/>
                <a:gd name="T60" fmla="*/ 191 w 390"/>
                <a:gd name="T61" fmla="*/ 43 h 281"/>
                <a:gd name="T62" fmla="*/ 185 w 390"/>
                <a:gd name="T63" fmla="*/ 16 h 281"/>
                <a:gd name="T64" fmla="*/ 170 w 390"/>
                <a:gd name="T65" fmla="*/ 7 h 281"/>
                <a:gd name="T66" fmla="*/ 145 w 390"/>
                <a:gd name="T67" fmla="*/ 13 h 281"/>
                <a:gd name="T68" fmla="*/ 129 w 390"/>
                <a:gd name="T69" fmla="*/ 1 h 281"/>
                <a:gd name="T70" fmla="*/ 106 w 390"/>
                <a:gd name="T71" fmla="*/ 32 h 281"/>
                <a:gd name="T72" fmla="*/ 81 w 390"/>
                <a:gd name="T73" fmla="*/ 39 h 281"/>
                <a:gd name="T74" fmla="*/ 47 w 390"/>
                <a:gd name="T75" fmla="*/ 72 h 281"/>
                <a:gd name="T76" fmla="*/ 9 w 390"/>
                <a:gd name="T77" fmla="*/ 145 h 281"/>
                <a:gd name="T78" fmla="*/ 19 w 390"/>
                <a:gd name="T79" fmla="*/ 164 h 281"/>
                <a:gd name="T80" fmla="*/ 18 w 390"/>
                <a:gd name="T81" fmla="*/ 172 h 281"/>
                <a:gd name="T82" fmla="*/ 18 w 390"/>
                <a:gd name="T83" fmla="*/ 182 h 281"/>
                <a:gd name="T84" fmla="*/ 21 w 390"/>
                <a:gd name="T85" fmla="*/ 190 h 281"/>
                <a:gd name="T86" fmla="*/ 35 w 390"/>
                <a:gd name="T87" fmla="*/ 181 h 281"/>
                <a:gd name="T88" fmla="*/ 54 w 390"/>
                <a:gd name="T89" fmla="*/ 175 h 281"/>
                <a:gd name="T90" fmla="*/ 0 w 390"/>
                <a:gd name="T91" fmla="*/ 240 h 281"/>
                <a:gd name="T92" fmla="*/ 0 w 390"/>
                <a:gd name="T93" fmla="*/ 255 h 281"/>
                <a:gd name="T94" fmla="*/ 12 w 390"/>
                <a:gd name="T95" fmla="*/ 258 h 281"/>
                <a:gd name="T96" fmla="*/ 36 w 390"/>
                <a:gd name="T97" fmla="*/ 281 h 281"/>
                <a:gd name="T98" fmla="*/ 75 w 390"/>
                <a:gd name="T99" fmla="*/ 276 h 281"/>
                <a:gd name="T100" fmla="*/ 86 w 390"/>
                <a:gd name="T101" fmla="*/ 273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0"/>
                <a:gd name="T154" fmla="*/ 0 h 281"/>
                <a:gd name="T155" fmla="*/ 390 w 390"/>
                <a:gd name="T156" fmla="*/ 281 h 2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0" h="281">
                  <a:moveTo>
                    <a:pt x="86" y="273"/>
                  </a:moveTo>
                  <a:lnTo>
                    <a:pt x="89" y="256"/>
                  </a:lnTo>
                  <a:lnTo>
                    <a:pt x="103" y="249"/>
                  </a:lnTo>
                  <a:lnTo>
                    <a:pt x="128" y="273"/>
                  </a:lnTo>
                  <a:lnTo>
                    <a:pt x="136" y="273"/>
                  </a:lnTo>
                  <a:lnTo>
                    <a:pt x="159" y="269"/>
                  </a:lnTo>
                  <a:lnTo>
                    <a:pt x="173" y="258"/>
                  </a:lnTo>
                  <a:lnTo>
                    <a:pt x="191" y="274"/>
                  </a:lnTo>
                  <a:lnTo>
                    <a:pt x="200" y="260"/>
                  </a:lnTo>
                  <a:lnTo>
                    <a:pt x="201" y="251"/>
                  </a:lnTo>
                  <a:lnTo>
                    <a:pt x="217" y="242"/>
                  </a:lnTo>
                  <a:lnTo>
                    <a:pt x="221" y="222"/>
                  </a:lnTo>
                  <a:lnTo>
                    <a:pt x="237" y="219"/>
                  </a:lnTo>
                  <a:lnTo>
                    <a:pt x="280" y="141"/>
                  </a:lnTo>
                  <a:lnTo>
                    <a:pt x="273" y="129"/>
                  </a:lnTo>
                  <a:lnTo>
                    <a:pt x="280" y="120"/>
                  </a:lnTo>
                  <a:lnTo>
                    <a:pt x="290" y="123"/>
                  </a:lnTo>
                  <a:lnTo>
                    <a:pt x="303" y="115"/>
                  </a:lnTo>
                  <a:lnTo>
                    <a:pt x="312" y="96"/>
                  </a:lnTo>
                  <a:lnTo>
                    <a:pt x="348" y="62"/>
                  </a:lnTo>
                  <a:lnTo>
                    <a:pt x="375" y="52"/>
                  </a:lnTo>
                  <a:lnTo>
                    <a:pt x="390" y="39"/>
                  </a:lnTo>
                  <a:lnTo>
                    <a:pt x="385" y="12"/>
                  </a:lnTo>
                  <a:lnTo>
                    <a:pt x="366" y="10"/>
                  </a:lnTo>
                  <a:lnTo>
                    <a:pt x="324" y="14"/>
                  </a:lnTo>
                  <a:lnTo>
                    <a:pt x="295" y="0"/>
                  </a:lnTo>
                  <a:lnTo>
                    <a:pt x="277" y="3"/>
                  </a:lnTo>
                  <a:lnTo>
                    <a:pt x="234" y="62"/>
                  </a:lnTo>
                  <a:lnTo>
                    <a:pt x="221" y="71"/>
                  </a:lnTo>
                  <a:lnTo>
                    <a:pt x="193" y="58"/>
                  </a:lnTo>
                  <a:lnTo>
                    <a:pt x="191" y="43"/>
                  </a:lnTo>
                  <a:lnTo>
                    <a:pt x="185" y="16"/>
                  </a:lnTo>
                  <a:lnTo>
                    <a:pt x="170" y="7"/>
                  </a:lnTo>
                  <a:lnTo>
                    <a:pt x="145" y="13"/>
                  </a:lnTo>
                  <a:lnTo>
                    <a:pt x="129" y="1"/>
                  </a:lnTo>
                  <a:lnTo>
                    <a:pt x="106" y="32"/>
                  </a:lnTo>
                  <a:lnTo>
                    <a:pt x="81" y="39"/>
                  </a:lnTo>
                  <a:lnTo>
                    <a:pt x="47" y="72"/>
                  </a:lnTo>
                  <a:lnTo>
                    <a:pt x="9" y="145"/>
                  </a:lnTo>
                  <a:lnTo>
                    <a:pt x="19" y="164"/>
                  </a:lnTo>
                  <a:lnTo>
                    <a:pt x="18" y="172"/>
                  </a:lnTo>
                  <a:lnTo>
                    <a:pt x="18" y="182"/>
                  </a:lnTo>
                  <a:lnTo>
                    <a:pt x="21" y="190"/>
                  </a:lnTo>
                  <a:lnTo>
                    <a:pt x="35" y="181"/>
                  </a:lnTo>
                  <a:lnTo>
                    <a:pt x="54" y="175"/>
                  </a:lnTo>
                  <a:lnTo>
                    <a:pt x="0" y="240"/>
                  </a:lnTo>
                  <a:lnTo>
                    <a:pt x="0" y="255"/>
                  </a:lnTo>
                  <a:lnTo>
                    <a:pt x="12" y="258"/>
                  </a:lnTo>
                  <a:lnTo>
                    <a:pt x="36" y="281"/>
                  </a:lnTo>
                  <a:lnTo>
                    <a:pt x="75" y="276"/>
                  </a:lnTo>
                  <a:lnTo>
                    <a:pt x="86" y="273"/>
                  </a:lnTo>
                  <a:close/>
                </a:path>
              </a:pathLst>
            </a:custGeom>
            <a:solidFill>
              <a:srgbClr val="3191FF"/>
            </a:solidFill>
            <a:ln w="9525">
              <a:noFill/>
              <a:round/>
              <a:headEnd/>
              <a:tailEnd/>
            </a:ln>
          </p:spPr>
          <p:txBody>
            <a:bodyPr/>
            <a:lstStyle/>
            <a:p>
              <a:endParaRPr lang="zh-CN" altLang="en-US">
                <a:latin typeface="+mn-ea"/>
              </a:endParaRPr>
            </a:p>
          </p:txBody>
        </p:sp>
        <p:sp>
          <p:nvSpPr>
            <p:cNvPr id="25641" name="Freeform 42"/>
            <p:cNvSpPr>
              <a:spLocks/>
            </p:cNvSpPr>
            <p:nvPr/>
          </p:nvSpPr>
          <p:spPr bwMode="auto">
            <a:xfrm>
              <a:off x="2520" y="2253"/>
              <a:ext cx="396" cy="288"/>
            </a:xfrm>
            <a:custGeom>
              <a:avLst/>
              <a:gdLst>
                <a:gd name="T0" fmla="*/ 0 w 1055"/>
                <a:gd name="T1" fmla="*/ 0 h 767"/>
                <a:gd name="T2" fmla="*/ 0 w 1055"/>
                <a:gd name="T3" fmla="*/ 0 h 767"/>
                <a:gd name="T4" fmla="*/ 0 w 1055"/>
                <a:gd name="T5" fmla="*/ 0 h 767"/>
                <a:gd name="T6" fmla="*/ 0 w 1055"/>
                <a:gd name="T7" fmla="*/ 0 h 767"/>
                <a:gd name="T8" fmla="*/ 0 w 1055"/>
                <a:gd name="T9" fmla="*/ 0 h 767"/>
                <a:gd name="T10" fmla="*/ 0 w 1055"/>
                <a:gd name="T11" fmla="*/ 0 h 767"/>
                <a:gd name="T12" fmla="*/ 0 w 1055"/>
                <a:gd name="T13" fmla="*/ 0 h 767"/>
                <a:gd name="T14" fmla="*/ 0 w 1055"/>
                <a:gd name="T15" fmla="*/ 0 h 767"/>
                <a:gd name="T16" fmla="*/ 0 w 1055"/>
                <a:gd name="T17" fmla="*/ 0 h 767"/>
                <a:gd name="T18" fmla="*/ 0 w 1055"/>
                <a:gd name="T19" fmla="*/ 0 h 767"/>
                <a:gd name="T20" fmla="*/ 0 w 1055"/>
                <a:gd name="T21" fmla="*/ 0 h 767"/>
                <a:gd name="T22" fmla="*/ 0 w 1055"/>
                <a:gd name="T23" fmla="*/ 0 h 767"/>
                <a:gd name="T24" fmla="*/ 0 w 1055"/>
                <a:gd name="T25" fmla="*/ 0 h 767"/>
                <a:gd name="T26" fmla="*/ 0 w 1055"/>
                <a:gd name="T27" fmla="*/ 0 h 767"/>
                <a:gd name="T28" fmla="*/ 0 w 1055"/>
                <a:gd name="T29" fmla="*/ 0 h 767"/>
                <a:gd name="T30" fmla="*/ 0 w 1055"/>
                <a:gd name="T31" fmla="*/ 0 h 767"/>
                <a:gd name="T32" fmla="*/ 0 w 1055"/>
                <a:gd name="T33" fmla="*/ 0 h 767"/>
                <a:gd name="T34" fmla="*/ 0 w 1055"/>
                <a:gd name="T35" fmla="*/ 0 h 767"/>
                <a:gd name="T36" fmla="*/ 0 w 1055"/>
                <a:gd name="T37" fmla="*/ 0 h 767"/>
                <a:gd name="T38" fmla="*/ 0 w 1055"/>
                <a:gd name="T39" fmla="*/ 0 h 767"/>
                <a:gd name="T40" fmla="*/ 0 w 1055"/>
                <a:gd name="T41" fmla="*/ 0 h 767"/>
                <a:gd name="T42" fmla="*/ 0 w 1055"/>
                <a:gd name="T43" fmla="*/ 0 h 767"/>
                <a:gd name="T44" fmla="*/ 0 w 1055"/>
                <a:gd name="T45" fmla="*/ 0 h 767"/>
                <a:gd name="T46" fmla="*/ 0 w 1055"/>
                <a:gd name="T47" fmla="*/ 0 h 767"/>
                <a:gd name="T48" fmla="*/ 0 w 1055"/>
                <a:gd name="T49" fmla="*/ 0 h 767"/>
                <a:gd name="T50" fmla="*/ 0 w 1055"/>
                <a:gd name="T51" fmla="*/ 0 h 767"/>
                <a:gd name="T52" fmla="*/ 0 w 1055"/>
                <a:gd name="T53" fmla="*/ 0 h 767"/>
                <a:gd name="T54" fmla="*/ 0 w 1055"/>
                <a:gd name="T55" fmla="*/ 0 h 767"/>
                <a:gd name="T56" fmla="*/ 0 w 1055"/>
                <a:gd name="T57" fmla="*/ 0 h 767"/>
                <a:gd name="T58" fmla="*/ 0 w 1055"/>
                <a:gd name="T59" fmla="*/ 0 h 767"/>
                <a:gd name="T60" fmla="*/ 0 w 1055"/>
                <a:gd name="T61" fmla="*/ 0 h 767"/>
                <a:gd name="T62" fmla="*/ 0 w 1055"/>
                <a:gd name="T63" fmla="*/ 0 h 767"/>
                <a:gd name="T64" fmla="*/ 0 w 1055"/>
                <a:gd name="T65" fmla="*/ 0 h 767"/>
                <a:gd name="T66" fmla="*/ 0 w 1055"/>
                <a:gd name="T67" fmla="*/ 0 h 767"/>
                <a:gd name="T68" fmla="*/ 0 w 1055"/>
                <a:gd name="T69" fmla="*/ 0 h 767"/>
                <a:gd name="T70" fmla="*/ 0 w 1055"/>
                <a:gd name="T71" fmla="*/ 0 h 767"/>
                <a:gd name="T72" fmla="*/ 0 w 1055"/>
                <a:gd name="T73" fmla="*/ 0 h 767"/>
                <a:gd name="T74" fmla="*/ 0 w 1055"/>
                <a:gd name="T75" fmla="*/ 0 h 767"/>
                <a:gd name="T76" fmla="*/ 0 w 1055"/>
                <a:gd name="T77" fmla="*/ 0 h 767"/>
                <a:gd name="T78" fmla="*/ 0 w 1055"/>
                <a:gd name="T79" fmla="*/ 0 h 767"/>
                <a:gd name="T80" fmla="*/ 0 w 1055"/>
                <a:gd name="T81" fmla="*/ 0 h 767"/>
                <a:gd name="T82" fmla="*/ 0 w 1055"/>
                <a:gd name="T83" fmla="*/ 0 h 767"/>
                <a:gd name="T84" fmla="*/ 0 w 1055"/>
                <a:gd name="T85" fmla="*/ 0 h 767"/>
                <a:gd name="T86" fmla="*/ 0 w 1055"/>
                <a:gd name="T87" fmla="*/ 0 h 767"/>
                <a:gd name="T88" fmla="*/ 0 w 1055"/>
                <a:gd name="T89" fmla="*/ 0 h 767"/>
                <a:gd name="T90" fmla="*/ 0 w 1055"/>
                <a:gd name="T91" fmla="*/ 0 h 767"/>
                <a:gd name="T92" fmla="*/ 0 w 1055"/>
                <a:gd name="T93" fmla="*/ 0 h 767"/>
                <a:gd name="T94" fmla="*/ 0 w 1055"/>
                <a:gd name="T95" fmla="*/ 0 h 767"/>
                <a:gd name="T96" fmla="*/ 0 w 1055"/>
                <a:gd name="T97" fmla="*/ 0 h 767"/>
                <a:gd name="T98" fmla="*/ 0 w 1055"/>
                <a:gd name="T99" fmla="*/ 0 h 7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5"/>
                <a:gd name="T151" fmla="*/ 0 h 767"/>
                <a:gd name="T152" fmla="*/ 1055 w 1055"/>
                <a:gd name="T153" fmla="*/ 767 h 7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5" h="767">
                  <a:moveTo>
                    <a:pt x="230" y="733"/>
                  </a:moveTo>
                  <a:lnTo>
                    <a:pt x="237" y="689"/>
                  </a:lnTo>
                  <a:cubicBezTo>
                    <a:pt x="238" y="687"/>
                    <a:pt x="239" y="685"/>
                    <a:pt x="242" y="684"/>
                  </a:cubicBezTo>
                  <a:lnTo>
                    <a:pt x="280" y="666"/>
                  </a:lnTo>
                  <a:cubicBezTo>
                    <a:pt x="283" y="664"/>
                    <a:pt x="286" y="665"/>
                    <a:pt x="289" y="667"/>
                  </a:cubicBezTo>
                  <a:lnTo>
                    <a:pt x="355" y="729"/>
                  </a:lnTo>
                  <a:lnTo>
                    <a:pt x="349" y="727"/>
                  </a:lnTo>
                  <a:lnTo>
                    <a:pt x="370" y="727"/>
                  </a:lnTo>
                  <a:lnTo>
                    <a:pt x="369" y="727"/>
                  </a:lnTo>
                  <a:lnTo>
                    <a:pt x="432" y="717"/>
                  </a:lnTo>
                  <a:lnTo>
                    <a:pt x="428" y="718"/>
                  </a:lnTo>
                  <a:lnTo>
                    <a:pt x="464" y="689"/>
                  </a:lnTo>
                  <a:cubicBezTo>
                    <a:pt x="467" y="686"/>
                    <a:pt x="471" y="686"/>
                    <a:pt x="474" y="689"/>
                  </a:cubicBezTo>
                  <a:lnTo>
                    <a:pt x="523" y="733"/>
                  </a:lnTo>
                  <a:lnTo>
                    <a:pt x="511" y="734"/>
                  </a:lnTo>
                  <a:lnTo>
                    <a:pt x="534" y="697"/>
                  </a:lnTo>
                  <a:lnTo>
                    <a:pt x="533" y="700"/>
                  </a:lnTo>
                  <a:lnTo>
                    <a:pt x="537" y="676"/>
                  </a:lnTo>
                  <a:cubicBezTo>
                    <a:pt x="537" y="673"/>
                    <a:pt x="538" y="671"/>
                    <a:pt x="541" y="670"/>
                  </a:cubicBezTo>
                  <a:lnTo>
                    <a:pt x="582" y="646"/>
                  </a:lnTo>
                  <a:lnTo>
                    <a:pt x="578" y="651"/>
                  </a:lnTo>
                  <a:lnTo>
                    <a:pt x="590" y="598"/>
                  </a:lnTo>
                  <a:cubicBezTo>
                    <a:pt x="590" y="594"/>
                    <a:pt x="593" y="592"/>
                    <a:pt x="596" y="591"/>
                  </a:cubicBezTo>
                  <a:lnTo>
                    <a:pt x="640" y="583"/>
                  </a:lnTo>
                  <a:lnTo>
                    <a:pt x="634" y="588"/>
                  </a:lnTo>
                  <a:lnTo>
                    <a:pt x="748" y="381"/>
                  </a:lnTo>
                  <a:lnTo>
                    <a:pt x="748" y="388"/>
                  </a:lnTo>
                  <a:lnTo>
                    <a:pt x="729" y="355"/>
                  </a:lnTo>
                  <a:cubicBezTo>
                    <a:pt x="727" y="352"/>
                    <a:pt x="728" y="348"/>
                    <a:pt x="730" y="346"/>
                  </a:cubicBezTo>
                  <a:lnTo>
                    <a:pt x="749" y="322"/>
                  </a:lnTo>
                  <a:cubicBezTo>
                    <a:pt x="751" y="319"/>
                    <a:pt x="754" y="318"/>
                    <a:pt x="758" y="319"/>
                  </a:cubicBezTo>
                  <a:lnTo>
                    <a:pt x="784" y="329"/>
                  </a:lnTo>
                  <a:lnTo>
                    <a:pt x="777" y="330"/>
                  </a:lnTo>
                  <a:lnTo>
                    <a:pt x="813" y="308"/>
                  </a:lnTo>
                  <a:lnTo>
                    <a:pt x="810" y="312"/>
                  </a:lnTo>
                  <a:lnTo>
                    <a:pt x="833" y="262"/>
                  </a:lnTo>
                  <a:cubicBezTo>
                    <a:pt x="833" y="261"/>
                    <a:pt x="834" y="260"/>
                    <a:pt x="835" y="259"/>
                  </a:cubicBezTo>
                  <a:lnTo>
                    <a:pt x="929" y="168"/>
                  </a:lnTo>
                  <a:cubicBezTo>
                    <a:pt x="930" y="167"/>
                    <a:pt x="931" y="166"/>
                    <a:pt x="932" y="166"/>
                  </a:cubicBezTo>
                  <a:lnTo>
                    <a:pt x="1006" y="140"/>
                  </a:lnTo>
                  <a:lnTo>
                    <a:pt x="1003" y="142"/>
                  </a:lnTo>
                  <a:lnTo>
                    <a:pt x="1041" y="106"/>
                  </a:lnTo>
                  <a:lnTo>
                    <a:pt x="1039" y="113"/>
                  </a:lnTo>
                  <a:lnTo>
                    <a:pt x="1027" y="42"/>
                  </a:lnTo>
                  <a:lnTo>
                    <a:pt x="1034" y="48"/>
                  </a:lnTo>
                  <a:lnTo>
                    <a:pt x="983" y="42"/>
                  </a:lnTo>
                  <a:lnTo>
                    <a:pt x="985" y="42"/>
                  </a:lnTo>
                  <a:lnTo>
                    <a:pt x="873" y="54"/>
                  </a:lnTo>
                  <a:cubicBezTo>
                    <a:pt x="872" y="54"/>
                    <a:pt x="870" y="54"/>
                    <a:pt x="869" y="53"/>
                  </a:cubicBezTo>
                  <a:lnTo>
                    <a:pt x="791" y="16"/>
                  </a:lnTo>
                  <a:lnTo>
                    <a:pt x="796" y="16"/>
                  </a:lnTo>
                  <a:lnTo>
                    <a:pt x="749" y="24"/>
                  </a:lnTo>
                  <a:lnTo>
                    <a:pt x="754" y="21"/>
                  </a:lnTo>
                  <a:lnTo>
                    <a:pt x="638" y="178"/>
                  </a:lnTo>
                  <a:cubicBezTo>
                    <a:pt x="638" y="179"/>
                    <a:pt x="637" y="180"/>
                    <a:pt x="636" y="180"/>
                  </a:cubicBezTo>
                  <a:lnTo>
                    <a:pt x="602" y="204"/>
                  </a:lnTo>
                  <a:cubicBezTo>
                    <a:pt x="600" y="206"/>
                    <a:pt x="597" y="206"/>
                    <a:pt x="594" y="205"/>
                  </a:cubicBezTo>
                  <a:lnTo>
                    <a:pt x="520" y="169"/>
                  </a:lnTo>
                  <a:cubicBezTo>
                    <a:pt x="518" y="168"/>
                    <a:pt x="516" y="165"/>
                    <a:pt x="516" y="163"/>
                  </a:cubicBezTo>
                  <a:lnTo>
                    <a:pt x="510" y="123"/>
                  </a:lnTo>
                  <a:lnTo>
                    <a:pt x="493" y="52"/>
                  </a:lnTo>
                  <a:lnTo>
                    <a:pt x="497" y="57"/>
                  </a:lnTo>
                  <a:lnTo>
                    <a:pt x="457" y="33"/>
                  </a:lnTo>
                  <a:lnTo>
                    <a:pt x="463" y="34"/>
                  </a:lnTo>
                  <a:lnTo>
                    <a:pt x="397" y="50"/>
                  </a:lnTo>
                  <a:cubicBezTo>
                    <a:pt x="395" y="51"/>
                    <a:pt x="392" y="50"/>
                    <a:pt x="390" y="49"/>
                  </a:cubicBezTo>
                  <a:lnTo>
                    <a:pt x="347" y="19"/>
                  </a:lnTo>
                  <a:lnTo>
                    <a:pt x="358" y="17"/>
                  </a:lnTo>
                  <a:lnTo>
                    <a:pt x="297" y="99"/>
                  </a:lnTo>
                  <a:cubicBezTo>
                    <a:pt x="296" y="100"/>
                    <a:pt x="295" y="101"/>
                    <a:pt x="293" y="102"/>
                  </a:cubicBezTo>
                  <a:lnTo>
                    <a:pt x="227" y="120"/>
                  </a:lnTo>
                  <a:lnTo>
                    <a:pt x="230" y="118"/>
                  </a:lnTo>
                  <a:lnTo>
                    <a:pt x="139" y="205"/>
                  </a:lnTo>
                  <a:lnTo>
                    <a:pt x="141" y="203"/>
                  </a:lnTo>
                  <a:lnTo>
                    <a:pt x="40" y="398"/>
                  </a:lnTo>
                  <a:lnTo>
                    <a:pt x="40" y="391"/>
                  </a:lnTo>
                  <a:lnTo>
                    <a:pt x="65" y="443"/>
                  </a:lnTo>
                  <a:cubicBezTo>
                    <a:pt x="66" y="444"/>
                    <a:pt x="66" y="445"/>
                    <a:pt x="66" y="447"/>
                  </a:cubicBezTo>
                  <a:lnTo>
                    <a:pt x="64" y="469"/>
                  </a:lnTo>
                  <a:lnTo>
                    <a:pt x="64" y="494"/>
                  </a:lnTo>
                  <a:lnTo>
                    <a:pt x="63" y="491"/>
                  </a:lnTo>
                  <a:lnTo>
                    <a:pt x="73" y="513"/>
                  </a:lnTo>
                  <a:lnTo>
                    <a:pt x="61" y="509"/>
                  </a:lnTo>
                  <a:lnTo>
                    <a:pt x="97" y="483"/>
                  </a:lnTo>
                  <a:cubicBezTo>
                    <a:pt x="97" y="483"/>
                    <a:pt x="98" y="482"/>
                    <a:pt x="99" y="482"/>
                  </a:cubicBezTo>
                  <a:lnTo>
                    <a:pt x="150" y="468"/>
                  </a:lnTo>
                  <a:cubicBezTo>
                    <a:pt x="154" y="467"/>
                    <a:pt x="157" y="469"/>
                    <a:pt x="159" y="472"/>
                  </a:cubicBezTo>
                  <a:cubicBezTo>
                    <a:pt x="161" y="475"/>
                    <a:pt x="161" y="478"/>
                    <a:pt x="159" y="481"/>
                  </a:cubicBezTo>
                  <a:lnTo>
                    <a:pt x="15" y="652"/>
                  </a:lnTo>
                  <a:lnTo>
                    <a:pt x="16" y="647"/>
                  </a:lnTo>
                  <a:lnTo>
                    <a:pt x="16" y="687"/>
                  </a:lnTo>
                  <a:lnTo>
                    <a:pt x="11" y="679"/>
                  </a:lnTo>
                  <a:lnTo>
                    <a:pt x="41" y="687"/>
                  </a:lnTo>
                  <a:cubicBezTo>
                    <a:pt x="42" y="687"/>
                    <a:pt x="43" y="688"/>
                    <a:pt x="44" y="689"/>
                  </a:cubicBezTo>
                  <a:lnTo>
                    <a:pt x="109" y="753"/>
                  </a:lnTo>
                  <a:lnTo>
                    <a:pt x="102" y="751"/>
                  </a:lnTo>
                  <a:lnTo>
                    <a:pt x="206" y="737"/>
                  </a:lnTo>
                  <a:lnTo>
                    <a:pt x="205" y="737"/>
                  </a:lnTo>
                  <a:lnTo>
                    <a:pt x="235" y="727"/>
                  </a:lnTo>
                  <a:cubicBezTo>
                    <a:pt x="239" y="726"/>
                    <a:pt x="244" y="728"/>
                    <a:pt x="245" y="732"/>
                  </a:cubicBezTo>
                  <a:cubicBezTo>
                    <a:pt x="247" y="736"/>
                    <a:pt x="244" y="741"/>
                    <a:pt x="240" y="742"/>
                  </a:cubicBezTo>
                  <a:lnTo>
                    <a:pt x="210" y="752"/>
                  </a:lnTo>
                  <a:cubicBezTo>
                    <a:pt x="209" y="752"/>
                    <a:pt x="209" y="752"/>
                    <a:pt x="208" y="752"/>
                  </a:cubicBezTo>
                  <a:lnTo>
                    <a:pt x="104" y="766"/>
                  </a:lnTo>
                  <a:cubicBezTo>
                    <a:pt x="102" y="767"/>
                    <a:pt x="99" y="766"/>
                    <a:pt x="98" y="764"/>
                  </a:cubicBezTo>
                  <a:lnTo>
                    <a:pt x="33" y="701"/>
                  </a:lnTo>
                  <a:lnTo>
                    <a:pt x="37" y="703"/>
                  </a:lnTo>
                  <a:lnTo>
                    <a:pt x="6" y="695"/>
                  </a:lnTo>
                  <a:cubicBezTo>
                    <a:pt x="3" y="694"/>
                    <a:pt x="0" y="690"/>
                    <a:pt x="0" y="687"/>
                  </a:cubicBezTo>
                  <a:lnTo>
                    <a:pt x="0" y="647"/>
                  </a:lnTo>
                  <a:cubicBezTo>
                    <a:pt x="0" y="645"/>
                    <a:pt x="1" y="643"/>
                    <a:pt x="2" y="642"/>
                  </a:cubicBezTo>
                  <a:lnTo>
                    <a:pt x="146" y="471"/>
                  </a:lnTo>
                  <a:lnTo>
                    <a:pt x="155" y="484"/>
                  </a:lnTo>
                  <a:lnTo>
                    <a:pt x="103" y="498"/>
                  </a:lnTo>
                  <a:lnTo>
                    <a:pt x="106" y="496"/>
                  </a:lnTo>
                  <a:lnTo>
                    <a:pt x="70" y="522"/>
                  </a:lnTo>
                  <a:cubicBezTo>
                    <a:pt x="68" y="524"/>
                    <a:pt x="65" y="524"/>
                    <a:pt x="63" y="523"/>
                  </a:cubicBezTo>
                  <a:cubicBezTo>
                    <a:pt x="61" y="523"/>
                    <a:pt x="59" y="521"/>
                    <a:pt x="58" y="519"/>
                  </a:cubicBezTo>
                  <a:lnTo>
                    <a:pt x="48" y="497"/>
                  </a:lnTo>
                  <a:cubicBezTo>
                    <a:pt x="48" y="496"/>
                    <a:pt x="48" y="495"/>
                    <a:pt x="48" y="494"/>
                  </a:cubicBezTo>
                  <a:lnTo>
                    <a:pt x="48" y="467"/>
                  </a:lnTo>
                  <a:lnTo>
                    <a:pt x="50" y="445"/>
                  </a:lnTo>
                  <a:lnTo>
                    <a:pt x="50" y="450"/>
                  </a:lnTo>
                  <a:lnTo>
                    <a:pt x="26" y="398"/>
                  </a:lnTo>
                  <a:cubicBezTo>
                    <a:pt x="25" y="396"/>
                    <a:pt x="25" y="393"/>
                    <a:pt x="26" y="391"/>
                  </a:cubicBezTo>
                  <a:lnTo>
                    <a:pt x="126" y="196"/>
                  </a:lnTo>
                  <a:cubicBezTo>
                    <a:pt x="127" y="195"/>
                    <a:pt x="127" y="194"/>
                    <a:pt x="128" y="194"/>
                  </a:cubicBezTo>
                  <a:lnTo>
                    <a:pt x="219" y="106"/>
                  </a:lnTo>
                  <a:cubicBezTo>
                    <a:pt x="220" y="105"/>
                    <a:pt x="221" y="105"/>
                    <a:pt x="222" y="104"/>
                  </a:cubicBezTo>
                  <a:lnTo>
                    <a:pt x="289" y="86"/>
                  </a:lnTo>
                  <a:lnTo>
                    <a:pt x="284" y="89"/>
                  </a:lnTo>
                  <a:lnTo>
                    <a:pt x="345" y="8"/>
                  </a:lnTo>
                  <a:cubicBezTo>
                    <a:pt x="347" y="4"/>
                    <a:pt x="352" y="3"/>
                    <a:pt x="356" y="6"/>
                  </a:cubicBezTo>
                  <a:lnTo>
                    <a:pt x="399" y="36"/>
                  </a:lnTo>
                  <a:lnTo>
                    <a:pt x="393" y="34"/>
                  </a:lnTo>
                  <a:lnTo>
                    <a:pt x="459" y="19"/>
                  </a:lnTo>
                  <a:cubicBezTo>
                    <a:pt x="461" y="18"/>
                    <a:pt x="464" y="18"/>
                    <a:pt x="465" y="20"/>
                  </a:cubicBezTo>
                  <a:lnTo>
                    <a:pt x="505" y="43"/>
                  </a:lnTo>
                  <a:cubicBezTo>
                    <a:pt x="507" y="44"/>
                    <a:pt x="508" y="46"/>
                    <a:pt x="509" y="48"/>
                  </a:cubicBezTo>
                  <a:lnTo>
                    <a:pt x="526" y="121"/>
                  </a:lnTo>
                  <a:lnTo>
                    <a:pt x="532" y="161"/>
                  </a:lnTo>
                  <a:lnTo>
                    <a:pt x="527" y="154"/>
                  </a:lnTo>
                  <a:lnTo>
                    <a:pt x="601" y="190"/>
                  </a:lnTo>
                  <a:lnTo>
                    <a:pt x="593" y="191"/>
                  </a:lnTo>
                  <a:lnTo>
                    <a:pt x="627" y="167"/>
                  </a:lnTo>
                  <a:lnTo>
                    <a:pt x="625" y="169"/>
                  </a:lnTo>
                  <a:lnTo>
                    <a:pt x="741" y="12"/>
                  </a:lnTo>
                  <a:cubicBezTo>
                    <a:pt x="742" y="10"/>
                    <a:pt x="744" y="9"/>
                    <a:pt x="746" y="9"/>
                  </a:cubicBezTo>
                  <a:lnTo>
                    <a:pt x="793" y="1"/>
                  </a:lnTo>
                  <a:cubicBezTo>
                    <a:pt x="795" y="0"/>
                    <a:pt x="797" y="1"/>
                    <a:pt x="798" y="1"/>
                  </a:cubicBezTo>
                  <a:lnTo>
                    <a:pt x="876" y="39"/>
                  </a:lnTo>
                  <a:lnTo>
                    <a:pt x="871" y="38"/>
                  </a:lnTo>
                  <a:lnTo>
                    <a:pt x="983" y="26"/>
                  </a:lnTo>
                  <a:cubicBezTo>
                    <a:pt x="984" y="26"/>
                    <a:pt x="984" y="26"/>
                    <a:pt x="985" y="26"/>
                  </a:cubicBezTo>
                  <a:lnTo>
                    <a:pt x="1036" y="32"/>
                  </a:lnTo>
                  <a:cubicBezTo>
                    <a:pt x="1040" y="33"/>
                    <a:pt x="1043" y="35"/>
                    <a:pt x="1043" y="39"/>
                  </a:cubicBezTo>
                  <a:lnTo>
                    <a:pt x="1054" y="111"/>
                  </a:lnTo>
                  <a:cubicBezTo>
                    <a:pt x="1055" y="113"/>
                    <a:pt x="1054" y="116"/>
                    <a:pt x="1052" y="118"/>
                  </a:cubicBezTo>
                  <a:lnTo>
                    <a:pt x="1014" y="154"/>
                  </a:lnTo>
                  <a:cubicBezTo>
                    <a:pt x="1013" y="154"/>
                    <a:pt x="1012" y="155"/>
                    <a:pt x="1011" y="155"/>
                  </a:cubicBezTo>
                  <a:lnTo>
                    <a:pt x="937" y="181"/>
                  </a:lnTo>
                  <a:lnTo>
                    <a:pt x="940" y="179"/>
                  </a:lnTo>
                  <a:lnTo>
                    <a:pt x="846" y="271"/>
                  </a:lnTo>
                  <a:lnTo>
                    <a:pt x="847" y="268"/>
                  </a:lnTo>
                  <a:lnTo>
                    <a:pt x="825" y="318"/>
                  </a:lnTo>
                  <a:cubicBezTo>
                    <a:pt x="824" y="320"/>
                    <a:pt x="823" y="321"/>
                    <a:pt x="822" y="322"/>
                  </a:cubicBezTo>
                  <a:lnTo>
                    <a:pt x="786" y="344"/>
                  </a:lnTo>
                  <a:cubicBezTo>
                    <a:pt x="783" y="345"/>
                    <a:pt x="781" y="345"/>
                    <a:pt x="779" y="344"/>
                  </a:cubicBezTo>
                  <a:lnTo>
                    <a:pt x="752" y="334"/>
                  </a:lnTo>
                  <a:lnTo>
                    <a:pt x="761" y="332"/>
                  </a:lnTo>
                  <a:lnTo>
                    <a:pt x="742" y="356"/>
                  </a:lnTo>
                  <a:lnTo>
                    <a:pt x="743" y="347"/>
                  </a:lnTo>
                  <a:lnTo>
                    <a:pt x="762" y="381"/>
                  </a:lnTo>
                  <a:cubicBezTo>
                    <a:pt x="763" y="383"/>
                    <a:pt x="763" y="386"/>
                    <a:pt x="762" y="388"/>
                  </a:cubicBezTo>
                  <a:lnTo>
                    <a:pt x="648" y="595"/>
                  </a:lnTo>
                  <a:cubicBezTo>
                    <a:pt x="647" y="597"/>
                    <a:pt x="645" y="599"/>
                    <a:pt x="643" y="599"/>
                  </a:cubicBezTo>
                  <a:lnTo>
                    <a:pt x="599" y="607"/>
                  </a:lnTo>
                  <a:lnTo>
                    <a:pt x="605" y="601"/>
                  </a:lnTo>
                  <a:lnTo>
                    <a:pt x="594" y="655"/>
                  </a:lnTo>
                  <a:cubicBezTo>
                    <a:pt x="594" y="657"/>
                    <a:pt x="592" y="659"/>
                    <a:pt x="590" y="660"/>
                  </a:cubicBezTo>
                  <a:lnTo>
                    <a:pt x="549" y="684"/>
                  </a:lnTo>
                  <a:lnTo>
                    <a:pt x="552" y="678"/>
                  </a:lnTo>
                  <a:lnTo>
                    <a:pt x="549" y="702"/>
                  </a:lnTo>
                  <a:cubicBezTo>
                    <a:pt x="549" y="703"/>
                    <a:pt x="548" y="704"/>
                    <a:pt x="548" y="705"/>
                  </a:cubicBezTo>
                  <a:lnTo>
                    <a:pt x="525" y="743"/>
                  </a:lnTo>
                  <a:cubicBezTo>
                    <a:pt x="524" y="745"/>
                    <a:pt x="522" y="746"/>
                    <a:pt x="519" y="746"/>
                  </a:cubicBezTo>
                  <a:cubicBezTo>
                    <a:pt x="517" y="747"/>
                    <a:pt x="515" y="746"/>
                    <a:pt x="513" y="745"/>
                  </a:cubicBezTo>
                  <a:lnTo>
                    <a:pt x="463" y="701"/>
                  </a:lnTo>
                  <a:lnTo>
                    <a:pt x="474" y="701"/>
                  </a:lnTo>
                  <a:lnTo>
                    <a:pt x="438" y="731"/>
                  </a:lnTo>
                  <a:cubicBezTo>
                    <a:pt x="437" y="732"/>
                    <a:pt x="435" y="732"/>
                    <a:pt x="434" y="733"/>
                  </a:cubicBezTo>
                  <a:lnTo>
                    <a:pt x="372" y="743"/>
                  </a:lnTo>
                  <a:cubicBezTo>
                    <a:pt x="371" y="743"/>
                    <a:pt x="371" y="743"/>
                    <a:pt x="370" y="743"/>
                  </a:cubicBezTo>
                  <a:lnTo>
                    <a:pt x="349" y="743"/>
                  </a:lnTo>
                  <a:cubicBezTo>
                    <a:pt x="347" y="743"/>
                    <a:pt x="345" y="742"/>
                    <a:pt x="344" y="740"/>
                  </a:cubicBezTo>
                  <a:lnTo>
                    <a:pt x="278" y="679"/>
                  </a:lnTo>
                  <a:lnTo>
                    <a:pt x="287" y="680"/>
                  </a:lnTo>
                  <a:lnTo>
                    <a:pt x="249" y="698"/>
                  </a:lnTo>
                  <a:lnTo>
                    <a:pt x="253" y="692"/>
                  </a:lnTo>
                  <a:lnTo>
                    <a:pt x="246" y="736"/>
                  </a:lnTo>
                  <a:cubicBezTo>
                    <a:pt x="245" y="740"/>
                    <a:pt x="241" y="743"/>
                    <a:pt x="236" y="742"/>
                  </a:cubicBezTo>
                  <a:cubicBezTo>
                    <a:pt x="232" y="742"/>
                    <a:pt x="229" y="738"/>
                    <a:pt x="230" y="733"/>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42" name="Freeform 43"/>
            <p:cNvSpPr>
              <a:spLocks/>
            </p:cNvSpPr>
            <p:nvPr/>
          </p:nvSpPr>
          <p:spPr bwMode="auto">
            <a:xfrm>
              <a:off x="2415" y="1944"/>
              <a:ext cx="324" cy="491"/>
            </a:xfrm>
            <a:custGeom>
              <a:avLst/>
              <a:gdLst>
                <a:gd name="T0" fmla="*/ 127 w 324"/>
                <a:gd name="T1" fmla="*/ 477 h 491"/>
                <a:gd name="T2" fmla="*/ 156 w 324"/>
                <a:gd name="T3" fmla="*/ 384 h 491"/>
                <a:gd name="T4" fmla="*/ 216 w 324"/>
                <a:gd name="T5" fmla="*/ 344 h 491"/>
                <a:gd name="T6" fmla="*/ 229 w 324"/>
                <a:gd name="T7" fmla="*/ 306 h 491"/>
                <a:gd name="T8" fmla="*/ 202 w 324"/>
                <a:gd name="T9" fmla="*/ 292 h 491"/>
                <a:gd name="T10" fmla="*/ 172 w 324"/>
                <a:gd name="T11" fmla="*/ 275 h 491"/>
                <a:gd name="T12" fmla="*/ 155 w 324"/>
                <a:gd name="T13" fmla="*/ 229 h 491"/>
                <a:gd name="T14" fmla="*/ 126 w 324"/>
                <a:gd name="T15" fmla="*/ 232 h 491"/>
                <a:gd name="T16" fmla="*/ 93 w 324"/>
                <a:gd name="T17" fmla="*/ 225 h 491"/>
                <a:gd name="T18" fmla="*/ 117 w 324"/>
                <a:gd name="T19" fmla="*/ 174 h 491"/>
                <a:gd name="T20" fmla="*/ 142 w 324"/>
                <a:gd name="T21" fmla="*/ 125 h 491"/>
                <a:gd name="T22" fmla="*/ 187 w 324"/>
                <a:gd name="T23" fmla="*/ 145 h 491"/>
                <a:gd name="T24" fmla="*/ 204 w 324"/>
                <a:gd name="T25" fmla="*/ 178 h 491"/>
                <a:gd name="T26" fmla="*/ 207 w 324"/>
                <a:gd name="T27" fmla="*/ 207 h 491"/>
                <a:gd name="T28" fmla="*/ 233 w 324"/>
                <a:gd name="T29" fmla="*/ 237 h 491"/>
                <a:gd name="T30" fmla="*/ 296 w 324"/>
                <a:gd name="T31" fmla="*/ 219 h 491"/>
                <a:gd name="T32" fmla="*/ 324 w 324"/>
                <a:gd name="T33" fmla="*/ 163 h 491"/>
                <a:gd name="T34" fmla="*/ 291 w 324"/>
                <a:gd name="T35" fmla="*/ 133 h 491"/>
                <a:gd name="T36" fmla="*/ 274 w 324"/>
                <a:gd name="T37" fmla="*/ 86 h 491"/>
                <a:gd name="T38" fmla="*/ 216 w 324"/>
                <a:gd name="T39" fmla="*/ 54 h 491"/>
                <a:gd name="T40" fmla="*/ 183 w 324"/>
                <a:gd name="T41" fmla="*/ 0 h 491"/>
                <a:gd name="T42" fmla="*/ 142 w 324"/>
                <a:gd name="T43" fmla="*/ 31 h 491"/>
                <a:gd name="T44" fmla="*/ 144 w 324"/>
                <a:gd name="T45" fmla="*/ 55 h 491"/>
                <a:gd name="T46" fmla="*/ 105 w 324"/>
                <a:gd name="T47" fmla="*/ 70 h 491"/>
                <a:gd name="T48" fmla="*/ 83 w 324"/>
                <a:gd name="T49" fmla="*/ 76 h 491"/>
                <a:gd name="T50" fmla="*/ 47 w 324"/>
                <a:gd name="T51" fmla="*/ 88 h 491"/>
                <a:gd name="T52" fmla="*/ 37 w 324"/>
                <a:gd name="T53" fmla="*/ 55 h 491"/>
                <a:gd name="T54" fmla="*/ 7 w 324"/>
                <a:gd name="T55" fmla="*/ 100 h 491"/>
                <a:gd name="T56" fmla="*/ 20 w 324"/>
                <a:gd name="T57" fmla="*/ 173 h 491"/>
                <a:gd name="T58" fmla="*/ 37 w 324"/>
                <a:gd name="T59" fmla="*/ 219 h 491"/>
                <a:gd name="T60" fmla="*/ 43 w 324"/>
                <a:gd name="T61" fmla="*/ 271 h 491"/>
                <a:gd name="T62" fmla="*/ 4 w 324"/>
                <a:gd name="T63" fmla="*/ 333 h 491"/>
                <a:gd name="T64" fmla="*/ 42 w 324"/>
                <a:gd name="T65" fmla="*/ 392 h 491"/>
                <a:gd name="T66" fmla="*/ 30 w 324"/>
                <a:gd name="T67" fmla="*/ 432 h 491"/>
                <a:gd name="T68" fmla="*/ 15 w 324"/>
                <a:gd name="T69" fmla="*/ 463 h 491"/>
                <a:gd name="T70" fmla="*/ 92 w 324"/>
                <a:gd name="T71" fmla="*/ 491 h 491"/>
                <a:gd name="T72" fmla="*/ 127 w 324"/>
                <a:gd name="T73" fmla="*/ 484 h 4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4"/>
                <a:gd name="T112" fmla="*/ 0 h 491"/>
                <a:gd name="T113" fmla="*/ 324 w 324"/>
                <a:gd name="T114" fmla="*/ 491 h 4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4" h="491">
                  <a:moveTo>
                    <a:pt x="127" y="484"/>
                  </a:moveTo>
                  <a:lnTo>
                    <a:pt x="127" y="477"/>
                  </a:lnTo>
                  <a:lnTo>
                    <a:pt x="118" y="456"/>
                  </a:lnTo>
                  <a:lnTo>
                    <a:pt x="156" y="384"/>
                  </a:lnTo>
                  <a:lnTo>
                    <a:pt x="190" y="351"/>
                  </a:lnTo>
                  <a:lnTo>
                    <a:pt x="216" y="344"/>
                  </a:lnTo>
                  <a:lnTo>
                    <a:pt x="239" y="313"/>
                  </a:lnTo>
                  <a:lnTo>
                    <a:pt x="229" y="306"/>
                  </a:lnTo>
                  <a:lnTo>
                    <a:pt x="222" y="283"/>
                  </a:lnTo>
                  <a:lnTo>
                    <a:pt x="202" y="292"/>
                  </a:lnTo>
                  <a:lnTo>
                    <a:pt x="173" y="283"/>
                  </a:lnTo>
                  <a:lnTo>
                    <a:pt x="172" y="275"/>
                  </a:lnTo>
                  <a:lnTo>
                    <a:pt x="170" y="223"/>
                  </a:lnTo>
                  <a:lnTo>
                    <a:pt x="155" y="229"/>
                  </a:lnTo>
                  <a:lnTo>
                    <a:pt x="145" y="239"/>
                  </a:lnTo>
                  <a:lnTo>
                    <a:pt x="126" y="232"/>
                  </a:lnTo>
                  <a:lnTo>
                    <a:pt x="99" y="237"/>
                  </a:lnTo>
                  <a:lnTo>
                    <a:pt x="93" y="225"/>
                  </a:lnTo>
                  <a:lnTo>
                    <a:pt x="97" y="199"/>
                  </a:lnTo>
                  <a:lnTo>
                    <a:pt x="117" y="174"/>
                  </a:lnTo>
                  <a:lnTo>
                    <a:pt x="122" y="147"/>
                  </a:lnTo>
                  <a:lnTo>
                    <a:pt x="142" y="125"/>
                  </a:lnTo>
                  <a:lnTo>
                    <a:pt x="178" y="145"/>
                  </a:lnTo>
                  <a:lnTo>
                    <a:pt x="187" y="145"/>
                  </a:lnTo>
                  <a:lnTo>
                    <a:pt x="194" y="173"/>
                  </a:lnTo>
                  <a:lnTo>
                    <a:pt x="204" y="178"/>
                  </a:lnTo>
                  <a:lnTo>
                    <a:pt x="209" y="196"/>
                  </a:lnTo>
                  <a:lnTo>
                    <a:pt x="207" y="207"/>
                  </a:lnTo>
                  <a:lnTo>
                    <a:pt x="229" y="225"/>
                  </a:lnTo>
                  <a:lnTo>
                    <a:pt x="233" y="237"/>
                  </a:lnTo>
                  <a:lnTo>
                    <a:pt x="252" y="246"/>
                  </a:lnTo>
                  <a:lnTo>
                    <a:pt x="296" y="219"/>
                  </a:lnTo>
                  <a:lnTo>
                    <a:pt x="296" y="204"/>
                  </a:lnTo>
                  <a:lnTo>
                    <a:pt x="324" y="163"/>
                  </a:lnTo>
                  <a:lnTo>
                    <a:pt x="304" y="135"/>
                  </a:lnTo>
                  <a:lnTo>
                    <a:pt x="291" y="133"/>
                  </a:lnTo>
                  <a:lnTo>
                    <a:pt x="264" y="115"/>
                  </a:lnTo>
                  <a:lnTo>
                    <a:pt x="274" y="86"/>
                  </a:lnTo>
                  <a:lnTo>
                    <a:pt x="233" y="82"/>
                  </a:lnTo>
                  <a:lnTo>
                    <a:pt x="216" y="54"/>
                  </a:lnTo>
                  <a:lnTo>
                    <a:pt x="217" y="39"/>
                  </a:lnTo>
                  <a:lnTo>
                    <a:pt x="183" y="0"/>
                  </a:lnTo>
                  <a:lnTo>
                    <a:pt x="161" y="12"/>
                  </a:lnTo>
                  <a:lnTo>
                    <a:pt x="142" y="31"/>
                  </a:lnTo>
                  <a:lnTo>
                    <a:pt x="148" y="46"/>
                  </a:lnTo>
                  <a:lnTo>
                    <a:pt x="144" y="55"/>
                  </a:lnTo>
                  <a:lnTo>
                    <a:pt x="117" y="58"/>
                  </a:lnTo>
                  <a:lnTo>
                    <a:pt x="105" y="70"/>
                  </a:lnTo>
                  <a:lnTo>
                    <a:pt x="93" y="64"/>
                  </a:lnTo>
                  <a:lnTo>
                    <a:pt x="83" y="76"/>
                  </a:lnTo>
                  <a:lnTo>
                    <a:pt x="58" y="95"/>
                  </a:lnTo>
                  <a:lnTo>
                    <a:pt x="47" y="88"/>
                  </a:lnTo>
                  <a:lnTo>
                    <a:pt x="47" y="61"/>
                  </a:lnTo>
                  <a:lnTo>
                    <a:pt x="37" y="55"/>
                  </a:lnTo>
                  <a:lnTo>
                    <a:pt x="24" y="62"/>
                  </a:lnTo>
                  <a:lnTo>
                    <a:pt x="7" y="100"/>
                  </a:lnTo>
                  <a:lnTo>
                    <a:pt x="0" y="136"/>
                  </a:lnTo>
                  <a:lnTo>
                    <a:pt x="20" y="173"/>
                  </a:lnTo>
                  <a:lnTo>
                    <a:pt x="37" y="189"/>
                  </a:lnTo>
                  <a:lnTo>
                    <a:pt x="37" y="219"/>
                  </a:lnTo>
                  <a:lnTo>
                    <a:pt x="49" y="244"/>
                  </a:lnTo>
                  <a:lnTo>
                    <a:pt x="43" y="271"/>
                  </a:lnTo>
                  <a:lnTo>
                    <a:pt x="17" y="289"/>
                  </a:lnTo>
                  <a:lnTo>
                    <a:pt x="4" y="333"/>
                  </a:lnTo>
                  <a:lnTo>
                    <a:pt x="27" y="359"/>
                  </a:lnTo>
                  <a:lnTo>
                    <a:pt x="42" y="392"/>
                  </a:lnTo>
                  <a:lnTo>
                    <a:pt x="33" y="408"/>
                  </a:lnTo>
                  <a:lnTo>
                    <a:pt x="30" y="432"/>
                  </a:lnTo>
                  <a:lnTo>
                    <a:pt x="20" y="447"/>
                  </a:lnTo>
                  <a:lnTo>
                    <a:pt x="15" y="463"/>
                  </a:lnTo>
                  <a:lnTo>
                    <a:pt x="30" y="483"/>
                  </a:lnTo>
                  <a:lnTo>
                    <a:pt x="92" y="491"/>
                  </a:lnTo>
                  <a:lnTo>
                    <a:pt x="117" y="481"/>
                  </a:lnTo>
                  <a:lnTo>
                    <a:pt x="127" y="484"/>
                  </a:lnTo>
                  <a:close/>
                </a:path>
              </a:pathLst>
            </a:custGeom>
            <a:solidFill>
              <a:srgbClr val="3191FF"/>
            </a:solidFill>
            <a:ln w="9525">
              <a:noFill/>
              <a:round/>
              <a:headEnd/>
              <a:tailEnd/>
            </a:ln>
          </p:spPr>
          <p:txBody>
            <a:bodyPr/>
            <a:lstStyle/>
            <a:p>
              <a:endParaRPr lang="zh-CN" altLang="en-US">
                <a:latin typeface="+mn-ea"/>
              </a:endParaRPr>
            </a:p>
          </p:txBody>
        </p:sp>
        <p:sp>
          <p:nvSpPr>
            <p:cNvPr id="25643" name="Freeform 44"/>
            <p:cNvSpPr>
              <a:spLocks/>
            </p:cNvSpPr>
            <p:nvPr/>
          </p:nvSpPr>
          <p:spPr bwMode="auto">
            <a:xfrm>
              <a:off x="2412" y="1941"/>
              <a:ext cx="330" cy="498"/>
            </a:xfrm>
            <a:custGeom>
              <a:avLst/>
              <a:gdLst>
                <a:gd name="T0" fmla="*/ 0 w 879"/>
                <a:gd name="T1" fmla="*/ 0 h 1327"/>
                <a:gd name="T2" fmla="*/ 0 w 879"/>
                <a:gd name="T3" fmla="*/ 0 h 1327"/>
                <a:gd name="T4" fmla="*/ 0 w 879"/>
                <a:gd name="T5" fmla="*/ 0 h 1327"/>
                <a:gd name="T6" fmla="*/ 0 w 879"/>
                <a:gd name="T7" fmla="*/ 0 h 1327"/>
                <a:gd name="T8" fmla="*/ 0 w 879"/>
                <a:gd name="T9" fmla="*/ 0 h 1327"/>
                <a:gd name="T10" fmla="*/ 0 w 879"/>
                <a:gd name="T11" fmla="*/ 0 h 1327"/>
                <a:gd name="T12" fmla="*/ 0 w 879"/>
                <a:gd name="T13" fmla="*/ 0 h 1327"/>
                <a:gd name="T14" fmla="*/ 0 w 879"/>
                <a:gd name="T15" fmla="*/ 0 h 1327"/>
                <a:gd name="T16" fmla="*/ 0 w 879"/>
                <a:gd name="T17" fmla="*/ 0 h 1327"/>
                <a:gd name="T18" fmla="*/ 0 w 879"/>
                <a:gd name="T19" fmla="*/ 0 h 1327"/>
                <a:gd name="T20" fmla="*/ 0 w 879"/>
                <a:gd name="T21" fmla="*/ 0 h 1327"/>
                <a:gd name="T22" fmla="*/ 0 w 879"/>
                <a:gd name="T23" fmla="*/ 0 h 1327"/>
                <a:gd name="T24" fmla="*/ 0 w 879"/>
                <a:gd name="T25" fmla="*/ 0 h 1327"/>
                <a:gd name="T26" fmla="*/ 0 w 879"/>
                <a:gd name="T27" fmla="*/ 0 h 1327"/>
                <a:gd name="T28" fmla="*/ 0 w 879"/>
                <a:gd name="T29" fmla="*/ 0 h 1327"/>
                <a:gd name="T30" fmla="*/ 0 w 879"/>
                <a:gd name="T31" fmla="*/ 0 h 1327"/>
                <a:gd name="T32" fmla="*/ 0 w 879"/>
                <a:gd name="T33" fmla="*/ 0 h 1327"/>
                <a:gd name="T34" fmla="*/ 0 w 879"/>
                <a:gd name="T35" fmla="*/ 0 h 1327"/>
                <a:gd name="T36" fmla="*/ 0 w 879"/>
                <a:gd name="T37" fmla="*/ 0 h 1327"/>
                <a:gd name="T38" fmla="*/ 0 w 879"/>
                <a:gd name="T39" fmla="*/ 0 h 1327"/>
                <a:gd name="T40" fmla="*/ 0 w 879"/>
                <a:gd name="T41" fmla="*/ 0 h 1327"/>
                <a:gd name="T42" fmla="*/ 0 w 879"/>
                <a:gd name="T43" fmla="*/ 0 h 1327"/>
                <a:gd name="T44" fmla="*/ 0 w 879"/>
                <a:gd name="T45" fmla="*/ 0 h 1327"/>
                <a:gd name="T46" fmla="*/ 0 w 879"/>
                <a:gd name="T47" fmla="*/ 0 h 1327"/>
                <a:gd name="T48" fmla="*/ 0 w 879"/>
                <a:gd name="T49" fmla="*/ 0 h 1327"/>
                <a:gd name="T50" fmla="*/ 0 w 879"/>
                <a:gd name="T51" fmla="*/ 0 h 1327"/>
                <a:gd name="T52" fmla="*/ 0 w 879"/>
                <a:gd name="T53" fmla="*/ 0 h 1327"/>
                <a:gd name="T54" fmla="*/ 0 w 879"/>
                <a:gd name="T55" fmla="*/ 0 h 1327"/>
                <a:gd name="T56" fmla="*/ 0 w 879"/>
                <a:gd name="T57" fmla="*/ 0 h 1327"/>
                <a:gd name="T58" fmla="*/ 0 w 879"/>
                <a:gd name="T59" fmla="*/ 0 h 1327"/>
                <a:gd name="T60" fmla="*/ 0 w 879"/>
                <a:gd name="T61" fmla="*/ 0 h 1327"/>
                <a:gd name="T62" fmla="*/ 0 w 879"/>
                <a:gd name="T63" fmla="*/ 0 h 1327"/>
                <a:gd name="T64" fmla="*/ 0 w 879"/>
                <a:gd name="T65" fmla="*/ 0 h 1327"/>
                <a:gd name="T66" fmla="*/ 0 w 879"/>
                <a:gd name="T67" fmla="*/ 0 h 1327"/>
                <a:gd name="T68" fmla="*/ 0 w 879"/>
                <a:gd name="T69" fmla="*/ 0 h 1327"/>
                <a:gd name="T70" fmla="*/ 0 w 879"/>
                <a:gd name="T71" fmla="*/ 0 h 1327"/>
                <a:gd name="T72" fmla="*/ 0 w 879"/>
                <a:gd name="T73" fmla="*/ 0 h 1327"/>
                <a:gd name="T74" fmla="*/ 0 w 879"/>
                <a:gd name="T75" fmla="*/ 0 h 1327"/>
                <a:gd name="T76" fmla="*/ 0 w 879"/>
                <a:gd name="T77" fmla="*/ 0 h 1327"/>
                <a:gd name="T78" fmla="*/ 0 w 879"/>
                <a:gd name="T79" fmla="*/ 0 h 1327"/>
                <a:gd name="T80" fmla="*/ 0 w 879"/>
                <a:gd name="T81" fmla="*/ 0 h 1327"/>
                <a:gd name="T82" fmla="*/ 0 w 879"/>
                <a:gd name="T83" fmla="*/ 0 h 1327"/>
                <a:gd name="T84" fmla="*/ 0 w 879"/>
                <a:gd name="T85" fmla="*/ 0 h 1327"/>
                <a:gd name="T86" fmla="*/ 0 w 879"/>
                <a:gd name="T87" fmla="*/ 0 h 1327"/>
                <a:gd name="T88" fmla="*/ 0 w 879"/>
                <a:gd name="T89" fmla="*/ 0 h 1327"/>
                <a:gd name="T90" fmla="*/ 0 w 879"/>
                <a:gd name="T91" fmla="*/ 0 h 1327"/>
                <a:gd name="T92" fmla="*/ 0 w 879"/>
                <a:gd name="T93" fmla="*/ 0 h 1327"/>
                <a:gd name="T94" fmla="*/ 0 w 879"/>
                <a:gd name="T95" fmla="*/ 0 h 1327"/>
                <a:gd name="T96" fmla="*/ 0 w 879"/>
                <a:gd name="T97" fmla="*/ 0 h 1327"/>
                <a:gd name="T98" fmla="*/ 0 w 879"/>
                <a:gd name="T99" fmla="*/ 0 h 1327"/>
                <a:gd name="T100" fmla="*/ 0 w 879"/>
                <a:gd name="T101" fmla="*/ 0 h 1327"/>
                <a:gd name="T102" fmla="*/ 0 w 879"/>
                <a:gd name="T103" fmla="*/ 0 h 1327"/>
                <a:gd name="T104" fmla="*/ 0 w 879"/>
                <a:gd name="T105" fmla="*/ 0 h 1327"/>
                <a:gd name="T106" fmla="*/ 0 w 879"/>
                <a:gd name="T107" fmla="*/ 0 h 1327"/>
                <a:gd name="T108" fmla="*/ 0 w 879"/>
                <a:gd name="T109" fmla="*/ 0 h 1327"/>
                <a:gd name="T110" fmla="*/ 0 w 879"/>
                <a:gd name="T111" fmla="*/ 0 h 1327"/>
                <a:gd name="T112" fmla="*/ 0 w 879"/>
                <a:gd name="T113" fmla="*/ 0 h 1327"/>
                <a:gd name="T114" fmla="*/ 0 w 879"/>
                <a:gd name="T115" fmla="*/ 0 h 1327"/>
                <a:gd name="T116" fmla="*/ 0 w 879"/>
                <a:gd name="T117" fmla="*/ 0 h 1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79"/>
                <a:gd name="T178" fmla="*/ 0 h 1327"/>
                <a:gd name="T179" fmla="*/ 879 w 879"/>
                <a:gd name="T180" fmla="*/ 1327 h 1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79" h="1327">
                  <a:moveTo>
                    <a:pt x="338" y="1298"/>
                  </a:moveTo>
                  <a:lnTo>
                    <a:pt x="340" y="1278"/>
                  </a:lnTo>
                  <a:lnTo>
                    <a:pt x="341" y="1282"/>
                  </a:lnTo>
                  <a:lnTo>
                    <a:pt x="316" y="1228"/>
                  </a:lnTo>
                  <a:cubicBezTo>
                    <a:pt x="315" y="1226"/>
                    <a:pt x="315" y="1223"/>
                    <a:pt x="317" y="1221"/>
                  </a:cubicBezTo>
                  <a:lnTo>
                    <a:pt x="417" y="1028"/>
                  </a:lnTo>
                  <a:cubicBezTo>
                    <a:pt x="418" y="1027"/>
                    <a:pt x="418" y="1026"/>
                    <a:pt x="419" y="1026"/>
                  </a:cubicBezTo>
                  <a:lnTo>
                    <a:pt x="510" y="938"/>
                  </a:lnTo>
                  <a:cubicBezTo>
                    <a:pt x="511" y="937"/>
                    <a:pt x="512" y="936"/>
                    <a:pt x="513" y="936"/>
                  </a:cubicBezTo>
                  <a:lnTo>
                    <a:pt x="582" y="918"/>
                  </a:lnTo>
                  <a:lnTo>
                    <a:pt x="577" y="921"/>
                  </a:lnTo>
                  <a:lnTo>
                    <a:pt x="638" y="837"/>
                  </a:lnTo>
                  <a:lnTo>
                    <a:pt x="640" y="848"/>
                  </a:lnTo>
                  <a:lnTo>
                    <a:pt x="615" y="830"/>
                  </a:lnTo>
                  <a:cubicBezTo>
                    <a:pt x="614" y="829"/>
                    <a:pt x="613" y="828"/>
                    <a:pt x="612" y="827"/>
                  </a:cubicBezTo>
                  <a:lnTo>
                    <a:pt x="591" y="767"/>
                  </a:lnTo>
                  <a:lnTo>
                    <a:pt x="602" y="772"/>
                  </a:lnTo>
                  <a:lnTo>
                    <a:pt x="551" y="793"/>
                  </a:lnTo>
                  <a:cubicBezTo>
                    <a:pt x="549" y="794"/>
                    <a:pt x="547" y="794"/>
                    <a:pt x="546" y="794"/>
                  </a:cubicBezTo>
                  <a:lnTo>
                    <a:pt x="468" y="772"/>
                  </a:lnTo>
                  <a:cubicBezTo>
                    <a:pt x="465" y="771"/>
                    <a:pt x="463" y="769"/>
                    <a:pt x="462" y="766"/>
                  </a:cubicBezTo>
                  <a:lnTo>
                    <a:pt x="458" y="744"/>
                  </a:lnTo>
                  <a:cubicBezTo>
                    <a:pt x="458" y="743"/>
                    <a:pt x="458" y="743"/>
                    <a:pt x="458" y="742"/>
                  </a:cubicBezTo>
                  <a:lnTo>
                    <a:pt x="454" y="603"/>
                  </a:lnTo>
                  <a:lnTo>
                    <a:pt x="465" y="610"/>
                  </a:lnTo>
                  <a:lnTo>
                    <a:pt x="423" y="626"/>
                  </a:lnTo>
                  <a:lnTo>
                    <a:pt x="426" y="624"/>
                  </a:lnTo>
                  <a:lnTo>
                    <a:pt x="400" y="650"/>
                  </a:lnTo>
                  <a:cubicBezTo>
                    <a:pt x="397" y="652"/>
                    <a:pt x="394" y="653"/>
                    <a:pt x="391" y="652"/>
                  </a:cubicBezTo>
                  <a:lnTo>
                    <a:pt x="340" y="634"/>
                  </a:lnTo>
                  <a:lnTo>
                    <a:pt x="344" y="634"/>
                  </a:lnTo>
                  <a:lnTo>
                    <a:pt x="272" y="648"/>
                  </a:lnTo>
                  <a:cubicBezTo>
                    <a:pt x="268" y="649"/>
                    <a:pt x="264" y="647"/>
                    <a:pt x="263" y="643"/>
                  </a:cubicBezTo>
                  <a:lnTo>
                    <a:pt x="250" y="610"/>
                  </a:lnTo>
                  <a:cubicBezTo>
                    <a:pt x="249" y="608"/>
                    <a:pt x="249" y="607"/>
                    <a:pt x="249" y="606"/>
                  </a:cubicBezTo>
                  <a:lnTo>
                    <a:pt x="259" y="538"/>
                  </a:lnTo>
                  <a:cubicBezTo>
                    <a:pt x="259" y="536"/>
                    <a:pt x="260" y="535"/>
                    <a:pt x="260" y="534"/>
                  </a:cubicBezTo>
                  <a:lnTo>
                    <a:pt x="314" y="468"/>
                  </a:lnTo>
                  <a:lnTo>
                    <a:pt x="312" y="472"/>
                  </a:lnTo>
                  <a:lnTo>
                    <a:pt x="325" y="398"/>
                  </a:lnTo>
                  <a:cubicBezTo>
                    <a:pt x="326" y="396"/>
                    <a:pt x="326" y="395"/>
                    <a:pt x="327" y="394"/>
                  </a:cubicBezTo>
                  <a:lnTo>
                    <a:pt x="382" y="336"/>
                  </a:lnTo>
                  <a:cubicBezTo>
                    <a:pt x="385" y="333"/>
                    <a:pt x="389" y="333"/>
                    <a:pt x="392" y="334"/>
                  </a:cubicBezTo>
                  <a:lnTo>
                    <a:pt x="487" y="388"/>
                  </a:lnTo>
                  <a:lnTo>
                    <a:pt x="483" y="387"/>
                  </a:lnTo>
                  <a:lnTo>
                    <a:pt x="508" y="387"/>
                  </a:lnTo>
                  <a:cubicBezTo>
                    <a:pt x="512" y="387"/>
                    <a:pt x="515" y="390"/>
                    <a:pt x="516" y="393"/>
                  </a:cubicBezTo>
                  <a:lnTo>
                    <a:pt x="533" y="467"/>
                  </a:lnTo>
                  <a:lnTo>
                    <a:pt x="528" y="462"/>
                  </a:lnTo>
                  <a:lnTo>
                    <a:pt x="557" y="476"/>
                  </a:lnTo>
                  <a:cubicBezTo>
                    <a:pt x="559" y="477"/>
                    <a:pt x="561" y="479"/>
                    <a:pt x="561" y="481"/>
                  </a:cubicBezTo>
                  <a:lnTo>
                    <a:pt x="573" y="529"/>
                  </a:lnTo>
                  <a:cubicBezTo>
                    <a:pt x="573" y="530"/>
                    <a:pt x="573" y="531"/>
                    <a:pt x="573" y="532"/>
                  </a:cubicBezTo>
                  <a:lnTo>
                    <a:pt x="569" y="562"/>
                  </a:lnTo>
                  <a:lnTo>
                    <a:pt x="566" y="554"/>
                  </a:lnTo>
                  <a:lnTo>
                    <a:pt x="625" y="600"/>
                  </a:lnTo>
                  <a:cubicBezTo>
                    <a:pt x="626" y="601"/>
                    <a:pt x="627" y="603"/>
                    <a:pt x="628" y="604"/>
                  </a:cubicBezTo>
                  <a:lnTo>
                    <a:pt x="637" y="638"/>
                  </a:lnTo>
                  <a:lnTo>
                    <a:pt x="633" y="633"/>
                  </a:lnTo>
                  <a:lnTo>
                    <a:pt x="682" y="657"/>
                  </a:lnTo>
                  <a:lnTo>
                    <a:pt x="675" y="658"/>
                  </a:lnTo>
                  <a:lnTo>
                    <a:pt x="794" y="586"/>
                  </a:lnTo>
                  <a:lnTo>
                    <a:pt x="790" y="593"/>
                  </a:lnTo>
                  <a:lnTo>
                    <a:pt x="790" y="553"/>
                  </a:lnTo>
                  <a:cubicBezTo>
                    <a:pt x="790" y="551"/>
                    <a:pt x="791" y="550"/>
                    <a:pt x="792" y="548"/>
                  </a:cubicBezTo>
                  <a:lnTo>
                    <a:pt x="864" y="439"/>
                  </a:lnTo>
                  <a:lnTo>
                    <a:pt x="864" y="448"/>
                  </a:lnTo>
                  <a:lnTo>
                    <a:pt x="813" y="372"/>
                  </a:lnTo>
                  <a:lnTo>
                    <a:pt x="818" y="375"/>
                  </a:lnTo>
                  <a:lnTo>
                    <a:pt x="782" y="371"/>
                  </a:lnTo>
                  <a:cubicBezTo>
                    <a:pt x="781" y="371"/>
                    <a:pt x="780" y="371"/>
                    <a:pt x="779" y="370"/>
                  </a:cubicBezTo>
                  <a:lnTo>
                    <a:pt x="707" y="322"/>
                  </a:lnTo>
                  <a:cubicBezTo>
                    <a:pt x="704" y="320"/>
                    <a:pt x="702" y="316"/>
                    <a:pt x="703" y="313"/>
                  </a:cubicBezTo>
                  <a:lnTo>
                    <a:pt x="730" y="235"/>
                  </a:lnTo>
                  <a:lnTo>
                    <a:pt x="737" y="246"/>
                  </a:lnTo>
                  <a:lnTo>
                    <a:pt x="629" y="236"/>
                  </a:lnTo>
                  <a:cubicBezTo>
                    <a:pt x="626" y="236"/>
                    <a:pt x="624" y="234"/>
                    <a:pt x="623" y="232"/>
                  </a:cubicBezTo>
                  <a:lnTo>
                    <a:pt x="577" y="156"/>
                  </a:lnTo>
                  <a:cubicBezTo>
                    <a:pt x="576" y="155"/>
                    <a:pt x="576" y="153"/>
                    <a:pt x="576" y="151"/>
                  </a:cubicBezTo>
                  <a:lnTo>
                    <a:pt x="580" y="111"/>
                  </a:lnTo>
                  <a:lnTo>
                    <a:pt x="582" y="117"/>
                  </a:lnTo>
                  <a:lnTo>
                    <a:pt x="489" y="14"/>
                  </a:lnTo>
                  <a:lnTo>
                    <a:pt x="498" y="15"/>
                  </a:lnTo>
                  <a:lnTo>
                    <a:pt x="442" y="47"/>
                  </a:lnTo>
                  <a:lnTo>
                    <a:pt x="443" y="46"/>
                  </a:lnTo>
                  <a:lnTo>
                    <a:pt x="394" y="98"/>
                  </a:lnTo>
                  <a:lnTo>
                    <a:pt x="396" y="89"/>
                  </a:lnTo>
                  <a:lnTo>
                    <a:pt x="411" y="129"/>
                  </a:lnTo>
                  <a:cubicBezTo>
                    <a:pt x="412" y="131"/>
                    <a:pt x="412" y="134"/>
                    <a:pt x="411" y="136"/>
                  </a:cubicBezTo>
                  <a:lnTo>
                    <a:pt x="399" y="159"/>
                  </a:lnTo>
                  <a:cubicBezTo>
                    <a:pt x="398" y="162"/>
                    <a:pt x="396" y="164"/>
                    <a:pt x="393" y="164"/>
                  </a:cubicBezTo>
                  <a:lnTo>
                    <a:pt x="321" y="170"/>
                  </a:lnTo>
                  <a:lnTo>
                    <a:pt x="326" y="168"/>
                  </a:lnTo>
                  <a:lnTo>
                    <a:pt x="293" y="200"/>
                  </a:lnTo>
                  <a:cubicBezTo>
                    <a:pt x="291" y="202"/>
                    <a:pt x="287" y="203"/>
                    <a:pt x="284" y="201"/>
                  </a:cubicBezTo>
                  <a:lnTo>
                    <a:pt x="254" y="187"/>
                  </a:lnTo>
                  <a:lnTo>
                    <a:pt x="263" y="185"/>
                  </a:lnTo>
                  <a:lnTo>
                    <a:pt x="235" y="215"/>
                  </a:lnTo>
                  <a:cubicBezTo>
                    <a:pt x="234" y="216"/>
                    <a:pt x="234" y="216"/>
                    <a:pt x="234" y="216"/>
                  </a:cubicBezTo>
                  <a:lnTo>
                    <a:pt x="167" y="268"/>
                  </a:lnTo>
                  <a:cubicBezTo>
                    <a:pt x="164" y="270"/>
                    <a:pt x="161" y="270"/>
                    <a:pt x="158" y="268"/>
                  </a:cubicBezTo>
                  <a:lnTo>
                    <a:pt x="129" y="248"/>
                  </a:lnTo>
                  <a:cubicBezTo>
                    <a:pt x="127" y="247"/>
                    <a:pt x="126" y="244"/>
                    <a:pt x="126" y="242"/>
                  </a:cubicBezTo>
                  <a:lnTo>
                    <a:pt x="126" y="170"/>
                  </a:lnTo>
                  <a:lnTo>
                    <a:pt x="130" y="177"/>
                  </a:lnTo>
                  <a:lnTo>
                    <a:pt x="103" y="163"/>
                  </a:lnTo>
                  <a:lnTo>
                    <a:pt x="111" y="163"/>
                  </a:lnTo>
                  <a:lnTo>
                    <a:pt x="75" y="181"/>
                  </a:lnTo>
                  <a:lnTo>
                    <a:pt x="78" y="177"/>
                  </a:lnTo>
                  <a:lnTo>
                    <a:pt x="33" y="279"/>
                  </a:lnTo>
                  <a:lnTo>
                    <a:pt x="33" y="277"/>
                  </a:lnTo>
                  <a:lnTo>
                    <a:pt x="16" y="373"/>
                  </a:lnTo>
                  <a:lnTo>
                    <a:pt x="16" y="368"/>
                  </a:lnTo>
                  <a:lnTo>
                    <a:pt x="69" y="465"/>
                  </a:lnTo>
                  <a:lnTo>
                    <a:pt x="67" y="463"/>
                  </a:lnTo>
                  <a:lnTo>
                    <a:pt x="113" y="507"/>
                  </a:lnTo>
                  <a:cubicBezTo>
                    <a:pt x="114" y="509"/>
                    <a:pt x="115" y="511"/>
                    <a:pt x="115" y="513"/>
                  </a:cubicBezTo>
                  <a:lnTo>
                    <a:pt x="115" y="593"/>
                  </a:lnTo>
                  <a:lnTo>
                    <a:pt x="114" y="589"/>
                  </a:lnTo>
                  <a:lnTo>
                    <a:pt x="145" y="655"/>
                  </a:lnTo>
                  <a:cubicBezTo>
                    <a:pt x="146" y="657"/>
                    <a:pt x="146" y="658"/>
                    <a:pt x="145" y="660"/>
                  </a:cubicBezTo>
                  <a:lnTo>
                    <a:pt x="132" y="734"/>
                  </a:lnTo>
                  <a:cubicBezTo>
                    <a:pt x="132" y="736"/>
                    <a:pt x="131" y="738"/>
                    <a:pt x="129" y="739"/>
                  </a:cubicBezTo>
                  <a:lnTo>
                    <a:pt x="59" y="787"/>
                  </a:lnTo>
                  <a:lnTo>
                    <a:pt x="62" y="782"/>
                  </a:lnTo>
                  <a:lnTo>
                    <a:pt x="28" y="898"/>
                  </a:lnTo>
                  <a:lnTo>
                    <a:pt x="26" y="891"/>
                  </a:lnTo>
                  <a:lnTo>
                    <a:pt x="85" y="960"/>
                  </a:lnTo>
                  <a:cubicBezTo>
                    <a:pt x="85" y="961"/>
                    <a:pt x="86" y="961"/>
                    <a:pt x="86" y="962"/>
                  </a:cubicBezTo>
                  <a:lnTo>
                    <a:pt x="128" y="1050"/>
                  </a:lnTo>
                  <a:cubicBezTo>
                    <a:pt x="129" y="1052"/>
                    <a:pt x="129" y="1055"/>
                    <a:pt x="127" y="1057"/>
                  </a:cubicBezTo>
                  <a:lnTo>
                    <a:pt x="103" y="1101"/>
                  </a:lnTo>
                  <a:lnTo>
                    <a:pt x="104" y="1098"/>
                  </a:lnTo>
                  <a:lnTo>
                    <a:pt x="96" y="1160"/>
                  </a:lnTo>
                  <a:cubicBezTo>
                    <a:pt x="96" y="1161"/>
                    <a:pt x="96" y="1162"/>
                    <a:pt x="95" y="1163"/>
                  </a:cubicBezTo>
                  <a:lnTo>
                    <a:pt x="68" y="1203"/>
                  </a:lnTo>
                  <a:lnTo>
                    <a:pt x="69" y="1201"/>
                  </a:lnTo>
                  <a:lnTo>
                    <a:pt x="56" y="1245"/>
                  </a:lnTo>
                  <a:lnTo>
                    <a:pt x="55" y="1238"/>
                  </a:lnTo>
                  <a:lnTo>
                    <a:pt x="95" y="1290"/>
                  </a:lnTo>
                  <a:lnTo>
                    <a:pt x="89" y="1287"/>
                  </a:lnTo>
                  <a:lnTo>
                    <a:pt x="255" y="1311"/>
                  </a:lnTo>
                  <a:lnTo>
                    <a:pt x="250" y="1311"/>
                  </a:lnTo>
                  <a:lnTo>
                    <a:pt x="317" y="1283"/>
                  </a:lnTo>
                  <a:cubicBezTo>
                    <a:pt x="318" y="1282"/>
                    <a:pt x="320" y="1282"/>
                    <a:pt x="322" y="1283"/>
                  </a:cubicBezTo>
                  <a:lnTo>
                    <a:pt x="349" y="1291"/>
                  </a:lnTo>
                  <a:cubicBezTo>
                    <a:pt x="353" y="1292"/>
                    <a:pt x="355" y="1297"/>
                    <a:pt x="354" y="1301"/>
                  </a:cubicBezTo>
                  <a:cubicBezTo>
                    <a:pt x="353" y="1305"/>
                    <a:pt x="348" y="1307"/>
                    <a:pt x="344" y="1306"/>
                  </a:cubicBezTo>
                  <a:lnTo>
                    <a:pt x="318" y="1298"/>
                  </a:lnTo>
                  <a:lnTo>
                    <a:pt x="323" y="1298"/>
                  </a:lnTo>
                  <a:lnTo>
                    <a:pt x="257" y="1326"/>
                  </a:lnTo>
                  <a:cubicBezTo>
                    <a:pt x="255" y="1326"/>
                    <a:pt x="254" y="1327"/>
                    <a:pt x="252" y="1326"/>
                  </a:cubicBezTo>
                  <a:lnTo>
                    <a:pt x="87" y="1302"/>
                  </a:lnTo>
                  <a:cubicBezTo>
                    <a:pt x="85" y="1302"/>
                    <a:pt x="83" y="1301"/>
                    <a:pt x="82" y="1299"/>
                  </a:cubicBezTo>
                  <a:lnTo>
                    <a:pt x="42" y="1248"/>
                  </a:lnTo>
                  <a:cubicBezTo>
                    <a:pt x="40" y="1246"/>
                    <a:pt x="40" y="1243"/>
                    <a:pt x="41" y="1240"/>
                  </a:cubicBezTo>
                  <a:lnTo>
                    <a:pt x="54" y="1197"/>
                  </a:lnTo>
                  <a:cubicBezTo>
                    <a:pt x="54" y="1196"/>
                    <a:pt x="55" y="1195"/>
                    <a:pt x="55" y="1194"/>
                  </a:cubicBezTo>
                  <a:lnTo>
                    <a:pt x="82" y="1155"/>
                  </a:lnTo>
                  <a:lnTo>
                    <a:pt x="80" y="1158"/>
                  </a:lnTo>
                  <a:lnTo>
                    <a:pt x="88" y="1096"/>
                  </a:lnTo>
                  <a:cubicBezTo>
                    <a:pt x="88" y="1095"/>
                    <a:pt x="88" y="1094"/>
                    <a:pt x="89" y="1093"/>
                  </a:cubicBezTo>
                  <a:lnTo>
                    <a:pt x="114" y="1049"/>
                  </a:lnTo>
                  <a:lnTo>
                    <a:pt x="113" y="1057"/>
                  </a:lnTo>
                  <a:lnTo>
                    <a:pt x="71" y="969"/>
                  </a:lnTo>
                  <a:lnTo>
                    <a:pt x="73" y="971"/>
                  </a:lnTo>
                  <a:lnTo>
                    <a:pt x="14" y="901"/>
                  </a:lnTo>
                  <a:cubicBezTo>
                    <a:pt x="12" y="899"/>
                    <a:pt x="11" y="896"/>
                    <a:pt x="12" y="893"/>
                  </a:cubicBezTo>
                  <a:lnTo>
                    <a:pt x="46" y="778"/>
                  </a:lnTo>
                  <a:cubicBezTo>
                    <a:pt x="47" y="776"/>
                    <a:pt x="48" y="775"/>
                    <a:pt x="50" y="773"/>
                  </a:cubicBezTo>
                  <a:lnTo>
                    <a:pt x="120" y="726"/>
                  </a:lnTo>
                  <a:lnTo>
                    <a:pt x="116" y="731"/>
                  </a:lnTo>
                  <a:lnTo>
                    <a:pt x="130" y="657"/>
                  </a:lnTo>
                  <a:lnTo>
                    <a:pt x="130" y="662"/>
                  </a:lnTo>
                  <a:lnTo>
                    <a:pt x="100" y="596"/>
                  </a:lnTo>
                  <a:cubicBezTo>
                    <a:pt x="99" y="595"/>
                    <a:pt x="99" y="594"/>
                    <a:pt x="99" y="593"/>
                  </a:cubicBezTo>
                  <a:lnTo>
                    <a:pt x="99" y="513"/>
                  </a:lnTo>
                  <a:lnTo>
                    <a:pt x="102" y="519"/>
                  </a:lnTo>
                  <a:lnTo>
                    <a:pt x="56" y="475"/>
                  </a:lnTo>
                  <a:cubicBezTo>
                    <a:pt x="55" y="474"/>
                    <a:pt x="55" y="474"/>
                    <a:pt x="55" y="473"/>
                  </a:cubicBezTo>
                  <a:lnTo>
                    <a:pt x="1" y="375"/>
                  </a:lnTo>
                  <a:cubicBezTo>
                    <a:pt x="1" y="374"/>
                    <a:pt x="0" y="372"/>
                    <a:pt x="1" y="370"/>
                  </a:cubicBezTo>
                  <a:lnTo>
                    <a:pt x="18" y="274"/>
                  </a:lnTo>
                  <a:cubicBezTo>
                    <a:pt x="18" y="274"/>
                    <a:pt x="18" y="273"/>
                    <a:pt x="18" y="272"/>
                  </a:cubicBezTo>
                  <a:lnTo>
                    <a:pt x="64" y="171"/>
                  </a:lnTo>
                  <a:cubicBezTo>
                    <a:pt x="65" y="169"/>
                    <a:pt x="66" y="168"/>
                    <a:pt x="68" y="167"/>
                  </a:cubicBezTo>
                  <a:lnTo>
                    <a:pt x="104" y="149"/>
                  </a:lnTo>
                  <a:cubicBezTo>
                    <a:pt x="106" y="148"/>
                    <a:pt x="109" y="148"/>
                    <a:pt x="111" y="149"/>
                  </a:cubicBezTo>
                  <a:lnTo>
                    <a:pt x="138" y="163"/>
                  </a:lnTo>
                  <a:cubicBezTo>
                    <a:pt x="140" y="164"/>
                    <a:pt x="142" y="167"/>
                    <a:pt x="142" y="170"/>
                  </a:cubicBezTo>
                  <a:lnTo>
                    <a:pt x="142" y="242"/>
                  </a:lnTo>
                  <a:lnTo>
                    <a:pt x="138" y="235"/>
                  </a:lnTo>
                  <a:lnTo>
                    <a:pt x="167" y="255"/>
                  </a:lnTo>
                  <a:lnTo>
                    <a:pt x="157" y="255"/>
                  </a:lnTo>
                  <a:lnTo>
                    <a:pt x="224" y="204"/>
                  </a:lnTo>
                  <a:lnTo>
                    <a:pt x="223" y="204"/>
                  </a:lnTo>
                  <a:lnTo>
                    <a:pt x="251" y="174"/>
                  </a:lnTo>
                  <a:cubicBezTo>
                    <a:pt x="254" y="172"/>
                    <a:pt x="257" y="171"/>
                    <a:pt x="261" y="173"/>
                  </a:cubicBezTo>
                  <a:lnTo>
                    <a:pt x="291" y="187"/>
                  </a:lnTo>
                  <a:lnTo>
                    <a:pt x="282" y="188"/>
                  </a:lnTo>
                  <a:lnTo>
                    <a:pt x="314" y="156"/>
                  </a:lnTo>
                  <a:cubicBezTo>
                    <a:pt x="316" y="155"/>
                    <a:pt x="317" y="154"/>
                    <a:pt x="319" y="154"/>
                  </a:cubicBezTo>
                  <a:lnTo>
                    <a:pt x="391" y="148"/>
                  </a:lnTo>
                  <a:lnTo>
                    <a:pt x="385" y="153"/>
                  </a:lnTo>
                  <a:lnTo>
                    <a:pt x="396" y="129"/>
                  </a:lnTo>
                  <a:lnTo>
                    <a:pt x="396" y="135"/>
                  </a:lnTo>
                  <a:lnTo>
                    <a:pt x="381" y="95"/>
                  </a:lnTo>
                  <a:cubicBezTo>
                    <a:pt x="380" y="92"/>
                    <a:pt x="380" y="89"/>
                    <a:pt x="382" y="87"/>
                  </a:cubicBezTo>
                  <a:lnTo>
                    <a:pt x="432" y="35"/>
                  </a:lnTo>
                  <a:cubicBezTo>
                    <a:pt x="432" y="34"/>
                    <a:pt x="433" y="34"/>
                    <a:pt x="434" y="33"/>
                  </a:cubicBezTo>
                  <a:lnTo>
                    <a:pt x="491" y="1"/>
                  </a:lnTo>
                  <a:cubicBezTo>
                    <a:pt x="494" y="0"/>
                    <a:pt x="498" y="0"/>
                    <a:pt x="501" y="3"/>
                  </a:cubicBezTo>
                  <a:lnTo>
                    <a:pt x="594" y="107"/>
                  </a:lnTo>
                  <a:cubicBezTo>
                    <a:pt x="595" y="108"/>
                    <a:pt x="596" y="111"/>
                    <a:pt x="596" y="113"/>
                  </a:cubicBezTo>
                  <a:lnTo>
                    <a:pt x="592" y="153"/>
                  </a:lnTo>
                  <a:lnTo>
                    <a:pt x="591" y="148"/>
                  </a:lnTo>
                  <a:lnTo>
                    <a:pt x="636" y="224"/>
                  </a:lnTo>
                  <a:lnTo>
                    <a:pt x="630" y="220"/>
                  </a:lnTo>
                  <a:lnTo>
                    <a:pt x="738" y="230"/>
                  </a:lnTo>
                  <a:cubicBezTo>
                    <a:pt x="741" y="230"/>
                    <a:pt x="743" y="231"/>
                    <a:pt x="744" y="233"/>
                  </a:cubicBezTo>
                  <a:cubicBezTo>
                    <a:pt x="746" y="235"/>
                    <a:pt x="746" y="238"/>
                    <a:pt x="745" y="240"/>
                  </a:cubicBezTo>
                  <a:lnTo>
                    <a:pt x="719" y="318"/>
                  </a:lnTo>
                  <a:lnTo>
                    <a:pt x="715" y="309"/>
                  </a:lnTo>
                  <a:lnTo>
                    <a:pt x="788" y="357"/>
                  </a:lnTo>
                  <a:lnTo>
                    <a:pt x="784" y="355"/>
                  </a:lnTo>
                  <a:lnTo>
                    <a:pt x="820" y="359"/>
                  </a:lnTo>
                  <a:cubicBezTo>
                    <a:pt x="823" y="360"/>
                    <a:pt x="825" y="361"/>
                    <a:pt x="826" y="363"/>
                  </a:cubicBezTo>
                  <a:lnTo>
                    <a:pt x="877" y="439"/>
                  </a:lnTo>
                  <a:cubicBezTo>
                    <a:pt x="879" y="441"/>
                    <a:pt x="879" y="445"/>
                    <a:pt x="877" y="448"/>
                  </a:cubicBezTo>
                  <a:lnTo>
                    <a:pt x="805" y="557"/>
                  </a:lnTo>
                  <a:lnTo>
                    <a:pt x="806" y="553"/>
                  </a:lnTo>
                  <a:lnTo>
                    <a:pt x="806" y="593"/>
                  </a:lnTo>
                  <a:cubicBezTo>
                    <a:pt x="806" y="595"/>
                    <a:pt x="805" y="598"/>
                    <a:pt x="803" y="600"/>
                  </a:cubicBezTo>
                  <a:lnTo>
                    <a:pt x="683" y="671"/>
                  </a:lnTo>
                  <a:cubicBezTo>
                    <a:pt x="681" y="673"/>
                    <a:pt x="678" y="673"/>
                    <a:pt x="675" y="672"/>
                  </a:cubicBezTo>
                  <a:lnTo>
                    <a:pt x="626" y="648"/>
                  </a:lnTo>
                  <a:cubicBezTo>
                    <a:pt x="624" y="647"/>
                    <a:pt x="622" y="645"/>
                    <a:pt x="622" y="643"/>
                  </a:cubicBezTo>
                  <a:lnTo>
                    <a:pt x="612" y="609"/>
                  </a:lnTo>
                  <a:lnTo>
                    <a:pt x="615" y="613"/>
                  </a:lnTo>
                  <a:lnTo>
                    <a:pt x="556" y="567"/>
                  </a:lnTo>
                  <a:cubicBezTo>
                    <a:pt x="554" y="565"/>
                    <a:pt x="553" y="563"/>
                    <a:pt x="553" y="560"/>
                  </a:cubicBezTo>
                  <a:lnTo>
                    <a:pt x="557" y="530"/>
                  </a:lnTo>
                  <a:lnTo>
                    <a:pt x="557" y="533"/>
                  </a:lnTo>
                  <a:lnTo>
                    <a:pt x="546" y="485"/>
                  </a:lnTo>
                  <a:lnTo>
                    <a:pt x="550" y="490"/>
                  </a:lnTo>
                  <a:lnTo>
                    <a:pt x="521" y="476"/>
                  </a:lnTo>
                  <a:cubicBezTo>
                    <a:pt x="519" y="475"/>
                    <a:pt x="518" y="473"/>
                    <a:pt x="517" y="471"/>
                  </a:cubicBezTo>
                  <a:lnTo>
                    <a:pt x="500" y="397"/>
                  </a:lnTo>
                  <a:lnTo>
                    <a:pt x="508" y="403"/>
                  </a:lnTo>
                  <a:lnTo>
                    <a:pt x="483" y="403"/>
                  </a:lnTo>
                  <a:cubicBezTo>
                    <a:pt x="482" y="403"/>
                    <a:pt x="480" y="403"/>
                    <a:pt x="479" y="402"/>
                  </a:cubicBezTo>
                  <a:lnTo>
                    <a:pt x="384" y="348"/>
                  </a:lnTo>
                  <a:lnTo>
                    <a:pt x="394" y="347"/>
                  </a:lnTo>
                  <a:lnTo>
                    <a:pt x="339" y="405"/>
                  </a:lnTo>
                  <a:lnTo>
                    <a:pt x="341" y="401"/>
                  </a:lnTo>
                  <a:lnTo>
                    <a:pt x="328" y="474"/>
                  </a:lnTo>
                  <a:cubicBezTo>
                    <a:pt x="328" y="476"/>
                    <a:pt x="327" y="477"/>
                    <a:pt x="326" y="478"/>
                  </a:cubicBezTo>
                  <a:lnTo>
                    <a:pt x="273" y="544"/>
                  </a:lnTo>
                  <a:lnTo>
                    <a:pt x="275" y="540"/>
                  </a:lnTo>
                  <a:lnTo>
                    <a:pt x="265" y="608"/>
                  </a:lnTo>
                  <a:lnTo>
                    <a:pt x="265" y="604"/>
                  </a:lnTo>
                  <a:lnTo>
                    <a:pt x="278" y="638"/>
                  </a:lnTo>
                  <a:lnTo>
                    <a:pt x="269" y="633"/>
                  </a:lnTo>
                  <a:lnTo>
                    <a:pt x="341" y="619"/>
                  </a:lnTo>
                  <a:cubicBezTo>
                    <a:pt x="343" y="618"/>
                    <a:pt x="344" y="619"/>
                    <a:pt x="345" y="619"/>
                  </a:cubicBezTo>
                  <a:lnTo>
                    <a:pt x="397" y="637"/>
                  </a:lnTo>
                  <a:lnTo>
                    <a:pt x="388" y="639"/>
                  </a:lnTo>
                  <a:lnTo>
                    <a:pt x="415" y="613"/>
                  </a:lnTo>
                  <a:cubicBezTo>
                    <a:pt x="416" y="612"/>
                    <a:pt x="417" y="612"/>
                    <a:pt x="418" y="611"/>
                  </a:cubicBezTo>
                  <a:lnTo>
                    <a:pt x="459" y="595"/>
                  </a:lnTo>
                  <a:cubicBezTo>
                    <a:pt x="462" y="594"/>
                    <a:pt x="465" y="595"/>
                    <a:pt x="467" y="596"/>
                  </a:cubicBezTo>
                  <a:cubicBezTo>
                    <a:pt x="469" y="597"/>
                    <a:pt x="470" y="600"/>
                    <a:pt x="470" y="602"/>
                  </a:cubicBezTo>
                  <a:lnTo>
                    <a:pt x="474" y="742"/>
                  </a:lnTo>
                  <a:lnTo>
                    <a:pt x="474" y="741"/>
                  </a:lnTo>
                  <a:lnTo>
                    <a:pt x="478" y="763"/>
                  </a:lnTo>
                  <a:lnTo>
                    <a:pt x="472" y="756"/>
                  </a:lnTo>
                  <a:lnTo>
                    <a:pt x="550" y="778"/>
                  </a:lnTo>
                  <a:lnTo>
                    <a:pt x="545" y="779"/>
                  </a:lnTo>
                  <a:lnTo>
                    <a:pt x="596" y="757"/>
                  </a:lnTo>
                  <a:cubicBezTo>
                    <a:pt x="598" y="756"/>
                    <a:pt x="600" y="756"/>
                    <a:pt x="602" y="757"/>
                  </a:cubicBezTo>
                  <a:cubicBezTo>
                    <a:pt x="604" y="758"/>
                    <a:pt x="606" y="759"/>
                    <a:pt x="607" y="762"/>
                  </a:cubicBezTo>
                  <a:lnTo>
                    <a:pt x="627" y="821"/>
                  </a:lnTo>
                  <a:lnTo>
                    <a:pt x="625" y="818"/>
                  </a:lnTo>
                  <a:lnTo>
                    <a:pt x="649" y="835"/>
                  </a:lnTo>
                  <a:cubicBezTo>
                    <a:pt x="653" y="838"/>
                    <a:pt x="654" y="843"/>
                    <a:pt x="651" y="847"/>
                  </a:cubicBezTo>
                  <a:lnTo>
                    <a:pt x="590" y="930"/>
                  </a:lnTo>
                  <a:cubicBezTo>
                    <a:pt x="589" y="932"/>
                    <a:pt x="588" y="933"/>
                    <a:pt x="586" y="933"/>
                  </a:cubicBezTo>
                  <a:lnTo>
                    <a:pt x="518" y="951"/>
                  </a:lnTo>
                  <a:lnTo>
                    <a:pt x="521" y="949"/>
                  </a:lnTo>
                  <a:lnTo>
                    <a:pt x="430" y="1037"/>
                  </a:lnTo>
                  <a:lnTo>
                    <a:pt x="431" y="1035"/>
                  </a:lnTo>
                  <a:lnTo>
                    <a:pt x="331" y="1228"/>
                  </a:lnTo>
                  <a:lnTo>
                    <a:pt x="331" y="1221"/>
                  </a:lnTo>
                  <a:lnTo>
                    <a:pt x="356" y="1275"/>
                  </a:lnTo>
                  <a:cubicBezTo>
                    <a:pt x="356" y="1277"/>
                    <a:pt x="356" y="1278"/>
                    <a:pt x="356" y="1279"/>
                  </a:cubicBezTo>
                  <a:lnTo>
                    <a:pt x="354" y="1299"/>
                  </a:lnTo>
                  <a:cubicBezTo>
                    <a:pt x="354" y="1304"/>
                    <a:pt x="350" y="1307"/>
                    <a:pt x="346" y="1307"/>
                  </a:cubicBezTo>
                  <a:cubicBezTo>
                    <a:pt x="341" y="1306"/>
                    <a:pt x="338" y="1302"/>
                    <a:pt x="338" y="1298"/>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44" name="Freeform 45"/>
            <p:cNvSpPr>
              <a:spLocks/>
            </p:cNvSpPr>
            <p:nvPr/>
          </p:nvSpPr>
          <p:spPr bwMode="auto">
            <a:xfrm>
              <a:off x="2583" y="2118"/>
              <a:ext cx="65" cy="119"/>
            </a:xfrm>
            <a:custGeom>
              <a:avLst/>
              <a:gdLst>
                <a:gd name="T0" fmla="*/ 54 w 65"/>
                <a:gd name="T1" fmla="*/ 111 h 119"/>
                <a:gd name="T2" fmla="*/ 33 w 65"/>
                <a:gd name="T3" fmla="*/ 119 h 119"/>
                <a:gd name="T4" fmla="*/ 3 w 65"/>
                <a:gd name="T5" fmla="*/ 111 h 119"/>
                <a:gd name="T6" fmla="*/ 1 w 65"/>
                <a:gd name="T7" fmla="*/ 103 h 119"/>
                <a:gd name="T8" fmla="*/ 0 w 65"/>
                <a:gd name="T9" fmla="*/ 49 h 119"/>
                <a:gd name="T10" fmla="*/ 21 w 65"/>
                <a:gd name="T11" fmla="*/ 40 h 119"/>
                <a:gd name="T12" fmla="*/ 18 w 65"/>
                <a:gd name="T13" fmla="*/ 30 h 119"/>
                <a:gd name="T14" fmla="*/ 22 w 65"/>
                <a:gd name="T15" fmla="*/ 10 h 119"/>
                <a:gd name="T16" fmla="*/ 25 w 65"/>
                <a:gd name="T17" fmla="*/ 0 h 119"/>
                <a:gd name="T18" fmla="*/ 36 w 65"/>
                <a:gd name="T19" fmla="*/ 4 h 119"/>
                <a:gd name="T20" fmla="*/ 40 w 65"/>
                <a:gd name="T21" fmla="*/ 23 h 119"/>
                <a:gd name="T22" fmla="*/ 39 w 65"/>
                <a:gd name="T23" fmla="*/ 34 h 119"/>
                <a:gd name="T24" fmla="*/ 62 w 65"/>
                <a:gd name="T25" fmla="*/ 52 h 119"/>
                <a:gd name="T26" fmla="*/ 65 w 65"/>
                <a:gd name="T27" fmla="*/ 64 h 119"/>
                <a:gd name="T28" fmla="*/ 51 w 65"/>
                <a:gd name="T29" fmla="*/ 74 h 119"/>
                <a:gd name="T30" fmla="*/ 48 w 65"/>
                <a:gd name="T31" fmla="*/ 95 h 119"/>
                <a:gd name="T32" fmla="*/ 54 w 65"/>
                <a:gd name="T33" fmla="*/ 111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9"/>
                <a:gd name="T53" fmla="*/ 65 w 65"/>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9">
                  <a:moveTo>
                    <a:pt x="54" y="111"/>
                  </a:moveTo>
                  <a:lnTo>
                    <a:pt x="33" y="119"/>
                  </a:lnTo>
                  <a:lnTo>
                    <a:pt x="3" y="111"/>
                  </a:lnTo>
                  <a:lnTo>
                    <a:pt x="1" y="103"/>
                  </a:lnTo>
                  <a:lnTo>
                    <a:pt x="0" y="49"/>
                  </a:lnTo>
                  <a:lnTo>
                    <a:pt x="21" y="40"/>
                  </a:lnTo>
                  <a:lnTo>
                    <a:pt x="18" y="30"/>
                  </a:lnTo>
                  <a:lnTo>
                    <a:pt x="22" y="10"/>
                  </a:lnTo>
                  <a:lnTo>
                    <a:pt x="25" y="0"/>
                  </a:lnTo>
                  <a:lnTo>
                    <a:pt x="36" y="4"/>
                  </a:lnTo>
                  <a:lnTo>
                    <a:pt x="40" y="23"/>
                  </a:lnTo>
                  <a:lnTo>
                    <a:pt x="39" y="34"/>
                  </a:lnTo>
                  <a:lnTo>
                    <a:pt x="62" y="52"/>
                  </a:lnTo>
                  <a:lnTo>
                    <a:pt x="65" y="64"/>
                  </a:lnTo>
                  <a:lnTo>
                    <a:pt x="51" y="74"/>
                  </a:lnTo>
                  <a:lnTo>
                    <a:pt x="48" y="95"/>
                  </a:lnTo>
                  <a:lnTo>
                    <a:pt x="54" y="111"/>
                  </a:lnTo>
                  <a:close/>
                </a:path>
              </a:pathLst>
            </a:custGeom>
            <a:solidFill>
              <a:srgbClr val="3191FF"/>
            </a:solidFill>
            <a:ln w="9525">
              <a:noFill/>
              <a:round/>
              <a:headEnd/>
              <a:tailEnd/>
            </a:ln>
          </p:spPr>
          <p:txBody>
            <a:bodyPr/>
            <a:lstStyle/>
            <a:p>
              <a:endParaRPr lang="zh-CN" altLang="en-US">
                <a:latin typeface="+mn-ea"/>
              </a:endParaRPr>
            </a:p>
          </p:txBody>
        </p:sp>
        <p:sp>
          <p:nvSpPr>
            <p:cNvPr id="25645" name="Freeform 46"/>
            <p:cNvSpPr>
              <a:spLocks/>
            </p:cNvSpPr>
            <p:nvPr/>
          </p:nvSpPr>
          <p:spPr bwMode="auto">
            <a:xfrm>
              <a:off x="2580" y="2115"/>
              <a:ext cx="72" cy="126"/>
            </a:xfrm>
            <a:custGeom>
              <a:avLst/>
              <a:gdLst>
                <a:gd name="T0" fmla="*/ 0 w 191"/>
                <a:gd name="T1" fmla="*/ 0 h 335"/>
                <a:gd name="T2" fmla="*/ 0 w 191"/>
                <a:gd name="T3" fmla="*/ 0 h 335"/>
                <a:gd name="T4" fmla="*/ 0 w 191"/>
                <a:gd name="T5" fmla="*/ 0 h 335"/>
                <a:gd name="T6" fmla="*/ 0 w 191"/>
                <a:gd name="T7" fmla="*/ 0 h 335"/>
                <a:gd name="T8" fmla="*/ 0 w 191"/>
                <a:gd name="T9" fmla="*/ 0 h 335"/>
                <a:gd name="T10" fmla="*/ 0 w 191"/>
                <a:gd name="T11" fmla="*/ 0 h 335"/>
                <a:gd name="T12" fmla="*/ 0 w 191"/>
                <a:gd name="T13" fmla="*/ 0 h 335"/>
                <a:gd name="T14" fmla="*/ 0 w 191"/>
                <a:gd name="T15" fmla="*/ 0 h 335"/>
                <a:gd name="T16" fmla="*/ 0 w 191"/>
                <a:gd name="T17" fmla="*/ 0 h 335"/>
                <a:gd name="T18" fmla="*/ 0 w 191"/>
                <a:gd name="T19" fmla="*/ 0 h 335"/>
                <a:gd name="T20" fmla="*/ 0 w 191"/>
                <a:gd name="T21" fmla="*/ 0 h 335"/>
                <a:gd name="T22" fmla="*/ 0 w 191"/>
                <a:gd name="T23" fmla="*/ 0 h 335"/>
                <a:gd name="T24" fmla="*/ 0 w 191"/>
                <a:gd name="T25" fmla="*/ 0 h 335"/>
                <a:gd name="T26" fmla="*/ 0 w 191"/>
                <a:gd name="T27" fmla="*/ 0 h 335"/>
                <a:gd name="T28" fmla="*/ 0 w 191"/>
                <a:gd name="T29" fmla="*/ 0 h 335"/>
                <a:gd name="T30" fmla="*/ 0 w 191"/>
                <a:gd name="T31" fmla="*/ 0 h 335"/>
                <a:gd name="T32" fmla="*/ 0 w 191"/>
                <a:gd name="T33" fmla="*/ 0 h 335"/>
                <a:gd name="T34" fmla="*/ 0 w 191"/>
                <a:gd name="T35" fmla="*/ 0 h 335"/>
                <a:gd name="T36" fmla="*/ 0 w 191"/>
                <a:gd name="T37" fmla="*/ 0 h 335"/>
                <a:gd name="T38" fmla="*/ 0 w 191"/>
                <a:gd name="T39" fmla="*/ 0 h 335"/>
                <a:gd name="T40" fmla="*/ 0 w 191"/>
                <a:gd name="T41" fmla="*/ 0 h 335"/>
                <a:gd name="T42" fmla="*/ 0 w 191"/>
                <a:gd name="T43" fmla="*/ 0 h 335"/>
                <a:gd name="T44" fmla="*/ 0 w 191"/>
                <a:gd name="T45" fmla="*/ 0 h 335"/>
                <a:gd name="T46" fmla="*/ 0 w 191"/>
                <a:gd name="T47" fmla="*/ 0 h 335"/>
                <a:gd name="T48" fmla="*/ 0 w 191"/>
                <a:gd name="T49" fmla="*/ 0 h 335"/>
                <a:gd name="T50" fmla="*/ 0 w 191"/>
                <a:gd name="T51" fmla="*/ 0 h 335"/>
                <a:gd name="T52" fmla="*/ 0 w 191"/>
                <a:gd name="T53" fmla="*/ 0 h 335"/>
                <a:gd name="T54" fmla="*/ 0 w 191"/>
                <a:gd name="T55" fmla="*/ 0 h 335"/>
                <a:gd name="T56" fmla="*/ 0 w 191"/>
                <a:gd name="T57" fmla="*/ 0 h 335"/>
                <a:gd name="T58" fmla="*/ 0 w 191"/>
                <a:gd name="T59" fmla="*/ 0 h 335"/>
                <a:gd name="T60" fmla="*/ 0 w 191"/>
                <a:gd name="T61" fmla="*/ 0 h 335"/>
                <a:gd name="T62" fmla="*/ 0 w 191"/>
                <a:gd name="T63" fmla="*/ 0 h 335"/>
                <a:gd name="T64" fmla="*/ 0 w 191"/>
                <a:gd name="T65" fmla="*/ 0 h 3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1"/>
                <a:gd name="T100" fmla="*/ 0 h 335"/>
                <a:gd name="T101" fmla="*/ 191 w 191"/>
                <a:gd name="T102" fmla="*/ 335 h 3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1" h="335">
                  <a:moveTo>
                    <a:pt x="154" y="312"/>
                  </a:moveTo>
                  <a:lnTo>
                    <a:pt x="101" y="334"/>
                  </a:lnTo>
                  <a:cubicBezTo>
                    <a:pt x="99" y="335"/>
                    <a:pt x="97" y="335"/>
                    <a:pt x="95" y="334"/>
                  </a:cubicBezTo>
                  <a:lnTo>
                    <a:pt x="14" y="312"/>
                  </a:lnTo>
                  <a:cubicBezTo>
                    <a:pt x="11" y="311"/>
                    <a:pt x="9" y="309"/>
                    <a:pt x="8" y="306"/>
                  </a:cubicBezTo>
                  <a:lnTo>
                    <a:pt x="5" y="284"/>
                  </a:lnTo>
                  <a:cubicBezTo>
                    <a:pt x="4" y="283"/>
                    <a:pt x="4" y="283"/>
                    <a:pt x="4" y="283"/>
                  </a:cubicBezTo>
                  <a:lnTo>
                    <a:pt x="0" y="141"/>
                  </a:lnTo>
                  <a:cubicBezTo>
                    <a:pt x="0" y="138"/>
                    <a:pt x="2" y="135"/>
                    <a:pt x="5" y="133"/>
                  </a:cubicBezTo>
                  <a:lnTo>
                    <a:pt x="60" y="107"/>
                  </a:lnTo>
                  <a:lnTo>
                    <a:pt x="56" y="117"/>
                  </a:lnTo>
                  <a:lnTo>
                    <a:pt x="48" y="91"/>
                  </a:lnTo>
                  <a:cubicBezTo>
                    <a:pt x="48" y="89"/>
                    <a:pt x="48" y="88"/>
                    <a:pt x="48" y="87"/>
                  </a:cubicBezTo>
                  <a:lnTo>
                    <a:pt x="60" y="33"/>
                  </a:lnTo>
                  <a:lnTo>
                    <a:pt x="66" y="7"/>
                  </a:lnTo>
                  <a:cubicBezTo>
                    <a:pt x="66" y="4"/>
                    <a:pt x="68" y="2"/>
                    <a:pt x="70" y="1"/>
                  </a:cubicBezTo>
                  <a:cubicBezTo>
                    <a:pt x="72" y="0"/>
                    <a:pt x="75" y="0"/>
                    <a:pt x="77" y="1"/>
                  </a:cubicBezTo>
                  <a:lnTo>
                    <a:pt x="106" y="13"/>
                  </a:lnTo>
                  <a:cubicBezTo>
                    <a:pt x="109" y="14"/>
                    <a:pt x="111" y="16"/>
                    <a:pt x="111" y="19"/>
                  </a:cubicBezTo>
                  <a:lnTo>
                    <a:pt x="123" y="69"/>
                  </a:lnTo>
                  <a:cubicBezTo>
                    <a:pt x="123" y="70"/>
                    <a:pt x="123" y="71"/>
                    <a:pt x="123" y="72"/>
                  </a:cubicBezTo>
                  <a:lnTo>
                    <a:pt x="119" y="102"/>
                  </a:lnTo>
                  <a:lnTo>
                    <a:pt x="116" y="94"/>
                  </a:lnTo>
                  <a:lnTo>
                    <a:pt x="177" y="140"/>
                  </a:lnTo>
                  <a:cubicBezTo>
                    <a:pt x="179" y="141"/>
                    <a:pt x="180" y="143"/>
                    <a:pt x="180" y="144"/>
                  </a:cubicBezTo>
                  <a:lnTo>
                    <a:pt x="190" y="178"/>
                  </a:lnTo>
                  <a:cubicBezTo>
                    <a:pt x="191" y="182"/>
                    <a:pt x="190" y="185"/>
                    <a:pt x="187" y="187"/>
                  </a:cubicBezTo>
                  <a:lnTo>
                    <a:pt x="149" y="213"/>
                  </a:lnTo>
                  <a:lnTo>
                    <a:pt x="153" y="208"/>
                  </a:lnTo>
                  <a:lnTo>
                    <a:pt x="143" y="264"/>
                  </a:lnTo>
                  <a:lnTo>
                    <a:pt x="143" y="260"/>
                  </a:lnTo>
                  <a:lnTo>
                    <a:pt x="158" y="302"/>
                  </a:lnTo>
                  <a:cubicBezTo>
                    <a:pt x="160" y="306"/>
                    <a:pt x="158" y="310"/>
                    <a:pt x="154" y="312"/>
                  </a:cubicBezTo>
                  <a:cubicBezTo>
                    <a:pt x="150" y="314"/>
                    <a:pt x="145" y="311"/>
                    <a:pt x="143" y="307"/>
                  </a:cubicBezTo>
                  <a:lnTo>
                    <a:pt x="128" y="265"/>
                  </a:lnTo>
                  <a:cubicBezTo>
                    <a:pt x="127" y="264"/>
                    <a:pt x="127" y="262"/>
                    <a:pt x="127" y="261"/>
                  </a:cubicBezTo>
                  <a:lnTo>
                    <a:pt x="137" y="205"/>
                  </a:lnTo>
                  <a:cubicBezTo>
                    <a:pt x="137" y="203"/>
                    <a:pt x="139" y="201"/>
                    <a:pt x="140" y="200"/>
                  </a:cubicBezTo>
                  <a:lnTo>
                    <a:pt x="178" y="174"/>
                  </a:lnTo>
                  <a:lnTo>
                    <a:pt x="175" y="183"/>
                  </a:lnTo>
                  <a:lnTo>
                    <a:pt x="165" y="149"/>
                  </a:lnTo>
                  <a:lnTo>
                    <a:pt x="168" y="153"/>
                  </a:lnTo>
                  <a:lnTo>
                    <a:pt x="106" y="107"/>
                  </a:lnTo>
                  <a:cubicBezTo>
                    <a:pt x="104" y="105"/>
                    <a:pt x="103" y="102"/>
                    <a:pt x="103" y="99"/>
                  </a:cubicBezTo>
                  <a:lnTo>
                    <a:pt x="107" y="69"/>
                  </a:lnTo>
                  <a:lnTo>
                    <a:pt x="107" y="72"/>
                  </a:lnTo>
                  <a:lnTo>
                    <a:pt x="96" y="22"/>
                  </a:lnTo>
                  <a:lnTo>
                    <a:pt x="100" y="28"/>
                  </a:lnTo>
                  <a:lnTo>
                    <a:pt x="71" y="16"/>
                  </a:lnTo>
                  <a:lnTo>
                    <a:pt x="82" y="10"/>
                  </a:lnTo>
                  <a:lnTo>
                    <a:pt x="76" y="36"/>
                  </a:lnTo>
                  <a:lnTo>
                    <a:pt x="64" y="90"/>
                  </a:lnTo>
                  <a:lnTo>
                    <a:pt x="64" y="86"/>
                  </a:lnTo>
                  <a:lnTo>
                    <a:pt x="71" y="112"/>
                  </a:lnTo>
                  <a:cubicBezTo>
                    <a:pt x="73" y="116"/>
                    <a:pt x="71" y="120"/>
                    <a:pt x="67" y="122"/>
                  </a:cubicBezTo>
                  <a:lnTo>
                    <a:pt x="12" y="148"/>
                  </a:lnTo>
                  <a:lnTo>
                    <a:pt x="16" y="140"/>
                  </a:lnTo>
                  <a:lnTo>
                    <a:pt x="20" y="282"/>
                  </a:lnTo>
                  <a:lnTo>
                    <a:pt x="20" y="281"/>
                  </a:lnTo>
                  <a:lnTo>
                    <a:pt x="24" y="303"/>
                  </a:lnTo>
                  <a:lnTo>
                    <a:pt x="18" y="297"/>
                  </a:lnTo>
                  <a:lnTo>
                    <a:pt x="100" y="319"/>
                  </a:lnTo>
                  <a:lnTo>
                    <a:pt x="94" y="319"/>
                  </a:lnTo>
                  <a:lnTo>
                    <a:pt x="148" y="297"/>
                  </a:lnTo>
                  <a:cubicBezTo>
                    <a:pt x="152" y="295"/>
                    <a:pt x="157" y="297"/>
                    <a:pt x="158" y="301"/>
                  </a:cubicBezTo>
                  <a:cubicBezTo>
                    <a:pt x="160" y="306"/>
                    <a:pt x="158" y="310"/>
                    <a:pt x="154" y="312"/>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46" name="Freeform 47"/>
            <p:cNvSpPr>
              <a:spLocks/>
            </p:cNvSpPr>
            <p:nvPr/>
          </p:nvSpPr>
          <p:spPr bwMode="auto">
            <a:xfrm>
              <a:off x="2505" y="2070"/>
              <a:ext cx="102" cy="113"/>
            </a:xfrm>
            <a:custGeom>
              <a:avLst/>
              <a:gdLst>
                <a:gd name="T0" fmla="*/ 77 w 102"/>
                <a:gd name="T1" fmla="*/ 97 h 113"/>
                <a:gd name="T2" fmla="*/ 76 w 102"/>
                <a:gd name="T3" fmla="*/ 81 h 113"/>
                <a:gd name="T4" fmla="*/ 70 w 102"/>
                <a:gd name="T5" fmla="*/ 69 h 113"/>
                <a:gd name="T6" fmla="*/ 99 w 102"/>
                <a:gd name="T7" fmla="*/ 57 h 113"/>
                <a:gd name="T8" fmla="*/ 102 w 102"/>
                <a:gd name="T9" fmla="*/ 47 h 113"/>
                <a:gd name="T10" fmla="*/ 94 w 102"/>
                <a:gd name="T11" fmla="*/ 19 h 113"/>
                <a:gd name="T12" fmla="*/ 85 w 102"/>
                <a:gd name="T13" fmla="*/ 19 h 113"/>
                <a:gd name="T14" fmla="*/ 49 w 102"/>
                <a:gd name="T15" fmla="*/ 0 h 113"/>
                <a:gd name="T16" fmla="*/ 29 w 102"/>
                <a:gd name="T17" fmla="*/ 21 h 113"/>
                <a:gd name="T18" fmla="*/ 24 w 102"/>
                <a:gd name="T19" fmla="*/ 49 h 113"/>
                <a:gd name="T20" fmla="*/ 3 w 102"/>
                <a:gd name="T21" fmla="*/ 74 h 113"/>
                <a:gd name="T22" fmla="*/ 0 w 102"/>
                <a:gd name="T23" fmla="*/ 99 h 113"/>
                <a:gd name="T24" fmla="*/ 4 w 102"/>
                <a:gd name="T25" fmla="*/ 111 h 113"/>
                <a:gd name="T26" fmla="*/ 32 w 102"/>
                <a:gd name="T27" fmla="*/ 106 h 113"/>
                <a:gd name="T28" fmla="*/ 52 w 102"/>
                <a:gd name="T29" fmla="*/ 113 h 113"/>
                <a:gd name="T30" fmla="*/ 61 w 102"/>
                <a:gd name="T31" fmla="*/ 103 h 113"/>
                <a:gd name="T32" fmla="*/ 77 w 102"/>
                <a:gd name="T33" fmla="*/ 97 h 1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13"/>
                <a:gd name="T53" fmla="*/ 102 w 102"/>
                <a:gd name="T54" fmla="*/ 113 h 1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13">
                  <a:moveTo>
                    <a:pt x="77" y="97"/>
                  </a:moveTo>
                  <a:lnTo>
                    <a:pt x="76" y="81"/>
                  </a:lnTo>
                  <a:lnTo>
                    <a:pt x="70" y="69"/>
                  </a:lnTo>
                  <a:lnTo>
                    <a:pt x="99" y="57"/>
                  </a:lnTo>
                  <a:lnTo>
                    <a:pt x="102" y="47"/>
                  </a:lnTo>
                  <a:lnTo>
                    <a:pt x="94" y="19"/>
                  </a:lnTo>
                  <a:lnTo>
                    <a:pt x="85" y="19"/>
                  </a:lnTo>
                  <a:lnTo>
                    <a:pt x="49" y="0"/>
                  </a:lnTo>
                  <a:lnTo>
                    <a:pt x="29" y="21"/>
                  </a:lnTo>
                  <a:lnTo>
                    <a:pt x="24" y="49"/>
                  </a:lnTo>
                  <a:lnTo>
                    <a:pt x="3" y="74"/>
                  </a:lnTo>
                  <a:lnTo>
                    <a:pt x="0" y="99"/>
                  </a:lnTo>
                  <a:lnTo>
                    <a:pt x="4" y="111"/>
                  </a:lnTo>
                  <a:lnTo>
                    <a:pt x="32" y="106"/>
                  </a:lnTo>
                  <a:lnTo>
                    <a:pt x="52" y="113"/>
                  </a:lnTo>
                  <a:lnTo>
                    <a:pt x="61" y="103"/>
                  </a:lnTo>
                  <a:lnTo>
                    <a:pt x="77" y="97"/>
                  </a:lnTo>
                  <a:close/>
                </a:path>
              </a:pathLst>
            </a:custGeom>
            <a:solidFill>
              <a:srgbClr val="3191FF"/>
            </a:solidFill>
            <a:ln w="9525">
              <a:noFill/>
              <a:round/>
              <a:headEnd/>
              <a:tailEnd/>
            </a:ln>
          </p:spPr>
          <p:txBody>
            <a:bodyPr/>
            <a:lstStyle/>
            <a:p>
              <a:endParaRPr lang="zh-CN" altLang="en-US">
                <a:latin typeface="+mn-ea"/>
              </a:endParaRPr>
            </a:p>
          </p:txBody>
        </p:sp>
        <p:sp>
          <p:nvSpPr>
            <p:cNvPr id="25647" name="Freeform 48"/>
            <p:cNvSpPr>
              <a:spLocks/>
            </p:cNvSpPr>
            <p:nvPr/>
          </p:nvSpPr>
          <p:spPr bwMode="auto">
            <a:xfrm>
              <a:off x="2502" y="2067"/>
              <a:ext cx="108" cy="120"/>
            </a:xfrm>
            <a:custGeom>
              <a:avLst/>
              <a:gdLst>
                <a:gd name="T0" fmla="*/ 0 w 287"/>
                <a:gd name="T1" fmla="*/ 0 h 319"/>
                <a:gd name="T2" fmla="*/ 0 w 287"/>
                <a:gd name="T3" fmla="*/ 0 h 319"/>
                <a:gd name="T4" fmla="*/ 0 w 287"/>
                <a:gd name="T5" fmla="*/ 0 h 319"/>
                <a:gd name="T6" fmla="*/ 0 w 287"/>
                <a:gd name="T7" fmla="*/ 0 h 319"/>
                <a:gd name="T8" fmla="*/ 0 w 287"/>
                <a:gd name="T9" fmla="*/ 0 h 319"/>
                <a:gd name="T10" fmla="*/ 0 w 287"/>
                <a:gd name="T11" fmla="*/ 0 h 319"/>
                <a:gd name="T12" fmla="*/ 0 w 287"/>
                <a:gd name="T13" fmla="*/ 0 h 319"/>
                <a:gd name="T14" fmla="*/ 0 w 287"/>
                <a:gd name="T15" fmla="*/ 0 h 319"/>
                <a:gd name="T16" fmla="*/ 0 w 287"/>
                <a:gd name="T17" fmla="*/ 0 h 319"/>
                <a:gd name="T18" fmla="*/ 0 w 287"/>
                <a:gd name="T19" fmla="*/ 0 h 319"/>
                <a:gd name="T20" fmla="*/ 0 w 287"/>
                <a:gd name="T21" fmla="*/ 0 h 319"/>
                <a:gd name="T22" fmla="*/ 0 w 287"/>
                <a:gd name="T23" fmla="*/ 0 h 319"/>
                <a:gd name="T24" fmla="*/ 0 w 287"/>
                <a:gd name="T25" fmla="*/ 0 h 319"/>
                <a:gd name="T26" fmla="*/ 0 w 287"/>
                <a:gd name="T27" fmla="*/ 0 h 319"/>
                <a:gd name="T28" fmla="*/ 0 w 287"/>
                <a:gd name="T29" fmla="*/ 0 h 319"/>
                <a:gd name="T30" fmla="*/ 0 w 287"/>
                <a:gd name="T31" fmla="*/ 0 h 319"/>
                <a:gd name="T32" fmla="*/ 0 w 287"/>
                <a:gd name="T33" fmla="*/ 0 h 319"/>
                <a:gd name="T34" fmla="*/ 0 w 287"/>
                <a:gd name="T35" fmla="*/ 0 h 319"/>
                <a:gd name="T36" fmla="*/ 0 w 287"/>
                <a:gd name="T37" fmla="*/ 0 h 319"/>
                <a:gd name="T38" fmla="*/ 0 w 287"/>
                <a:gd name="T39" fmla="*/ 0 h 319"/>
                <a:gd name="T40" fmla="*/ 0 w 287"/>
                <a:gd name="T41" fmla="*/ 0 h 319"/>
                <a:gd name="T42" fmla="*/ 0 w 287"/>
                <a:gd name="T43" fmla="*/ 0 h 319"/>
                <a:gd name="T44" fmla="*/ 0 w 287"/>
                <a:gd name="T45" fmla="*/ 0 h 319"/>
                <a:gd name="T46" fmla="*/ 0 w 287"/>
                <a:gd name="T47" fmla="*/ 0 h 319"/>
                <a:gd name="T48" fmla="*/ 0 w 287"/>
                <a:gd name="T49" fmla="*/ 0 h 319"/>
                <a:gd name="T50" fmla="*/ 0 w 287"/>
                <a:gd name="T51" fmla="*/ 0 h 319"/>
                <a:gd name="T52" fmla="*/ 0 w 287"/>
                <a:gd name="T53" fmla="*/ 0 h 319"/>
                <a:gd name="T54" fmla="*/ 0 w 287"/>
                <a:gd name="T55" fmla="*/ 0 h 319"/>
                <a:gd name="T56" fmla="*/ 0 w 287"/>
                <a:gd name="T57" fmla="*/ 0 h 319"/>
                <a:gd name="T58" fmla="*/ 0 w 287"/>
                <a:gd name="T59" fmla="*/ 0 h 319"/>
                <a:gd name="T60" fmla="*/ 0 w 287"/>
                <a:gd name="T61" fmla="*/ 0 h 319"/>
                <a:gd name="T62" fmla="*/ 0 w 287"/>
                <a:gd name="T63" fmla="*/ 0 h 319"/>
                <a:gd name="T64" fmla="*/ 0 w 287"/>
                <a:gd name="T65" fmla="*/ 0 h 319"/>
                <a:gd name="T66" fmla="*/ 0 w 287"/>
                <a:gd name="T67" fmla="*/ 0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7"/>
                <a:gd name="T103" fmla="*/ 0 h 319"/>
                <a:gd name="T104" fmla="*/ 287 w 287"/>
                <a:gd name="T105" fmla="*/ 319 h 3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7" h="319">
                  <a:moveTo>
                    <a:pt x="205" y="267"/>
                  </a:moveTo>
                  <a:lnTo>
                    <a:pt x="202" y="224"/>
                  </a:lnTo>
                  <a:lnTo>
                    <a:pt x="202" y="226"/>
                  </a:lnTo>
                  <a:lnTo>
                    <a:pt x="189" y="194"/>
                  </a:lnTo>
                  <a:cubicBezTo>
                    <a:pt x="188" y="192"/>
                    <a:pt x="188" y="190"/>
                    <a:pt x="189" y="188"/>
                  </a:cubicBezTo>
                  <a:cubicBezTo>
                    <a:pt x="190" y="186"/>
                    <a:pt x="191" y="185"/>
                    <a:pt x="193" y="184"/>
                  </a:cubicBezTo>
                  <a:lnTo>
                    <a:pt x="270" y="154"/>
                  </a:lnTo>
                  <a:lnTo>
                    <a:pt x="265" y="160"/>
                  </a:lnTo>
                  <a:lnTo>
                    <a:pt x="271" y="132"/>
                  </a:lnTo>
                  <a:lnTo>
                    <a:pt x="271" y="136"/>
                  </a:lnTo>
                  <a:lnTo>
                    <a:pt x="252" y="62"/>
                  </a:lnTo>
                  <a:lnTo>
                    <a:pt x="259" y="68"/>
                  </a:lnTo>
                  <a:lnTo>
                    <a:pt x="236" y="68"/>
                  </a:lnTo>
                  <a:cubicBezTo>
                    <a:pt x="235" y="68"/>
                    <a:pt x="234" y="68"/>
                    <a:pt x="233" y="67"/>
                  </a:cubicBezTo>
                  <a:lnTo>
                    <a:pt x="135" y="16"/>
                  </a:lnTo>
                  <a:lnTo>
                    <a:pt x="144" y="14"/>
                  </a:lnTo>
                  <a:lnTo>
                    <a:pt x="91" y="70"/>
                  </a:lnTo>
                  <a:lnTo>
                    <a:pt x="93" y="66"/>
                  </a:lnTo>
                  <a:lnTo>
                    <a:pt x="80" y="139"/>
                  </a:lnTo>
                  <a:cubicBezTo>
                    <a:pt x="79" y="140"/>
                    <a:pt x="79" y="142"/>
                    <a:pt x="78" y="143"/>
                  </a:cubicBezTo>
                  <a:lnTo>
                    <a:pt x="22" y="210"/>
                  </a:lnTo>
                  <a:lnTo>
                    <a:pt x="24" y="206"/>
                  </a:lnTo>
                  <a:lnTo>
                    <a:pt x="16" y="272"/>
                  </a:lnTo>
                  <a:lnTo>
                    <a:pt x="16" y="268"/>
                  </a:lnTo>
                  <a:lnTo>
                    <a:pt x="28" y="302"/>
                  </a:lnTo>
                  <a:lnTo>
                    <a:pt x="18" y="297"/>
                  </a:lnTo>
                  <a:lnTo>
                    <a:pt x="91" y="283"/>
                  </a:lnTo>
                  <a:cubicBezTo>
                    <a:pt x="93" y="282"/>
                    <a:pt x="94" y="283"/>
                    <a:pt x="96" y="283"/>
                  </a:cubicBezTo>
                  <a:lnTo>
                    <a:pt x="149" y="303"/>
                  </a:lnTo>
                  <a:lnTo>
                    <a:pt x="140" y="305"/>
                  </a:lnTo>
                  <a:lnTo>
                    <a:pt x="165" y="277"/>
                  </a:lnTo>
                  <a:cubicBezTo>
                    <a:pt x="166" y="276"/>
                    <a:pt x="167" y="276"/>
                    <a:pt x="168" y="275"/>
                  </a:cubicBezTo>
                  <a:lnTo>
                    <a:pt x="211" y="259"/>
                  </a:lnTo>
                  <a:cubicBezTo>
                    <a:pt x="215" y="258"/>
                    <a:pt x="219" y="260"/>
                    <a:pt x="221" y="264"/>
                  </a:cubicBezTo>
                  <a:cubicBezTo>
                    <a:pt x="222" y="268"/>
                    <a:pt x="220" y="273"/>
                    <a:pt x="216" y="274"/>
                  </a:cubicBezTo>
                  <a:lnTo>
                    <a:pt x="174" y="290"/>
                  </a:lnTo>
                  <a:lnTo>
                    <a:pt x="177" y="288"/>
                  </a:lnTo>
                  <a:lnTo>
                    <a:pt x="152" y="316"/>
                  </a:lnTo>
                  <a:cubicBezTo>
                    <a:pt x="150" y="318"/>
                    <a:pt x="147" y="319"/>
                    <a:pt x="144" y="318"/>
                  </a:cubicBezTo>
                  <a:lnTo>
                    <a:pt x="90" y="298"/>
                  </a:lnTo>
                  <a:lnTo>
                    <a:pt x="94" y="298"/>
                  </a:lnTo>
                  <a:lnTo>
                    <a:pt x="21" y="312"/>
                  </a:lnTo>
                  <a:cubicBezTo>
                    <a:pt x="18" y="313"/>
                    <a:pt x="14" y="311"/>
                    <a:pt x="12" y="307"/>
                  </a:cubicBezTo>
                  <a:lnTo>
                    <a:pt x="1" y="273"/>
                  </a:lnTo>
                  <a:cubicBezTo>
                    <a:pt x="1" y="272"/>
                    <a:pt x="0" y="271"/>
                    <a:pt x="1" y="270"/>
                  </a:cubicBezTo>
                  <a:lnTo>
                    <a:pt x="8" y="204"/>
                  </a:lnTo>
                  <a:cubicBezTo>
                    <a:pt x="8" y="203"/>
                    <a:pt x="9" y="201"/>
                    <a:pt x="10" y="200"/>
                  </a:cubicBezTo>
                  <a:lnTo>
                    <a:pt x="65" y="133"/>
                  </a:lnTo>
                  <a:lnTo>
                    <a:pt x="64" y="136"/>
                  </a:lnTo>
                  <a:lnTo>
                    <a:pt x="77" y="63"/>
                  </a:lnTo>
                  <a:cubicBezTo>
                    <a:pt x="77" y="61"/>
                    <a:pt x="78" y="60"/>
                    <a:pt x="79" y="59"/>
                  </a:cubicBezTo>
                  <a:lnTo>
                    <a:pt x="133" y="3"/>
                  </a:lnTo>
                  <a:cubicBezTo>
                    <a:pt x="135" y="0"/>
                    <a:pt x="139" y="0"/>
                    <a:pt x="142" y="1"/>
                  </a:cubicBezTo>
                  <a:lnTo>
                    <a:pt x="240" y="53"/>
                  </a:lnTo>
                  <a:lnTo>
                    <a:pt x="236" y="52"/>
                  </a:lnTo>
                  <a:lnTo>
                    <a:pt x="259" y="52"/>
                  </a:lnTo>
                  <a:cubicBezTo>
                    <a:pt x="263" y="52"/>
                    <a:pt x="266" y="55"/>
                    <a:pt x="267" y="58"/>
                  </a:cubicBezTo>
                  <a:lnTo>
                    <a:pt x="286" y="132"/>
                  </a:lnTo>
                  <a:cubicBezTo>
                    <a:pt x="287" y="133"/>
                    <a:pt x="287" y="134"/>
                    <a:pt x="286" y="135"/>
                  </a:cubicBezTo>
                  <a:lnTo>
                    <a:pt x="281" y="163"/>
                  </a:lnTo>
                  <a:cubicBezTo>
                    <a:pt x="280" y="166"/>
                    <a:pt x="278" y="168"/>
                    <a:pt x="276" y="169"/>
                  </a:cubicBezTo>
                  <a:lnTo>
                    <a:pt x="199" y="199"/>
                  </a:lnTo>
                  <a:lnTo>
                    <a:pt x="204" y="188"/>
                  </a:lnTo>
                  <a:lnTo>
                    <a:pt x="217" y="220"/>
                  </a:lnTo>
                  <a:cubicBezTo>
                    <a:pt x="217" y="221"/>
                    <a:pt x="217" y="222"/>
                    <a:pt x="218" y="222"/>
                  </a:cubicBezTo>
                  <a:lnTo>
                    <a:pt x="221" y="266"/>
                  </a:lnTo>
                  <a:cubicBezTo>
                    <a:pt x="222" y="270"/>
                    <a:pt x="219" y="274"/>
                    <a:pt x="214" y="275"/>
                  </a:cubicBezTo>
                  <a:cubicBezTo>
                    <a:pt x="210" y="275"/>
                    <a:pt x="206" y="272"/>
                    <a:pt x="205" y="267"/>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48" name="Freeform 49"/>
            <p:cNvSpPr>
              <a:spLocks/>
            </p:cNvSpPr>
            <p:nvPr/>
          </p:nvSpPr>
          <p:spPr bwMode="auto">
            <a:xfrm>
              <a:off x="2577" y="2130"/>
              <a:ext cx="30" cy="36"/>
            </a:xfrm>
            <a:custGeom>
              <a:avLst/>
              <a:gdLst>
                <a:gd name="T0" fmla="*/ 30 w 30"/>
                <a:gd name="T1" fmla="*/ 0 h 36"/>
                <a:gd name="T2" fmla="*/ 24 w 30"/>
                <a:gd name="T3" fmla="*/ 18 h 36"/>
                <a:gd name="T4" fmla="*/ 27 w 30"/>
                <a:gd name="T5" fmla="*/ 26 h 36"/>
                <a:gd name="T6" fmla="*/ 7 w 30"/>
                <a:gd name="T7" fmla="*/ 36 h 36"/>
                <a:gd name="T8" fmla="*/ 5 w 30"/>
                <a:gd name="T9" fmla="*/ 21 h 36"/>
                <a:gd name="T10" fmla="*/ 0 w 30"/>
                <a:gd name="T11" fmla="*/ 9 h 36"/>
                <a:gd name="T12" fmla="*/ 30 w 30"/>
                <a:gd name="T13" fmla="*/ 0 h 36"/>
                <a:gd name="T14" fmla="*/ 0 60000 65536"/>
                <a:gd name="T15" fmla="*/ 0 60000 65536"/>
                <a:gd name="T16" fmla="*/ 0 60000 65536"/>
                <a:gd name="T17" fmla="*/ 0 60000 65536"/>
                <a:gd name="T18" fmla="*/ 0 60000 65536"/>
                <a:gd name="T19" fmla="*/ 0 60000 65536"/>
                <a:gd name="T20" fmla="*/ 0 60000 65536"/>
                <a:gd name="T21" fmla="*/ 0 w 30"/>
                <a:gd name="T22" fmla="*/ 0 h 36"/>
                <a:gd name="T23" fmla="*/ 30 w 3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36">
                  <a:moveTo>
                    <a:pt x="30" y="0"/>
                  </a:moveTo>
                  <a:lnTo>
                    <a:pt x="24" y="18"/>
                  </a:lnTo>
                  <a:lnTo>
                    <a:pt x="27" y="26"/>
                  </a:lnTo>
                  <a:lnTo>
                    <a:pt x="7" y="36"/>
                  </a:lnTo>
                  <a:lnTo>
                    <a:pt x="5" y="21"/>
                  </a:lnTo>
                  <a:lnTo>
                    <a:pt x="0" y="9"/>
                  </a:lnTo>
                  <a:lnTo>
                    <a:pt x="30" y="0"/>
                  </a:lnTo>
                  <a:close/>
                </a:path>
              </a:pathLst>
            </a:custGeom>
            <a:solidFill>
              <a:srgbClr val="3191FF"/>
            </a:solidFill>
            <a:ln w="9525">
              <a:noFill/>
              <a:round/>
              <a:headEnd/>
              <a:tailEnd/>
            </a:ln>
          </p:spPr>
          <p:txBody>
            <a:bodyPr/>
            <a:lstStyle/>
            <a:p>
              <a:endParaRPr lang="zh-CN" altLang="en-US">
                <a:latin typeface="+mn-ea"/>
              </a:endParaRPr>
            </a:p>
          </p:txBody>
        </p:sp>
        <p:sp>
          <p:nvSpPr>
            <p:cNvPr id="25649" name="Freeform 50"/>
            <p:cNvSpPr>
              <a:spLocks/>
            </p:cNvSpPr>
            <p:nvPr/>
          </p:nvSpPr>
          <p:spPr bwMode="auto">
            <a:xfrm>
              <a:off x="2574" y="2127"/>
              <a:ext cx="36" cy="42"/>
            </a:xfrm>
            <a:custGeom>
              <a:avLst/>
              <a:gdLst>
                <a:gd name="T0" fmla="*/ 0 w 96"/>
                <a:gd name="T1" fmla="*/ 0 h 112"/>
                <a:gd name="T2" fmla="*/ 0 w 96"/>
                <a:gd name="T3" fmla="*/ 0 h 112"/>
                <a:gd name="T4" fmla="*/ 0 w 96"/>
                <a:gd name="T5" fmla="*/ 0 h 112"/>
                <a:gd name="T6" fmla="*/ 0 w 96"/>
                <a:gd name="T7" fmla="*/ 0 h 112"/>
                <a:gd name="T8" fmla="*/ 0 w 96"/>
                <a:gd name="T9" fmla="*/ 0 h 112"/>
                <a:gd name="T10" fmla="*/ 0 w 96"/>
                <a:gd name="T11" fmla="*/ 0 h 112"/>
                <a:gd name="T12" fmla="*/ 0 w 96"/>
                <a:gd name="T13" fmla="*/ 0 h 112"/>
                <a:gd name="T14" fmla="*/ 0 w 96"/>
                <a:gd name="T15" fmla="*/ 0 h 112"/>
                <a:gd name="T16" fmla="*/ 0 w 96"/>
                <a:gd name="T17" fmla="*/ 0 h 112"/>
                <a:gd name="T18" fmla="*/ 0 w 96"/>
                <a:gd name="T19" fmla="*/ 0 h 112"/>
                <a:gd name="T20" fmla="*/ 0 w 96"/>
                <a:gd name="T21" fmla="*/ 0 h 112"/>
                <a:gd name="T22" fmla="*/ 0 w 96"/>
                <a:gd name="T23" fmla="*/ 0 h 112"/>
                <a:gd name="T24" fmla="*/ 0 w 96"/>
                <a:gd name="T25" fmla="*/ 0 h 112"/>
                <a:gd name="T26" fmla="*/ 0 w 96"/>
                <a:gd name="T27" fmla="*/ 0 h 112"/>
                <a:gd name="T28" fmla="*/ 0 w 96"/>
                <a:gd name="T29" fmla="*/ 0 h 112"/>
                <a:gd name="T30" fmla="*/ 0 w 96"/>
                <a:gd name="T31" fmla="*/ 0 h 112"/>
                <a:gd name="T32" fmla="*/ 0 w 96"/>
                <a:gd name="T33" fmla="*/ 0 h 112"/>
                <a:gd name="T34" fmla="*/ 0 w 96"/>
                <a:gd name="T35" fmla="*/ 0 h 112"/>
                <a:gd name="T36" fmla="*/ 0 w 96"/>
                <a:gd name="T37" fmla="*/ 0 h 112"/>
                <a:gd name="T38" fmla="*/ 0 w 96"/>
                <a:gd name="T39" fmla="*/ 0 h 112"/>
                <a:gd name="T40" fmla="*/ 0 w 96"/>
                <a:gd name="T41" fmla="*/ 0 h 112"/>
                <a:gd name="T42" fmla="*/ 0 w 96"/>
                <a:gd name="T43" fmla="*/ 0 h 112"/>
                <a:gd name="T44" fmla="*/ 0 w 96"/>
                <a:gd name="T45" fmla="*/ 0 h 112"/>
                <a:gd name="T46" fmla="*/ 0 w 96"/>
                <a:gd name="T47" fmla="*/ 0 h 112"/>
                <a:gd name="T48" fmla="*/ 0 w 96"/>
                <a:gd name="T49" fmla="*/ 0 h 112"/>
                <a:gd name="T50" fmla="*/ 0 w 96"/>
                <a:gd name="T51" fmla="*/ 0 h 112"/>
                <a:gd name="T52" fmla="*/ 0 w 96"/>
                <a:gd name="T53" fmla="*/ 0 h 112"/>
                <a:gd name="T54" fmla="*/ 0 w 96"/>
                <a:gd name="T55" fmla="*/ 0 h 112"/>
                <a:gd name="T56" fmla="*/ 0 w 96"/>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12"/>
                <a:gd name="T89" fmla="*/ 96 w 96"/>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12">
                  <a:moveTo>
                    <a:pt x="94" y="12"/>
                  </a:moveTo>
                  <a:lnTo>
                    <a:pt x="79" y="58"/>
                  </a:lnTo>
                  <a:lnTo>
                    <a:pt x="79" y="53"/>
                  </a:lnTo>
                  <a:lnTo>
                    <a:pt x="88" y="76"/>
                  </a:lnTo>
                  <a:cubicBezTo>
                    <a:pt x="90" y="80"/>
                    <a:pt x="88" y="84"/>
                    <a:pt x="84" y="86"/>
                  </a:cubicBezTo>
                  <a:lnTo>
                    <a:pt x="29" y="111"/>
                  </a:lnTo>
                  <a:cubicBezTo>
                    <a:pt x="27" y="112"/>
                    <a:pt x="24" y="112"/>
                    <a:pt x="22" y="111"/>
                  </a:cubicBezTo>
                  <a:cubicBezTo>
                    <a:pt x="19" y="109"/>
                    <a:pt x="18" y="107"/>
                    <a:pt x="18" y="104"/>
                  </a:cubicBezTo>
                  <a:lnTo>
                    <a:pt x="14" y="65"/>
                  </a:lnTo>
                  <a:lnTo>
                    <a:pt x="14" y="68"/>
                  </a:lnTo>
                  <a:lnTo>
                    <a:pt x="1" y="38"/>
                  </a:lnTo>
                  <a:cubicBezTo>
                    <a:pt x="0" y="36"/>
                    <a:pt x="0" y="33"/>
                    <a:pt x="1" y="31"/>
                  </a:cubicBezTo>
                  <a:cubicBezTo>
                    <a:pt x="2" y="29"/>
                    <a:pt x="4" y="27"/>
                    <a:pt x="6" y="27"/>
                  </a:cubicBezTo>
                  <a:lnTo>
                    <a:pt x="84" y="2"/>
                  </a:lnTo>
                  <a:cubicBezTo>
                    <a:pt x="88" y="0"/>
                    <a:pt x="93" y="3"/>
                    <a:pt x="94" y="7"/>
                  </a:cubicBezTo>
                  <a:cubicBezTo>
                    <a:pt x="96" y="11"/>
                    <a:pt x="93" y="16"/>
                    <a:pt x="89" y="17"/>
                  </a:cubicBezTo>
                  <a:lnTo>
                    <a:pt x="11" y="42"/>
                  </a:lnTo>
                  <a:lnTo>
                    <a:pt x="16" y="31"/>
                  </a:lnTo>
                  <a:lnTo>
                    <a:pt x="29" y="61"/>
                  </a:lnTo>
                  <a:cubicBezTo>
                    <a:pt x="29" y="62"/>
                    <a:pt x="30" y="63"/>
                    <a:pt x="30" y="64"/>
                  </a:cubicBezTo>
                  <a:lnTo>
                    <a:pt x="34" y="103"/>
                  </a:lnTo>
                  <a:lnTo>
                    <a:pt x="22" y="96"/>
                  </a:lnTo>
                  <a:lnTo>
                    <a:pt x="78" y="71"/>
                  </a:lnTo>
                  <a:lnTo>
                    <a:pt x="73" y="82"/>
                  </a:lnTo>
                  <a:lnTo>
                    <a:pt x="64" y="59"/>
                  </a:lnTo>
                  <a:cubicBezTo>
                    <a:pt x="63" y="57"/>
                    <a:pt x="63" y="55"/>
                    <a:pt x="64" y="53"/>
                  </a:cubicBezTo>
                  <a:lnTo>
                    <a:pt x="79" y="7"/>
                  </a:lnTo>
                  <a:cubicBezTo>
                    <a:pt x="80" y="3"/>
                    <a:pt x="85" y="0"/>
                    <a:pt x="89" y="2"/>
                  </a:cubicBezTo>
                  <a:cubicBezTo>
                    <a:pt x="93" y="3"/>
                    <a:pt x="96" y="8"/>
                    <a:pt x="94" y="12"/>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50" name="Freeform 51"/>
            <p:cNvSpPr>
              <a:spLocks/>
            </p:cNvSpPr>
            <p:nvPr/>
          </p:nvSpPr>
          <p:spPr bwMode="auto">
            <a:xfrm>
              <a:off x="2556" y="3417"/>
              <a:ext cx="60" cy="42"/>
            </a:xfrm>
            <a:custGeom>
              <a:avLst/>
              <a:gdLst>
                <a:gd name="T0" fmla="*/ 0 w 159"/>
                <a:gd name="T1" fmla="*/ 0 h 111"/>
                <a:gd name="T2" fmla="*/ 0 w 159"/>
                <a:gd name="T3" fmla="*/ 0 h 111"/>
                <a:gd name="T4" fmla="*/ 0 w 159"/>
                <a:gd name="T5" fmla="*/ 0 h 111"/>
                <a:gd name="T6" fmla="*/ 0 w 159"/>
                <a:gd name="T7" fmla="*/ 0 h 111"/>
                <a:gd name="T8" fmla="*/ 0 w 159"/>
                <a:gd name="T9" fmla="*/ 0 h 111"/>
                <a:gd name="T10" fmla="*/ 0 w 159"/>
                <a:gd name="T11" fmla="*/ 0 h 111"/>
                <a:gd name="T12" fmla="*/ 0 w 159"/>
                <a:gd name="T13" fmla="*/ 0 h 111"/>
                <a:gd name="T14" fmla="*/ 0 w 159"/>
                <a:gd name="T15" fmla="*/ 0 h 111"/>
                <a:gd name="T16" fmla="*/ 0 w 159"/>
                <a:gd name="T17" fmla="*/ 0 h 111"/>
                <a:gd name="T18" fmla="*/ 0 w 159"/>
                <a:gd name="T19" fmla="*/ 0 h 111"/>
                <a:gd name="T20" fmla="*/ 0 w 159"/>
                <a:gd name="T21" fmla="*/ 0 h 111"/>
                <a:gd name="T22" fmla="*/ 0 w 159"/>
                <a:gd name="T23" fmla="*/ 0 h 111"/>
                <a:gd name="T24" fmla="*/ 0 w 159"/>
                <a:gd name="T25" fmla="*/ 0 h 111"/>
                <a:gd name="T26" fmla="*/ 0 w 159"/>
                <a:gd name="T27" fmla="*/ 0 h 111"/>
                <a:gd name="T28" fmla="*/ 0 w 159"/>
                <a:gd name="T29" fmla="*/ 0 h 111"/>
                <a:gd name="T30" fmla="*/ 0 w 159"/>
                <a:gd name="T31" fmla="*/ 0 h 111"/>
                <a:gd name="T32" fmla="*/ 0 w 159"/>
                <a:gd name="T33" fmla="*/ 0 h 111"/>
                <a:gd name="T34" fmla="*/ 0 w 159"/>
                <a:gd name="T35" fmla="*/ 0 h 111"/>
                <a:gd name="T36" fmla="*/ 0 w 159"/>
                <a:gd name="T37" fmla="*/ 0 h 111"/>
                <a:gd name="T38" fmla="*/ 0 w 159"/>
                <a:gd name="T39" fmla="*/ 0 h 111"/>
                <a:gd name="T40" fmla="*/ 0 w 159"/>
                <a:gd name="T41" fmla="*/ 0 h 111"/>
                <a:gd name="T42" fmla="*/ 0 w 159"/>
                <a:gd name="T43" fmla="*/ 0 h 111"/>
                <a:gd name="T44" fmla="*/ 0 w 159"/>
                <a:gd name="T45" fmla="*/ 0 h 111"/>
                <a:gd name="T46" fmla="*/ 0 w 159"/>
                <a:gd name="T47" fmla="*/ 0 h 111"/>
                <a:gd name="T48" fmla="*/ 0 w 159"/>
                <a:gd name="T49" fmla="*/ 0 h 111"/>
                <a:gd name="T50" fmla="*/ 0 w 159"/>
                <a:gd name="T51" fmla="*/ 0 h 111"/>
                <a:gd name="T52" fmla="*/ 0 w 159"/>
                <a:gd name="T53" fmla="*/ 0 h 111"/>
                <a:gd name="T54" fmla="*/ 0 w 159"/>
                <a:gd name="T55" fmla="*/ 0 h 111"/>
                <a:gd name="T56" fmla="*/ 0 w 159"/>
                <a:gd name="T57" fmla="*/ 0 h 111"/>
                <a:gd name="T58" fmla="*/ 0 w 159"/>
                <a:gd name="T59" fmla="*/ 0 h 111"/>
                <a:gd name="T60" fmla="*/ 0 w 159"/>
                <a:gd name="T61" fmla="*/ 0 h 111"/>
                <a:gd name="T62" fmla="*/ 0 w 159"/>
                <a:gd name="T63" fmla="*/ 0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111"/>
                <a:gd name="T98" fmla="*/ 159 w 159"/>
                <a:gd name="T99" fmla="*/ 111 h 1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111">
                  <a:moveTo>
                    <a:pt x="23" y="28"/>
                  </a:moveTo>
                  <a:lnTo>
                    <a:pt x="71" y="41"/>
                  </a:lnTo>
                  <a:lnTo>
                    <a:pt x="64" y="42"/>
                  </a:lnTo>
                  <a:lnTo>
                    <a:pt x="122" y="2"/>
                  </a:lnTo>
                  <a:cubicBezTo>
                    <a:pt x="124" y="0"/>
                    <a:pt x="127" y="0"/>
                    <a:pt x="129" y="1"/>
                  </a:cubicBezTo>
                  <a:cubicBezTo>
                    <a:pt x="131" y="2"/>
                    <a:pt x="133" y="3"/>
                    <a:pt x="134" y="6"/>
                  </a:cubicBezTo>
                  <a:lnTo>
                    <a:pt x="158" y="75"/>
                  </a:lnTo>
                  <a:cubicBezTo>
                    <a:pt x="159" y="79"/>
                    <a:pt x="157" y="83"/>
                    <a:pt x="154" y="85"/>
                  </a:cubicBezTo>
                  <a:lnTo>
                    <a:pt x="96" y="110"/>
                  </a:lnTo>
                  <a:cubicBezTo>
                    <a:pt x="94" y="110"/>
                    <a:pt x="93" y="111"/>
                    <a:pt x="92" y="111"/>
                  </a:cubicBezTo>
                  <a:lnTo>
                    <a:pt x="20" y="107"/>
                  </a:lnTo>
                  <a:cubicBezTo>
                    <a:pt x="17" y="107"/>
                    <a:pt x="14" y="104"/>
                    <a:pt x="13" y="101"/>
                  </a:cubicBezTo>
                  <a:lnTo>
                    <a:pt x="1" y="51"/>
                  </a:lnTo>
                  <a:cubicBezTo>
                    <a:pt x="0" y="48"/>
                    <a:pt x="1" y="45"/>
                    <a:pt x="2" y="43"/>
                  </a:cubicBezTo>
                  <a:lnTo>
                    <a:pt x="14" y="30"/>
                  </a:lnTo>
                  <a:cubicBezTo>
                    <a:pt x="17" y="27"/>
                    <a:pt x="23" y="26"/>
                    <a:pt x="26" y="29"/>
                  </a:cubicBezTo>
                  <a:cubicBezTo>
                    <a:pt x="29" y="32"/>
                    <a:pt x="29" y="37"/>
                    <a:pt x="26" y="41"/>
                  </a:cubicBezTo>
                  <a:lnTo>
                    <a:pt x="14" y="54"/>
                  </a:lnTo>
                  <a:lnTo>
                    <a:pt x="16" y="47"/>
                  </a:lnTo>
                  <a:lnTo>
                    <a:pt x="28" y="97"/>
                  </a:lnTo>
                  <a:lnTo>
                    <a:pt x="21" y="91"/>
                  </a:lnTo>
                  <a:lnTo>
                    <a:pt x="93" y="95"/>
                  </a:lnTo>
                  <a:lnTo>
                    <a:pt x="89" y="95"/>
                  </a:lnTo>
                  <a:lnTo>
                    <a:pt x="147" y="70"/>
                  </a:lnTo>
                  <a:lnTo>
                    <a:pt x="143" y="80"/>
                  </a:lnTo>
                  <a:lnTo>
                    <a:pt x="119" y="11"/>
                  </a:lnTo>
                  <a:lnTo>
                    <a:pt x="131" y="15"/>
                  </a:lnTo>
                  <a:lnTo>
                    <a:pt x="73" y="55"/>
                  </a:lnTo>
                  <a:cubicBezTo>
                    <a:pt x="71" y="57"/>
                    <a:pt x="69" y="57"/>
                    <a:pt x="66" y="56"/>
                  </a:cubicBezTo>
                  <a:lnTo>
                    <a:pt x="18" y="43"/>
                  </a:lnTo>
                  <a:cubicBezTo>
                    <a:pt x="14" y="42"/>
                    <a:pt x="12" y="37"/>
                    <a:pt x="13" y="33"/>
                  </a:cubicBezTo>
                  <a:cubicBezTo>
                    <a:pt x="14" y="29"/>
                    <a:pt x="18" y="26"/>
                    <a:pt x="23" y="28"/>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51" name="Freeform 52"/>
            <p:cNvSpPr>
              <a:spLocks/>
            </p:cNvSpPr>
            <p:nvPr/>
          </p:nvSpPr>
          <p:spPr bwMode="auto">
            <a:xfrm>
              <a:off x="2955" y="3144"/>
              <a:ext cx="90" cy="251"/>
            </a:xfrm>
            <a:custGeom>
              <a:avLst/>
              <a:gdLst>
                <a:gd name="T0" fmla="*/ 90 w 90"/>
                <a:gd name="T1" fmla="*/ 69 h 251"/>
                <a:gd name="T2" fmla="*/ 70 w 90"/>
                <a:gd name="T3" fmla="*/ 178 h 251"/>
                <a:gd name="T4" fmla="*/ 62 w 90"/>
                <a:gd name="T5" fmla="*/ 213 h 251"/>
                <a:gd name="T6" fmla="*/ 62 w 90"/>
                <a:gd name="T7" fmla="*/ 243 h 251"/>
                <a:gd name="T8" fmla="*/ 55 w 90"/>
                <a:gd name="T9" fmla="*/ 251 h 251"/>
                <a:gd name="T10" fmla="*/ 36 w 90"/>
                <a:gd name="T11" fmla="*/ 221 h 251"/>
                <a:gd name="T12" fmla="*/ 16 w 90"/>
                <a:gd name="T13" fmla="*/ 204 h 251"/>
                <a:gd name="T14" fmla="*/ 0 w 90"/>
                <a:gd name="T15" fmla="*/ 156 h 251"/>
                <a:gd name="T16" fmla="*/ 1 w 90"/>
                <a:gd name="T17" fmla="*/ 111 h 251"/>
                <a:gd name="T18" fmla="*/ 31 w 90"/>
                <a:gd name="T19" fmla="*/ 31 h 251"/>
                <a:gd name="T20" fmla="*/ 64 w 90"/>
                <a:gd name="T21" fmla="*/ 0 h 251"/>
                <a:gd name="T22" fmla="*/ 85 w 90"/>
                <a:gd name="T23" fmla="*/ 10 h 251"/>
                <a:gd name="T24" fmla="*/ 90 w 90"/>
                <a:gd name="T25" fmla="*/ 69 h 2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51"/>
                <a:gd name="T41" fmla="*/ 90 w 90"/>
                <a:gd name="T42" fmla="*/ 251 h 2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51">
                  <a:moveTo>
                    <a:pt x="90" y="69"/>
                  </a:moveTo>
                  <a:lnTo>
                    <a:pt x="70" y="178"/>
                  </a:lnTo>
                  <a:lnTo>
                    <a:pt x="62" y="213"/>
                  </a:lnTo>
                  <a:lnTo>
                    <a:pt x="62" y="243"/>
                  </a:lnTo>
                  <a:lnTo>
                    <a:pt x="55" y="251"/>
                  </a:lnTo>
                  <a:lnTo>
                    <a:pt x="36" y="221"/>
                  </a:lnTo>
                  <a:lnTo>
                    <a:pt x="16" y="204"/>
                  </a:lnTo>
                  <a:lnTo>
                    <a:pt x="0" y="156"/>
                  </a:lnTo>
                  <a:lnTo>
                    <a:pt x="1" y="111"/>
                  </a:lnTo>
                  <a:lnTo>
                    <a:pt x="31" y="31"/>
                  </a:lnTo>
                  <a:lnTo>
                    <a:pt x="64" y="0"/>
                  </a:lnTo>
                  <a:lnTo>
                    <a:pt x="85" y="10"/>
                  </a:lnTo>
                  <a:lnTo>
                    <a:pt x="90" y="69"/>
                  </a:lnTo>
                  <a:close/>
                </a:path>
              </a:pathLst>
            </a:custGeom>
            <a:solidFill>
              <a:srgbClr val="3191FF"/>
            </a:solidFill>
            <a:ln w="9525">
              <a:noFill/>
              <a:round/>
              <a:headEnd/>
              <a:tailEnd/>
            </a:ln>
          </p:spPr>
          <p:txBody>
            <a:bodyPr/>
            <a:lstStyle/>
            <a:p>
              <a:endParaRPr lang="zh-CN" altLang="en-US">
                <a:latin typeface="+mn-ea"/>
              </a:endParaRPr>
            </a:p>
          </p:txBody>
        </p:sp>
        <p:sp>
          <p:nvSpPr>
            <p:cNvPr id="25652" name="Freeform 53"/>
            <p:cNvSpPr>
              <a:spLocks/>
            </p:cNvSpPr>
            <p:nvPr/>
          </p:nvSpPr>
          <p:spPr bwMode="auto">
            <a:xfrm>
              <a:off x="2952" y="3141"/>
              <a:ext cx="96" cy="258"/>
            </a:xfrm>
            <a:custGeom>
              <a:avLst/>
              <a:gdLst>
                <a:gd name="T0" fmla="*/ 0 w 255"/>
                <a:gd name="T1" fmla="*/ 0 h 687"/>
                <a:gd name="T2" fmla="*/ 0 w 255"/>
                <a:gd name="T3" fmla="*/ 0 h 687"/>
                <a:gd name="T4" fmla="*/ 0 w 255"/>
                <a:gd name="T5" fmla="*/ 0 h 687"/>
                <a:gd name="T6" fmla="*/ 0 w 255"/>
                <a:gd name="T7" fmla="*/ 0 h 687"/>
                <a:gd name="T8" fmla="*/ 0 w 255"/>
                <a:gd name="T9" fmla="*/ 0 h 687"/>
                <a:gd name="T10" fmla="*/ 0 w 255"/>
                <a:gd name="T11" fmla="*/ 0 h 687"/>
                <a:gd name="T12" fmla="*/ 0 w 255"/>
                <a:gd name="T13" fmla="*/ 0 h 687"/>
                <a:gd name="T14" fmla="*/ 0 w 255"/>
                <a:gd name="T15" fmla="*/ 0 h 687"/>
                <a:gd name="T16" fmla="*/ 0 w 255"/>
                <a:gd name="T17" fmla="*/ 0 h 687"/>
                <a:gd name="T18" fmla="*/ 0 w 255"/>
                <a:gd name="T19" fmla="*/ 0 h 687"/>
                <a:gd name="T20" fmla="*/ 0 w 255"/>
                <a:gd name="T21" fmla="*/ 0 h 687"/>
                <a:gd name="T22" fmla="*/ 0 w 255"/>
                <a:gd name="T23" fmla="*/ 0 h 687"/>
                <a:gd name="T24" fmla="*/ 0 w 255"/>
                <a:gd name="T25" fmla="*/ 0 h 687"/>
                <a:gd name="T26" fmla="*/ 0 w 255"/>
                <a:gd name="T27" fmla="*/ 0 h 687"/>
                <a:gd name="T28" fmla="*/ 0 w 255"/>
                <a:gd name="T29" fmla="*/ 0 h 687"/>
                <a:gd name="T30" fmla="*/ 0 w 255"/>
                <a:gd name="T31" fmla="*/ 0 h 687"/>
                <a:gd name="T32" fmla="*/ 0 w 255"/>
                <a:gd name="T33" fmla="*/ 0 h 687"/>
                <a:gd name="T34" fmla="*/ 0 w 255"/>
                <a:gd name="T35" fmla="*/ 0 h 687"/>
                <a:gd name="T36" fmla="*/ 0 w 255"/>
                <a:gd name="T37" fmla="*/ 0 h 687"/>
                <a:gd name="T38" fmla="*/ 0 w 255"/>
                <a:gd name="T39" fmla="*/ 0 h 687"/>
                <a:gd name="T40" fmla="*/ 0 w 255"/>
                <a:gd name="T41" fmla="*/ 0 h 687"/>
                <a:gd name="T42" fmla="*/ 0 w 255"/>
                <a:gd name="T43" fmla="*/ 0 h 687"/>
                <a:gd name="T44" fmla="*/ 0 w 255"/>
                <a:gd name="T45" fmla="*/ 0 h 687"/>
                <a:gd name="T46" fmla="*/ 0 w 255"/>
                <a:gd name="T47" fmla="*/ 0 h 687"/>
                <a:gd name="T48" fmla="*/ 0 w 255"/>
                <a:gd name="T49" fmla="*/ 0 h 687"/>
                <a:gd name="T50" fmla="*/ 0 w 255"/>
                <a:gd name="T51" fmla="*/ 0 h 687"/>
                <a:gd name="T52" fmla="*/ 0 w 255"/>
                <a:gd name="T53" fmla="*/ 0 h 687"/>
                <a:gd name="T54" fmla="*/ 0 w 255"/>
                <a:gd name="T55" fmla="*/ 0 h 687"/>
                <a:gd name="T56" fmla="*/ 0 w 255"/>
                <a:gd name="T57" fmla="*/ 0 h 687"/>
                <a:gd name="T58" fmla="*/ 0 w 255"/>
                <a:gd name="T59" fmla="*/ 0 h 687"/>
                <a:gd name="T60" fmla="*/ 0 w 255"/>
                <a:gd name="T61" fmla="*/ 0 h 687"/>
                <a:gd name="T62" fmla="*/ 0 w 255"/>
                <a:gd name="T63" fmla="*/ 0 h 687"/>
                <a:gd name="T64" fmla="*/ 0 w 255"/>
                <a:gd name="T65" fmla="*/ 0 h 687"/>
                <a:gd name="T66" fmla="*/ 0 w 255"/>
                <a:gd name="T67" fmla="*/ 0 h 687"/>
                <a:gd name="T68" fmla="*/ 0 w 255"/>
                <a:gd name="T69" fmla="*/ 0 h 687"/>
                <a:gd name="T70" fmla="*/ 0 w 255"/>
                <a:gd name="T71" fmla="*/ 0 h 687"/>
                <a:gd name="T72" fmla="*/ 0 w 255"/>
                <a:gd name="T73" fmla="*/ 0 h 687"/>
                <a:gd name="T74" fmla="*/ 0 w 255"/>
                <a:gd name="T75" fmla="*/ 0 h 687"/>
                <a:gd name="T76" fmla="*/ 0 w 255"/>
                <a:gd name="T77" fmla="*/ 0 h 687"/>
                <a:gd name="T78" fmla="*/ 0 w 255"/>
                <a:gd name="T79" fmla="*/ 0 h 687"/>
                <a:gd name="T80" fmla="*/ 0 w 255"/>
                <a:gd name="T81" fmla="*/ 0 h 687"/>
                <a:gd name="T82" fmla="*/ 0 w 255"/>
                <a:gd name="T83" fmla="*/ 0 h 687"/>
                <a:gd name="T84" fmla="*/ 0 w 255"/>
                <a:gd name="T85" fmla="*/ 0 h 687"/>
                <a:gd name="T86" fmla="*/ 0 w 255"/>
                <a:gd name="T87" fmla="*/ 0 h 687"/>
                <a:gd name="T88" fmla="*/ 0 w 255"/>
                <a:gd name="T89" fmla="*/ 0 h 687"/>
                <a:gd name="T90" fmla="*/ 0 w 255"/>
                <a:gd name="T91" fmla="*/ 0 h 687"/>
                <a:gd name="T92" fmla="*/ 0 w 255"/>
                <a:gd name="T93" fmla="*/ 0 h 687"/>
                <a:gd name="T94" fmla="*/ 0 w 255"/>
                <a:gd name="T95" fmla="*/ 0 h 687"/>
                <a:gd name="T96" fmla="*/ 0 w 255"/>
                <a:gd name="T97" fmla="*/ 0 h 687"/>
                <a:gd name="T98" fmla="*/ 0 w 255"/>
                <a:gd name="T99" fmla="*/ 0 h 68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5"/>
                <a:gd name="T151" fmla="*/ 0 h 687"/>
                <a:gd name="T152" fmla="*/ 255 w 255"/>
                <a:gd name="T153" fmla="*/ 687 h 68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5" h="687">
                  <a:moveTo>
                    <a:pt x="254" y="193"/>
                  </a:moveTo>
                  <a:lnTo>
                    <a:pt x="204" y="485"/>
                  </a:lnTo>
                  <a:lnTo>
                    <a:pt x="182" y="579"/>
                  </a:lnTo>
                  <a:lnTo>
                    <a:pt x="182" y="577"/>
                  </a:lnTo>
                  <a:lnTo>
                    <a:pt x="182" y="655"/>
                  </a:lnTo>
                  <a:cubicBezTo>
                    <a:pt x="182" y="657"/>
                    <a:pt x="181" y="658"/>
                    <a:pt x="180" y="660"/>
                  </a:cubicBezTo>
                  <a:lnTo>
                    <a:pt x="160" y="684"/>
                  </a:lnTo>
                  <a:cubicBezTo>
                    <a:pt x="158" y="686"/>
                    <a:pt x="155" y="687"/>
                    <a:pt x="153" y="686"/>
                  </a:cubicBezTo>
                  <a:cubicBezTo>
                    <a:pt x="150" y="686"/>
                    <a:pt x="148" y="685"/>
                    <a:pt x="147" y="683"/>
                  </a:cubicBezTo>
                  <a:lnTo>
                    <a:pt x="98" y="601"/>
                  </a:lnTo>
                  <a:lnTo>
                    <a:pt x="100" y="603"/>
                  </a:lnTo>
                  <a:lnTo>
                    <a:pt x="46" y="559"/>
                  </a:lnTo>
                  <a:cubicBezTo>
                    <a:pt x="45" y="558"/>
                    <a:pt x="44" y="557"/>
                    <a:pt x="44" y="556"/>
                  </a:cubicBezTo>
                  <a:lnTo>
                    <a:pt x="1" y="427"/>
                  </a:lnTo>
                  <a:cubicBezTo>
                    <a:pt x="1" y="426"/>
                    <a:pt x="0" y="425"/>
                    <a:pt x="0" y="424"/>
                  </a:cubicBezTo>
                  <a:lnTo>
                    <a:pt x="4" y="304"/>
                  </a:lnTo>
                  <a:cubicBezTo>
                    <a:pt x="4" y="304"/>
                    <a:pt x="4" y="303"/>
                    <a:pt x="5" y="302"/>
                  </a:cubicBezTo>
                  <a:lnTo>
                    <a:pt x="83" y="87"/>
                  </a:lnTo>
                  <a:cubicBezTo>
                    <a:pt x="83" y="86"/>
                    <a:pt x="84" y="85"/>
                    <a:pt x="85" y="84"/>
                  </a:cubicBezTo>
                  <a:lnTo>
                    <a:pt x="172" y="3"/>
                  </a:lnTo>
                  <a:cubicBezTo>
                    <a:pt x="175" y="0"/>
                    <a:pt x="178" y="0"/>
                    <a:pt x="181" y="1"/>
                  </a:cubicBezTo>
                  <a:lnTo>
                    <a:pt x="237" y="29"/>
                  </a:lnTo>
                  <a:cubicBezTo>
                    <a:pt x="240" y="30"/>
                    <a:pt x="241" y="33"/>
                    <a:pt x="242" y="36"/>
                  </a:cubicBezTo>
                  <a:lnTo>
                    <a:pt x="255" y="191"/>
                  </a:lnTo>
                  <a:cubicBezTo>
                    <a:pt x="255" y="195"/>
                    <a:pt x="252" y="199"/>
                    <a:pt x="247" y="199"/>
                  </a:cubicBezTo>
                  <a:cubicBezTo>
                    <a:pt x="243" y="200"/>
                    <a:pt x="239" y="196"/>
                    <a:pt x="239" y="192"/>
                  </a:cubicBezTo>
                  <a:lnTo>
                    <a:pt x="226" y="37"/>
                  </a:lnTo>
                  <a:lnTo>
                    <a:pt x="230" y="43"/>
                  </a:lnTo>
                  <a:lnTo>
                    <a:pt x="174" y="16"/>
                  </a:lnTo>
                  <a:lnTo>
                    <a:pt x="183" y="14"/>
                  </a:lnTo>
                  <a:lnTo>
                    <a:pt x="96" y="96"/>
                  </a:lnTo>
                  <a:lnTo>
                    <a:pt x="98" y="93"/>
                  </a:lnTo>
                  <a:lnTo>
                    <a:pt x="20" y="307"/>
                  </a:lnTo>
                  <a:lnTo>
                    <a:pt x="20" y="305"/>
                  </a:lnTo>
                  <a:lnTo>
                    <a:pt x="16" y="424"/>
                  </a:lnTo>
                  <a:lnTo>
                    <a:pt x="16" y="421"/>
                  </a:lnTo>
                  <a:lnTo>
                    <a:pt x="59" y="551"/>
                  </a:lnTo>
                  <a:lnTo>
                    <a:pt x="56" y="547"/>
                  </a:lnTo>
                  <a:lnTo>
                    <a:pt x="110" y="591"/>
                  </a:lnTo>
                  <a:cubicBezTo>
                    <a:pt x="111" y="591"/>
                    <a:pt x="112" y="592"/>
                    <a:pt x="112" y="593"/>
                  </a:cubicBezTo>
                  <a:lnTo>
                    <a:pt x="160" y="674"/>
                  </a:lnTo>
                  <a:lnTo>
                    <a:pt x="148" y="673"/>
                  </a:lnTo>
                  <a:lnTo>
                    <a:pt x="168" y="649"/>
                  </a:lnTo>
                  <a:lnTo>
                    <a:pt x="166" y="655"/>
                  </a:lnTo>
                  <a:lnTo>
                    <a:pt x="166" y="577"/>
                  </a:lnTo>
                  <a:cubicBezTo>
                    <a:pt x="166" y="576"/>
                    <a:pt x="166" y="576"/>
                    <a:pt x="166" y="575"/>
                  </a:cubicBezTo>
                  <a:lnTo>
                    <a:pt x="188" y="482"/>
                  </a:lnTo>
                  <a:lnTo>
                    <a:pt x="239" y="190"/>
                  </a:lnTo>
                  <a:cubicBezTo>
                    <a:pt x="239" y="186"/>
                    <a:pt x="244" y="183"/>
                    <a:pt x="248" y="183"/>
                  </a:cubicBezTo>
                  <a:cubicBezTo>
                    <a:pt x="252" y="184"/>
                    <a:pt x="255" y="188"/>
                    <a:pt x="254" y="193"/>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53" name="Freeform 54"/>
            <p:cNvSpPr>
              <a:spLocks/>
            </p:cNvSpPr>
            <p:nvPr/>
          </p:nvSpPr>
          <p:spPr bwMode="auto">
            <a:xfrm>
              <a:off x="2235" y="3630"/>
              <a:ext cx="156" cy="144"/>
            </a:xfrm>
            <a:custGeom>
              <a:avLst/>
              <a:gdLst>
                <a:gd name="T0" fmla="*/ 156 w 156"/>
                <a:gd name="T1" fmla="*/ 25 h 144"/>
                <a:gd name="T2" fmla="*/ 127 w 156"/>
                <a:gd name="T3" fmla="*/ 76 h 144"/>
                <a:gd name="T4" fmla="*/ 127 w 156"/>
                <a:gd name="T5" fmla="*/ 97 h 144"/>
                <a:gd name="T6" fmla="*/ 69 w 156"/>
                <a:gd name="T7" fmla="*/ 144 h 144"/>
                <a:gd name="T8" fmla="*/ 10 w 156"/>
                <a:gd name="T9" fmla="*/ 124 h 144"/>
                <a:gd name="T10" fmla="*/ 0 w 156"/>
                <a:gd name="T11" fmla="*/ 81 h 144"/>
                <a:gd name="T12" fmla="*/ 3 w 156"/>
                <a:gd name="T13" fmla="*/ 61 h 144"/>
                <a:gd name="T14" fmla="*/ 34 w 156"/>
                <a:gd name="T15" fmla="*/ 30 h 144"/>
                <a:gd name="T16" fmla="*/ 45 w 156"/>
                <a:gd name="T17" fmla="*/ 20 h 144"/>
                <a:gd name="T18" fmla="*/ 99 w 156"/>
                <a:gd name="T19" fmla="*/ 10 h 144"/>
                <a:gd name="T20" fmla="*/ 122 w 156"/>
                <a:gd name="T21" fmla="*/ 9 h 144"/>
                <a:gd name="T22" fmla="*/ 130 w 156"/>
                <a:gd name="T23" fmla="*/ 0 h 144"/>
                <a:gd name="T24" fmla="*/ 147 w 156"/>
                <a:gd name="T25" fmla="*/ 4 h 144"/>
                <a:gd name="T26" fmla="*/ 156 w 156"/>
                <a:gd name="T27" fmla="*/ 25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144"/>
                <a:gd name="T44" fmla="*/ 156 w 156"/>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144">
                  <a:moveTo>
                    <a:pt x="156" y="25"/>
                  </a:moveTo>
                  <a:lnTo>
                    <a:pt x="127" y="76"/>
                  </a:lnTo>
                  <a:lnTo>
                    <a:pt x="127" y="97"/>
                  </a:lnTo>
                  <a:lnTo>
                    <a:pt x="69" y="144"/>
                  </a:lnTo>
                  <a:lnTo>
                    <a:pt x="10" y="124"/>
                  </a:lnTo>
                  <a:lnTo>
                    <a:pt x="0" y="81"/>
                  </a:lnTo>
                  <a:lnTo>
                    <a:pt x="3" y="61"/>
                  </a:lnTo>
                  <a:lnTo>
                    <a:pt x="34" y="30"/>
                  </a:lnTo>
                  <a:lnTo>
                    <a:pt x="45" y="20"/>
                  </a:lnTo>
                  <a:lnTo>
                    <a:pt x="99" y="10"/>
                  </a:lnTo>
                  <a:lnTo>
                    <a:pt x="122" y="9"/>
                  </a:lnTo>
                  <a:lnTo>
                    <a:pt x="130" y="0"/>
                  </a:lnTo>
                  <a:lnTo>
                    <a:pt x="147" y="4"/>
                  </a:lnTo>
                  <a:lnTo>
                    <a:pt x="156" y="25"/>
                  </a:lnTo>
                  <a:close/>
                </a:path>
              </a:pathLst>
            </a:custGeom>
            <a:solidFill>
              <a:srgbClr val="3191FF"/>
            </a:solidFill>
            <a:ln w="9525">
              <a:noFill/>
              <a:round/>
              <a:headEnd/>
              <a:tailEnd/>
            </a:ln>
          </p:spPr>
          <p:txBody>
            <a:bodyPr/>
            <a:lstStyle/>
            <a:p>
              <a:endParaRPr lang="zh-CN" altLang="en-US">
                <a:latin typeface="+mn-ea"/>
              </a:endParaRPr>
            </a:p>
          </p:txBody>
        </p:sp>
        <p:sp>
          <p:nvSpPr>
            <p:cNvPr id="25654" name="Freeform 55"/>
            <p:cNvSpPr>
              <a:spLocks/>
            </p:cNvSpPr>
            <p:nvPr/>
          </p:nvSpPr>
          <p:spPr bwMode="auto">
            <a:xfrm>
              <a:off x="2232" y="3627"/>
              <a:ext cx="162" cy="150"/>
            </a:xfrm>
            <a:custGeom>
              <a:avLst/>
              <a:gdLst>
                <a:gd name="T0" fmla="*/ 0 w 432"/>
                <a:gd name="T1" fmla="*/ 0 h 399"/>
                <a:gd name="T2" fmla="*/ 0 w 432"/>
                <a:gd name="T3" fmla="*/ 0 h 399"/>
                <a:gd name="T4" fmla="*/ 0 w 432"/>
                <a:gd name="T5" fmla="*/ 0 h 399"/>
                <a:gd name="T6" fmla="*/ 0 w 432"/>
                <a:gd name="T7" fmla="*/ 0 h 399"/>
                <a:gd name="T8" fmla="*/ 0 w 432"/>
                <a:gd name="T9" fmla="*/ 0 h 399"/>
                <a:gd name="T10" fmla="*/ 0 w 432"/>
                <a:gd name="T11" fmla="*/ 0 h 399"/>
                <a:gd name="T12" fmla="*/ 0 w 432"/>
                <a:gd name="T13" fmla="*/ 0 h 399"/>
                <a:gd name="T14" fmla="*/ 0 w 432"/>
                <a:gd name="T15" fmla="*/ 0 h 399"/>
                <a:gd name="T16" fmla="*/ 0 w 432"/>
                <a:gd name="T17" fmla="*/ 0 h 399"/>
                <a:gd name="T18" fmla="*/ 0 w 432"/>
                <a:gd name="T19" fmla="*/ 0 h 399"/>
                <a:gd name="T20" fmla="*/ 0 w 432"/>
                <a:gd name="T21" fmla="*/ 0 h 399"/>
                <a:gd name="T22" fmla="*/ 0 w 432"/>
                <a:gd name="T23" fmla="*/ 0 h 399"/>
                <a:gd name="T24" fmla="*/ 0 w 432"/>
                <a:gd name="T25" fmla="*/ 0 h 399"/>
                <a:gd name="T26" fmla="*/ 0 w 432"/>
                <a:gd name="T27" fmla="*/ 0 h 399"/>
                <a:gd name="T28" fmla="*/ 0 w 432"/>
                <a:gd name="T29" fmla="*/ 0 h 399"/>
                <a:gd name="T30" fmla="*/ 0 w 432"/>
                <a:gd name="T31" fmla="*/ 0 h 399"/>
                <a:gd name="T32" fmla="*/ 0 w 432"/>
                <a:gd name="T33" fmla="*/ 0 h 399"/>
                <a:gd name="T34" fmla="*/ 0 w 432"/>
                <a:gd name="T35" fmla="*/ 0 h 399"/>
                <a:gd name="T36" fmla="*/ 0 w 432"/>
                <a:gd name="T37" fmla="*/ 0 h 399"/>
                <a:gd name="T38" fmla="*/ 0 w 432"/>
                <a:gd name="T39" fmla="*/ 0 h 399"/>
                <a:gd name="T40" fmla="*/ 0 w 432"/>
                <a:gd name="T41" fmla="*/ 0 h 399"/>
                <a:gd name="T42" fmla="*/ 0 w 432"/>
                <a:gd name="T43" fmla="*/ 0 h 399"/>
                <a:gd name="T44" fmla="*/ 0 w 432"/>
                <a:gd name="T45" fmla="*/ 0 h 399"/>
                <a:gd name="T46" fmla="*/ 0 w 432"/>
                <a:gd name="T47" fmla="*/ 0 h 399"/>
                <a:gd name="T48" fmla="*/ 0 w 432"/>
                <a:gd name="T49" fmla="*/ 0 h 399"/>
                <a:gd name="T50" fmla="*/ 0 w 432"/>
                <a:gd name="T51" fmla="*/ 0 h 399"/>
                <a:gd name="T52" fmla="*/ 0 w 432"/>
                <a:gd name="T53" fmla="*/ 0 h 399"/>
                <a:gd name="T54" fmla="*/ 0 w 432"/>
                <a:gd name="T55" fmla="*/ 0 h 399"/>
                <a:gd name="T56" fmla="*/ 0 w 432"/>
                <a:gd name="T57" fmla="*/ 0 h 399"/>
                <a:gd name="T58" fmla="*/ 0 w 432"/>
                <a:gd name="T59" fmla="*/ 0 h 399"/>
                <a:gd name="T60" fmla="*/ 0 w 432"/>
                <a:gd name="T61" fmla="*/ 0 h 399"/>
                <a:gd name="T62" fmla="*/ 0 w 432"/>
                <a:gd name="T63" fmla="*/ 0 h 399"/>
                <a:gd name="T64" fmla="*/ 0 w 432"/>
                <a:gd name="T65" fmla="*/ 0 h 399"/>
                <a:gd name="T66" fmla="*/ 0 w 432"/>
                <a:gd name="T67" fmla="*/ 0 h 399"/>
                <a:gd name="T68" fmla="*/ 0 w 432"/>
                <a:gd name="T69" fmla="*/ 0 h 399"/>
                <a:gd name="T70" fmla="*/ 0 w 432"/>
                <a:gd name="T71" fmla="*/ 0 h 399"/>
                <a:gd name="T72" fmla="*/ 0 w 432"/>
                <a:gd name="T73" fmla="*/ 0 h 399"/>
                <a:gd name="T74" fmla="*/ 0 w 432"/>
                <a:gd name="T75" fmla="*/ 0 h 399"/>
                <a:gd name="T76" fmla="*/ 0 w 432"/>
                <a:gd name="T77" fmla="*/ 0 h 399"/>
                <a:gd name="T78" fmla="*/ 0 w 432"/>
                <a:gd name="T79" fmla="*/ 0 h 399"/>
                <a:gd name="T80" fmla="*/ 0 w 432"/>
                <a:gd name="T81" fmla="*/ 0 h 399"/>
                <a:gd name="T82" fmla="*/ 0 w 432"/>
                <a:gd name="T83" fmla="*/ 0 h 399"/>
                <a:gd name="T84" fmla="*/ 0 w 432"/>
                <a:gd name="T85" fmla="*/ 0 h 399"/>
                <a:gd name="T86" fmla="*/ 0 w 432"/>
                <a:gd name="T87" fmla="*/ 0 h 399"/>
                <a:gd name="T88" fmla="*/ 0 w 432"/>
                <a:gd name="T89" fmla="*/ 0 h 399"/>
                <a:gd name="T90" fmla="*/ 0 w 432"/>
                <a:gd name="T91" fmla="*/ 0 h 399"/>
                <a:gd name="T92" fmla="*/ 0 w 432"/>
                <a:gd name="T93" fmla="*/ 0 h 399"/>
                <a:gd name="T94" fmla="*/ 0 w 432"/>
                <a:gd name="T95" fmla="*/ 0 h 399"/>
                <a:gd name="T96" fmla="*/ 0 w 432"/>
                <a:gd name="T97" fmla="*/ 0 h 399"/>
                <a:gd name="T98" fmla="*/ 0 w 432"/>
                <a:gd name="T99" fmla="*/ 0 h 399"/>
                <a:gd name="T100" fmla="*/ 0 w 432"/>
                <a:gd name="T101" fmla="*/ 0 h 3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2"/>
                <a:gd name="T154" fmla="*/ 0 h 399"/>
                <a:gd name="T155" fmla="*/ 432 w 432"/>
                <a:gd name="T156" fmla="*/ 399 h 3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2" h="399">
                  <a:moveTo>
                    <a:pt x="430" y="78"/>
                  </a:moveTo>
                  <a:lnTo>
                    <a:pt x="354" y="215"/>
                  </a:lnTo>
                  <a:lnTo>
                    <a:pt x="355" y="211"/>
                  </a:lnTo>
                  <a:lnTo>
                    <a:pt x="355" y="267"/>
                  </a:lnTo>
                  <a:cubicBezTo>
                    <a:pt x="355" y="269"/>
                    <a:pt x="354" y="272"/>
                    <a:pt x="352" y="273"/>
                  </a:cubicBezTo>
                  <a:lnTo>
                    <a:pt x="198" y="397"/>
                  </a:lnTo>
                  <a:cubicBezTo>
                    <a:pt x="196" y="398"/>
                    <a:pt x="193" y="399"/>
                    <a:pt x="191" y="398"/>
                  </a:cubicBezTo>
                  <a:lnTo>
                    <a:pt x="33" y="346"/>
                  </a:lnTo>
                  <a:cubicBezTo>
                    <a:pt x="31" y="345"/>
                    <a:pt x="29" y="343"/>
                    <a:pt x="28" y="340"/>
                  </a:cubicBezTo>
                  <a:lnTo>
                    <a:pt x="1" y="224"/>
                  </a:lnTo>
                  <a:cubicBezTo>
                    <a:pt x="0" y="223"/>
                    <a:pt x="0" y="222"/>
                    <a:pt x="1" y="221"/>
                  </a:cubicBezTo>
                  <a:lnTo>
                    <a:pt x="8" y="171"/>
                  </a:lnTo>
                  <a:cubicBezTo>
                    <a:pt x="9" y="170"/>
                    <a:pt x="9" y="168"/>
                    <a:pt x="11" y="167"/>
                  </a:cubicBezTo>
                  <a:lnTo>
                    <a:pt x="94" y="82"/>
                  </a:lnTo>
                  <a:lnTo>
                    <a:pt x="124" y="56"/>
                  </a:lnTo>
                  <a:cubicBezTo>
                    <a:pt x="125" y="56"/>
                    <a:pt x="126" y="55"/>
                    <a:pt x="127" y="55"/>
                  </a:cubicBezTo>
                  <a:lnTo>
                    <a:pt x="269" y="28"/>
                  </a:lnTo>
                  <a:lnTo>
                    <a:pt x="333" y="24"/>
                  </a:lnTo>
                  <a:lnTo>
                    <a:pt x="327" y="26"/>
                  </a:lnTo>
                  <a:lnTo>
                    <a:pt x="349" y="3"/>
                  </a:lnTo>
                  <a:cubicBezTo>
                    <a:pt x="351" y="1"/>
                    <a:pt x="353" y="0"/>
                    <a:pt x="356" y="1"/>
                  </a:cubicBezTo>
                  <a:lnTo>
                    <a:pt x="403" y="10"/>
                  </a:lnTo>
                  <a:cubicBezTo>
                    <a:pt x="405" y="11"/>
                    <a:pt x="408" y="13"/>
                    <a:pt x="409" y="15"/>
                  </a:cubicBezTo>
                  <a:lnTo>
                    <a:pt x="430" y="71"/>
                  </a:lnTo>
                  <a:cubicBezTo>
                    <a:pt x="432" y="75"/>
                    <a:pt x="430" y="80"/>
                    <a:pt x="425" y="82"/>
                  </a:cubicBezTo>
                  <a:cubicBezTo>
                    <a:pt x="421" y="83"/>
                    <a:pt x="417" y="81"/>
                    <a:pt x="415" y="77"/>
                  </a:cubicBezTo>
                  <a:lnTo>
                    <a:pt x="394" y="21"/>
                  </a:lnTo>
                  <a:lnTo>
                    <a:pt x="400" y="26"/>
                  </a:lnTo>
                  <a:lnTo>
                    <a:pt x="353" y="16"/>
                  </a:lnTo>
                  <a:lnTo>
                    <a:pt x="360" y="14"/>
                  </a:lnTo>
                  <a:lnTo>
                    <a:pt x="339" y="37"/>
                  </a:lnTo>
                  <a:cubicBezTo>
                    <a:pt x="338" y="39"/>
                    <a:pt x="336" y="39"/>
                    <a:pt x="334" y="40"/>
                  </a:cubicBezTo>
                  <a:lnTo>
                    <a:pt x="272" y="43"/>
                  </a:lnTo>
                  <a:lnTo>
                    <a:pt x="130" y="70"/>
                  </a:lnTo>
                  <a:lnTo>
                    <a:pt x="134" y="69"/>
                  </a:lnTo>
                  <a:lnTo>
                    <a:pt x="106" y="93"/>
                  </a:lnTo>
                  <a:lnTo>
                    <a:pt x="22" y="178"/>
                  </a:lnTo>
                  <a:lnTo>
                    <a:pt x="24" y="174"/>
                  </a:lnTo>
                  <a:lnTo>
                    <a:pt x="16" y="224"/>
                  </a:lnTo>
                  <a:lnTo>
                    <a:pt x="16" y="221"/>
                  </a:lnTo>
                  <a:lnTo>
                    <a:pt x="43" y="337"/>
                  </a:lnTo>
                  <a:lnTo>
                    <a:pt x="38" y="331"/>
                  </a:lnTo>
                  <a:lnTo>
                    <a:pt x="196" y="383"/>
                  </a:lnTo>
                  <a:lnTo>
                    <a:pt x="188" y="384"/>
                  </a:lnTo>
                  <a:lnTo>
                    <a:pt x="342" y="261"/>
                  </a:lnTo>
                  <a:lnTo>
                    <a:pt x="339" y="267"/>
                  </a:lnTo>
                  <a:lnTo>
                    <a:pt x="339" y="211"/>
                  </a:lnTo>
                  <a:cubicBezTo>
                    <a:pt x="339" y="210"/>
                    <a:pt x="339" y="208"/>
                    <a:pt x="340" y="207"/>
                  </a:cubicBezTo>
                  <a:lnTo>
                    <a:pt x="416" y="70"/>
                  </a:lnTo>
                  <a:cubicBezTo>
                    <a:pt x="418" y="66"/>
                    <a:pt x="423" y="65"/>
                    <a:pt x="426" y="67"/>
                  </a:cubicBezTo>
                  <a:cubicBezTo>
                    <a:pt x="430" y="69"/>
                    <a:pt x="432" y="74"/>
                    <a:pt x="430" y="78"/>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55" name="Freeform 56"/>
            <p:cNvSpPr>
              <a:spLocks/>
            </p:cNvSpPr>
            <p:nvPr/>
          </p:nvSpPr>
          <p:spPr bwMode="auto">
            <a:xfrm>
              <a:off x="2913" y="2700"/>
              <a:ext cx="48" cy="59"/>
            </a:xfrm>
            <a:custGeom>
              <a:avLst/>
              <a:gdLst>
                <a:gd name="T0" fmla="*/ 19 w 48"/>
                <a:gd name="T1" fmla="*/ 59 h 59"/>
                <a:gd name="T2" fmla="*/ 0 w 48"/>
                <a:gd name="T3" fmla="*/ 40 h 59"/>
                <a:gd name="T4" fmla="*/ 8 w 48"/>
                <a:gd name="T5" fmla="*/ 26 h 59"/>
                <a:gd name="T6" fmla="*/ 16 w 48"/>
                <a:gd name="T7" fmla="*/ 0 h 59"/>
                <a:gd name="T8" fmla="*/ 37 w 48"/>
                <a:gd name="T9" fmla="*/ 10 h 59"/>
                <a:gd name="T10" fmla="*/ 48 w 48"/>
                <a:gd name="T11" fmla="*/ 28 h 59"/>
                <a:gd name="T12" fmla="*/ 40 w 48"/>
                <a:gd name="T13" fmla="*/ 40 h 59"/>
                <a:gd name="T14" fmla="*/ 19 w 48"/>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9"/>
                <a:gd name="T26" fmla="*/ 48 w 48"/>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9">
                  <a:moveTo>
                    <a:pt x="19" y="59"/>
                  </a:moveTo>
                  <a:lnTo>
                    <a:pt x="0" y="40"/>
                  </a:lnTo>
                  <a:lnTo>
                    <a:pt x="8" y="26"/>
                  </a:lnTo>
                  <a:lnTo>
                    <a:pt x="16" y="0"/>
                  </a:lnTo>
                  <a:lnTo>
                    <a:pt x="37" y="10"/>
                  </a:lnTo>
                  <a:lnTo>
                    <a:pt x="48" y="28"/>
                  </a:lnTo>
                  <a:lnTo>
                    <a:pt x="40" y="40"/>
                  </a:lnTo>
                  <a:lnTo>
                    <a:pt x="19" y="59"/>
                  </a:lnTo>
                  <a:close/>
                </a:path>
              </a:pathLst>
            </a:custGeom>
            <a:solidFill>
              <a:srgbClr val="C00000"/>
            </a:solidFill>
            <a:ln w="9525">
              <a:noFill/>
              <a:round/>
              <a:headEnd/>
              <a:tailEnd/>
            </a:ln>
          </p:spPr>
          <p:txBody>
            <a:bodyPr/>
            <a:lstStyle/>
            <a:p>
              <a:endParaRPr lang="zh-CN" altLang="en-US">
                <a:latin typeface="+mn-ea"/>
              </a:endParaRPr>
            </a:p>
          </p:txBody>
        </p:sp>
        <p:sp>
          <p:nvSpPr>
            <p:cNvPr id="25656" name="Freeform 57"/>
            <p:cNvSpPr>
              <a:spLocks/>
            </p:cNvSpPr>
            <p:nvPr/>
          </p:nvSpPr>
          <p:spPr bwMode="auto">
            <a:xfrm>
              <a:off x="2910" y="2697"/>
              <a:ext cx="54" cy="66"/>
            </a:xfrm>
            <a:custGeom>
              <a:avLst/>
              <a:gdLst>
                <a:gd name="T0" fmla="*/ 0 w 143"/>
                <a:gd name="T1" fmla="*/ 0 h 175"/>
                <a:gd name="T2" fmla="*/ 0 w 143"/>
                <a:gd name="T3" fmla="*/ 0 h 175"/>
                <a:gd name="T4" fmla="*/ 0 w 143"/>
                <a:gd name="T5" fmla="*/ 0 h 175"/>
                <a:gd name="T6" fmla="*/ 0 w 143"/>
                <a:gd name="T7" fmla="*/ 0 h 175"/>
                <a:gd name="T8" fmla="*/ 0 w 143"/>
                <a:gd name="T9" fmla="*/ 0 h 175"/>
                <a:gd name="T10" fmla="*/ 0 w 143"/>
                <a:gd name="T11" fmla="*/ 0 h 175"/>
                <a:gd name="T12" fmla="*/ 0 w 143"/>
                <a:gd name="T13" fmla="*/ 0 h 175"/>
                <a:gd name="T14" fmla="*/ 0 w 143"/>
                <a:gd name="T15" fmla="*/ 0 h 175"/>
                <a:gd name="T16" fmla="*/ 0 w 143"/>
                <a:gd name="T17" fmla="*/ 0 h 175"/>
                <a:gd name="T18" fmla="*/ 0 w 143"/>
                <a:gd name="T19" fmla="*/ 0 h 175"/>
                <a:gd name="T20" fmla="*/ 0 w 143"/>
                <a:gd name="T21" fmla="*/ 0 h 175"/>
                <a:gd name="T22" fmla="*/ 0 w 143"/>
                <a:gd name="T23" fmla="*/ 0 h 175"/>
                <a:gd name="T24" fmla="*/ 0 w 143"/>
                <a:gd name="T25" fmla="*/ 0 h 175"/>
                <a:gd name="T26" fmla="*/ 0 w 143"/>
                <a:gd name="T27" fmla="*/ 0 h 175"/>
                <a:gd name="T28" fmla="*/ 0 w 143"/>
                <a:gd name="T29" fmla="*/ 0 h 175"/>
                <a:gd name="T30" fmla="*/ 0 w 143"/>
                <a:gd name="T31" fmla="*/ 0 h 175"/>
                <a:gd name="T32" fmla="*/ 0 w 143"/>
                <a:gd name="T33" fmla="*/ 0 h 175"/>
                <a:gd name="T34" fmla="*/ 0 w 143"/>
                <a:gd name="T35" fmla="*/ 0 h 175"/>
                <a:gd name="T36" fmla="*/ 0 w 143"/>
                <a:gd name="T37" fmla="*/ 0 h 175"/>
                <a:gd name="T38" fmla="*/ 0 w 143"/>
                <a:gd name="T39" fmla="*/ 0 h 175"/>
                <a:gd name="T40" fmla="*/ 0 w 143"/>
                <a:gd name="T41" fmla="*/ 0 h 175"/>
                <a:gd name="T42" fmla="*/ 0 w 143"/>
                <a:gd name="T43" fmla="*/ 0 h 175"/>
                <a:gd name="T44" fmla="*/ 0 w 143"/>
                <a:gd name="T45" fmla="*/ 0 h 175"/>
                <a:gd name="T46" fmla="*/ 0 w 143"/>
                <a:gd name="T47" fmla="*/ 0 h 175"/>
                <a:gd name="T48" fmla="*/ 0 w 143"/>
                <a:gd name="T49" fmla="*/ 0 h 175"/>
                <a:gd name="T50" fmla="*/ 0 w 143"/>
                <a:gd name="T51" fmla="*/ 0 h 175"/>
                <a:gd name="T52" fmla="*/ 0 w 143"/>
                <a:gd name="T53" fmla="*/ 0 h 175"/>
                <a:gd name="T54" fmla="*/ 0 w 143"/>
                <a:gd name="T55" fmla="*/ 0 h 175"/>
                <a:gd name="T56" fmla="*/ 0 w 143"/>
                <a:gd name="T57" fmla="*/ 0 h 175"/>
                <a:gd name="T58" fmla="*/ 0 w 143"/>
                <a:gd name="T59" fmla="*/ 0 h 175"/>
                <a:gd name="T60" fmla="*/ 0 w 143"/>
                <a:gd name="T61" fmla="*/ 0 h 175"/>
                <a:gd name="T62" fmla="*/ 0 w 143"/>
                <a:gd name="T63" fmla="*/ 0 h 1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175"/>
                <a:gd name="T98" fmla="*/ 143 w 143"/>
                <a:gd name="T99" fmla="*/ 175 h 1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175">
                  <a:moveTo>
                    <a:pt x="54" y="172"/>
                  </a:moveTo>
                  <a:lnTo>
                    <a:pt x="3" y="119"/>
                  </a:lnTo>
                  <a:cubicBezTo>
                    <a:pt x="0" y="117"/>
                    <a:pt x="0" y="113"/>
                    <a:pt x="2" y="110"/>
                  </a:cubicBezTo>
                  <a:lnTo>
                    <a:pt x="23" y="74"/>
                  </a:lnTo>
                  <a:lnTo>
                    <a:pt x="22" y="76"/>
                  </a:lnTo>
                  <a:lnTo>
                    <a:pt x="43" y="6"/>
                  </a:lnTo>
                  <a:cubicBezTo>
                    <a:pt x="44" y="4"/>
                    <a:pt x="45" y="2"/>
                    <a:pt x="47" y="1"/>
                  </a:cubicBezTo>
                  <a:cubicBezTo>
                    <a:pt x="49" y="0"/>
                    <a:pt x="52" y="0"/>
                    <a:pt x="54" y="1"/>
                  </a:cubicBezTo>
                  <a:lnTo>
                    <a:pt x="110" y="29"/>
                  </a:lnTo>
                  <a:cubicBezTo>
                    <a:pt x="112" y="29"/>
                    <a:pt x="113" y="30"/>
                    <a:pt x="114" y="32"/>
                  </a:cubicBezTo>
                  <a:lnTo>
                    <a:pt x="142" y="78"/>
                  </a:lnTo>
                  <a:cubicBezTo>
                    <a:pt x="143" y="81"/>
                    <a:pt x="143" y="84"/>
                    <a:pt x="141" y="87"/>
                  </a:cubicBezTo>
                  <a:lnTo>
                    <a:pt x="120" y="118"/>
                  </a:lnTo>
                  <a:cubicBezTo>
                    <a:pt x="120" y="119"/>
                    <a:pt x="120" y="119"/>
                    <a:pt x="119" y="119"/>
                  </a:cubicBezTo>
                  <a:lnTo>
                    <a:pt x="65" y="172"/>
                  </a:lnTo>
                  <a:cubicBezTo>
                    <a:pt x="62" y="175"/>
                    <a:pt x="57" y="175"/>
                    <a:pt x="54" y="172"/>
                  </a:cubicBezTo>
                  <a:cubicBezTo>
                    <a:pt x="50" y="169"/>
                    <a:pt x="51" y="164"/>
                    <a:pt x="54" y="161"/>
                  </a:cubicBezTo>
                  <a:lnTo>
                    <a:pt x="108" y="108"/>
                  </a:lnTo>
                  <a:lnTo>
                    <a:pt x="107" y="109"/>
                  </a:lnTo>
                  <a:lnTo>
                    <a:pt x="128" y="78"/>
                  </a:lnTo>
                  <a:lnTo>
                    <a:pt x="128" y="86"/>
                  </a:lnTo>
                  <a:lnTo>
                    <a:pt x="100" y="40"/>
                  </a:lnTo>
                  <a:lnTo>
                    <a:pt x="103" y="43"/>
                  </a:lnTo>
                  <a:lnTo>
                    <a:pt x="47" y="16"/>
                  </a:lnTo>
                  <a:lnTo>
                    <a:pt x="58" y="11"/>
                  </a:lnTo>
                  <a:lnTo>
                    <a:pt x="37" y="80"/>
                  </a:lnTo>
                  <a:cubicBezTo>
                    <a:pt x="37" y="81"/>
                    <a:pt x="37" y="81"/>
                    <a:pt x="36" y="82"/>
                  </a:cubicBezTo>
                  <a:lnTo>
                    <a:pt x="15" y="118"/>
                  </a:lnTo>
                  <a:lnTo>
                    <a:pt x="14" y="108"/>
                  </a:lnTo>
                  <a:lnTo>
                    <a:pt x="65" y="161"/>
                  </a:lnTo>
                  <a:cubicBezTo>
                    <a:pt x="68" y="164"/>
                    <a:pt x="68" y="169"/>
                    <a:pt x="65" y="172"/>
                  </a:cubicBezTo>
                  <a:cubicBezTo>
                    <a:pt x="62" y="175"/>
                    <a:pt x="57" y="175"/>
                    <a:pt x="54" y="172"/>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57" name="Freeform 58"/>
            <p:cNvSpPr>
              <a:spLocks/>
            </p:cNvSpPr>
            <p:nvPr/>
          </p:nvSpPr>
          <p:spPr bwMode="auto">
            <a:xfrm>
              <a:off x="429" y="2394"/>
              <a:ext cx="1182" cy="671"/>
            </a:xfrm>
            <a:custGeom>
              <a:avLst/>
              <a:gdLst>
                <a:gd name="T0" fmla="*/ 719 w 1182"/>
                <a:gd name="T1" fmla="*/ 641 h 671"/>
                <a:gd name="T2" fmla="*/ 738 w 1182"/>
                <a:gd name="T3" fmla="*/ 663 h 671"/>
                <a:gd name="T4" fmla="*/ 797 w 1182"/>
                <a:gd name="T5" fmla="*/ 641 h 671"/>
                <a:gd name="T6" fmla="*/ 835 w 1182"/>
                <a:gd name="T7" fmla="*/ 612 h 671"/>
                <a:gd name="T8" fmla="*/ 881 w 1182"/>
                <a:gd name="T9" fmla="*/ 594 h 671"/>
                <a:gd name="T10" fmla="*/ 927 w 1182"/>
                <a:gd name="T11" fmla="*/ 577 h 671"/>
                <a:gd name="T12" fmla="*/ 1005 w 1182"/>
                <a:gd name="T13" fmla="*/ 563 h 671"/>
                <a:gd name="T14" fmla="*/ 1006 w 1182"/>
                <a:gd name="T15" fmla="*/ 594 h 671"/>
                <a:gd name="T16" fmla="*/ 1030 w 1182"/>
                <a:gd name="T17" fmla="*/ 598 h 671"/>
                <a:gd name="T18" fmla="*/ 1015 w 1182"/>
                <a:gd name="T19" fmla="*/ 636 h 671"/>
                <a:gd name="T20" fmla="*/ 1030 w 1182"/>
                <a:gd name="T21" fmla="*/ 641 h 671"/>
                <a:gd name="T22" fmla="*/ 1095 w 1182"/>
                <a:gd name="T23" fmla="*/ 636 h 671"/>
                <a:gd name="T24" fmla="*/ 1134 w 1182"/>
                <a:gd name="T25" fmla="*/ 650 h 671"/>
                <a:gd name="T26" fmla="*/ 1151 w 1182"/>
                <a:gd name="T27" fmla="*/ 657 h 671"/>
                <a:gd name="T28" fmla="*/ 1155 w 1182"/>
                <a:gd name="T29" fmla="*/ 612 h 671"/>
                <a:gd name="T30" fmla="*/ 1182 w 1182"/>
                <a:gd name="T31" fmla="*/ 582 h 671"/>
                <a:gd name="T32" fmla="*/ 1161 w 1182"/>
                <a:gd name="T33" fmla="*/ 439 h 671"/>
                <a:gd name="T34" fmla="*/ 1138 w 1182"/>
                <a:gd name="T35" fmla="*/ 360 h 671"/>
                <a:gd name="T36" fmla="*/ 1081 w 1182"/>
                <a:gd name="T37" fmla="*/ 332 h 671"/>
                <a:gd name="T38" fmla="*/ 1045 w 1182"/>
                <a:gd name="T39" fmla="*/ 404 h 671"/>
                <a:gd name="T40" fmla="*/ 978 w 1182"/>
                <a:gd name="T41" fmla="*/ 366 h 671"/>
                <a:gd name="T42" fmla="*/ 852 w 1182"/>
                <a:gd name="T43" fmla="*/ 319 h 671"/>
                <a:gd name="T44" fmla="*/ 801 w 1182"/>
                <a:gd name="T45" fmla="*/ 311 h 671"/>
                <a:gd name="T46" fmla="*/ 700 w 1182"/>
                <a:gd name="T47" fmla="*/ 266 h 671"/>
                <a:gd name="T48" fmla="*/ 652 w 1182"/>
                <a:gd name="T49" fmla="*/ 145 h 671"/>
                <a:gd name="T50" fmla="*/ 670 w 1182"/>
                <a:gd name="T51" fmla="*/ 105 h 671"/>
                <a:gd name="T52" fmla="*/ 669 w 1182"/>
                <a:gd name="T53" fmla="*/ 52 h 671"/>
                <a:gd name="T54" fmla="*/ 676 w 1182"/>
                <a:gd name="T55" fmla="*/ 26 h 671"/>
                <a:gd name="T56" fmla="*/ 589 w 1182"/>
                <a:gd name="T57" fmla="*/ 0 h 671"/>
                <a:gd name="T58" fmla="*/ 525 w 1182"/>
                <a:gd name="T59" fmla="*/ 8 h 671"/>
                <a:gd name="T60" fmla="*/ 444 w 1182"/>
                <a:gd name="T61" fmla="*/ 36 h 671"/>
                <a:gd name="T62" fmla="*/ 366 w 1182"/>
                <a:gd name="T63" fmla="*/ 46 h 671"/>
                <a:gd name="T64" fmla="*/ 313 w 1182"/>
                <a:gd name="T65" fmla="*/ 16 h 671"/>
                <a:gd name="T66" fmla="*/ 227 w 1182"/>
                <a:gd name="T67" fmla="*/ 32 h 671"/>
                <a:gd name="T68" fmla="*/ 192 w 1182"/>
                <a:gd name="T69" fmla="*/ 12 h 671"/>
                <a:gd name="T70" fmla="*/ 127 w 1182"/>
                <a:gd name="T71" fmla="*/ 21 h 671"/>
                <a:gd name="T72" fmla="*/ 95 w 1182"/>
                <a:gd name="T73" fmla="*/ 64 h 671"/>
                <a:gd name="T74" fmla="*/ 78 w 1182"/>
                <a:gd name="T75" fmla="*/ 87 h 671"/>
                <a:gd name="T76" fmla="*/ 56 w 1182"/>
                <a:gd name="T77" fmla="*/ 99 h 671"/>
                <a:gd name="T78" fmla="*/ 45 w 1182"/>
                <a:gd name="T79" fmla="*/ 116 h 671"/>
                <a:gd name="T80" fmla="*/ 64 w 1182"/>
                <a:gd name="T81" fmla="*/ 154 h 671"/>
                <a:gd name="T82" fmla="*/ 60 w 1182"/>
                <a:gd name="T83" fmla="*/ 194 h 671"/>
                <a:gd name="T84" fmla="*/ 17 w 1182"/>
                <a:gd name="T85" fmla="*/ 181 h 671"/>
                <a:gd name="T86" fmla="*/ 0 w 1182"/>
                <a:gd name="T87" fmla="*/ 195 h 671"/>
                <a:gd name="T88" fmla="*/ 9 w 1182"/>
                <a:gd name="T89" fmla="*/ 232 h 671"/>
                <a:gd name="T90" fmla="*/ 7 w 1182"/>
                <a:gd name="T91" fmla="*/ 265 h 671"/>
                <a:gd name="T92" fmla="*/ 24 w 1182"/>
                <a:gd name="T93" fmla="*/ 278 h 671"/>
                <a:gd name="T94" fmla="*/ 78 w 1182"/>
                <a:gd name="T95" fmla="*/ 330 h 671"/>
                <a:gd name="T96" fmla="*/ 109 w 1182"/>
                <a:gd name="T97" fmla="*/ 379 h 671"/>
                <a:gd name="T98" fmla="*/ 130 w 1182"/>
                <a:gd name="T99" fmla="*/ 395 h 671"/>
                <a:gd name="T100" fmla="*/ 166 w 1182"/>
                <a:gd name="T101" fmla="*/ 391 h 671"/>
                <a:gd name="T102" fmla="*/ 250 w 1182"/>
                <a:gd name="T103" fmla="*/ 488 h 671"/>
                <a:gd name="T104" fmla="*/ 276 w 1182"/>
                <a:gd name="T105" fmla="*/ 478 h 671"/>
                <a:gd name="T106" fmla="*/ 283 w 1182"/>
                <a:gd name="T107" fmla="*/ 516 h 671"/>
                <a:gd name="T108" fmla="*/ 335 w 1182"/>
                <a:gd name="T109" fmla="*/ 539 h 671"/>
                <a:gd name="T110" fmla="*/ 378 w 1182"/>
                <a:gd name="T111" fmla="*/ 585 h 671"/>
                <a:gd name="T112" fmla="*/ 385 w 1182"/>
                <a:gd name="T113" fmla="*/ 605 h 671"/>
                <a:gd name="T114" fmla="*/ 435 w 1182"/>
                <a:gd name="T115" fmla="*/ 603 h 671"/>
                <a:gd name="T116" fmla="*/ 515 w 1182"/>
                <a:gd name="T117" fmla="*/ 621 h 671"/>
                <a:gd name="T118" fmla="*/ 552 w 1182"/>
                <a:gd name="T119" fmla="*/ 633 h 671"/>
                <a:gd name="T120" fmla="*/ 555 w 1182"/>
                <a:gd name="T121" fmla="*/ 671 h 671"/>
                <a:gd name="T122" fmla="*/ 625 w 1182"/>
                <a:gd name="T123" fmla="*/ 613 h 671"/>
                <a:gd name="T124" fmla="*/ 681 w 1182"/>
                <a:gd name="T125" fmla="*/ 636 h 6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2"/>
                <a:gd name="T190" fmla="*/ 0 h 671"/>
                <a:gd name="T191" fmla="*/ 1182 w 1182"/>
                <a:gd name="T192" fmla="*/ 671 h 6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2" h="671">
                  <a:moveTo>
                    <a:pt x="681" y="636"/>
                  </a:moveTo>
                  <a:lnTo>
                    <a:pt x="719" y="641"/>
                  </a:lnTo>
                  <a:lnTo>
                    <a:pt x="732" y="659"/>
                  </a:lnTo>
                  <a:lnTo>
                    <a:pt x="738" y="663"/>
                  </a:lnTo>
                  <a:lnTo>
                    <a:pt x="794" y="651"/>
                  </a:lnTo>
                  <a:lnTo>
                    <a:pt x="797" y="641"/>
                  </a:lnTo>
                  <a:lnTo>
                    <a:pt x="808" y="634"/>
                  </a:lnTo>
                  <a:lnTo>
                    <a:pt x="835" y="612"/>
                  </a:lnTo>
                  <a:lnTo>
                    <a:pt x="859" y="608"/>
                  </a:lnTo>
                  <a:lnTo>
                    <a:pt x="881" y="594"/>
                  </a:lnTo>
                  <a:lnTo>
                    <a:pt x="922" y="568"/>
                  </a:lnTo>
                  <a:lnTo>
                    <a:pt x="927" y="577"/>
                  </a:lnTo>
                  <a:lnTo>
                    <a:pt x="959" y="589"/>
                  </a:lnTo>
                  <a:lnTo>
                    <a:pt x="1005" y="563"/>
                  </a:lnTo>
                  <a:lnTo>
                    <a:pt x="1018" y="574"/>
                  </a:lnTo>
                  <a:lnTo>
                    <a:pt x="1006" y="594"/>
                  </a:lnTo>
                  <a:lnTo>
                    <a:pt x="1011" y="598"/>
                  </a:lnTo>
                  <a:lnTo>
                    <a:pt x="1030" y="598"/>
                  </a:lnTo>
                  <a:lnTo>
                    <a:pt x="1030" y="607"/>
                  </a:lnTo>
                  <a:lnTo>
                    <a:pt x="1015" y="636"/>
                  </a:lnTo>
                  <a:lnTo>
                    <a:pt x="1020" y="641"/>
                  </a:lnTo>
                  <a:lnTo>
                    <a:pt x="1030" y="641"/>
                  </a:lnTo>
                  <a:lnTo>
                    <a:pt x="1075" y="654"/>
                  </a:lnTo>
                  <a:lnTo>
                    <a:pt x="1095" y="636"/>
                  </a:lnTo>
                  <a:lnTo>
                    <a:pt x="1125" y="661"/>
                  </a:lnTo>
                  <a:lnTo>
                    <a:pt x="1134" y="650"/>
                  </a:lnTo>
                  <a:lnTo>
                    <a:pt x="1142" y="657"/>
                  </a:lnTo>
                  <a:lnTo>
                    <a:pt x="1151" y="657"/>
                  </a:lnTo>
                  <a:lnTo>
                    <a:pt x="1156" y="650"/>
                  </a:lnTo>
                  <a:lnTo>
                    <a:pt x="1155" y="612"/>
                  </a:lnTo>
                  <a:lnTo>
                    <a:pt x="1162" y="607"/>
                  </a:lnTo>
                  <a:lnTo>
                    <a:pt x="1182" y="582"/>
                  </a:lnTo>
                  <a:lnTo>
                    <a:pt x="1179" y="487"/>
                  </a:lnTo>
                  <a:lnTo>
                    <a:pt x="1161" y="439"/>
                  </a:lnTo>
                  <a:lnTo>
                    <a:pt x="1174" y="429"/>
                  </a:lnTo>
                  <a:lnTo>
                    <a:pt x="1138" y="360"/>
                  </a:lnTo>
                  <a:lnTo>
                    <a:pt x="1093" y="324"/>
                  </a:lnTo>
                  <a:lnTo>
                    <a:pt x="1081" y="332"/>
                  </a:lnTo>
                  <a:lnTo>
                    <a:pt x="1083" y="353"/>
                  </a:lnTo>
                  <a:lnTo>
                    <a:pt x="1045" y="404"/>
                  </a:lnTo>
                  <a:lnTo>
                    <a:pt x="982" y="391"/>
                  </a:lnTo>
                  <a:lnTo>
                    <a:pt x="978" y="366"/>
                  </a:lnTo>
                  <a:lnTo>
                    <a:pt x="938" y="334"/>
                  </a:lnTo>
                  <a:lnTo>
                    <a:pt x="852" y="319"/>
                  </a:lnTo>
                  <a:lnTo>
                    <a:pt x="814" y="312"/>
                  </a:lnTo>
                  <a:lnTo>
                    <a:pt x="801" y="311"/>
                  </a:lnTo>
                  <a:lnTo>
                    <a:pt x="768" y="283"/>
                  </a:lnTo>
                  <a:lnTo>
                    <a:pt x="700" y="266"/>
                  </a:lnTo>
                  <a:lnTo>
                    <a:pt x="653" y="171"/>
                  </a:lnTo>
                  <a:lnTo>
                    <a:pt x="652" y="145"/>
                  </a:lnTo>
                  <a:lnTo>
                    <a:pt x="670" y="134"/>
                  </a:lnTo>
                  <a:lnTo>
                    <a:pt x="670" y="105"/>
                  </a:lnTo>
                  <a:lnTo>
                    <a:pt x="684" y="69"/>
                  </a:lnTo>
                  <a:lnTo>
                    <a:pt x="669" y="52"/>
                  </a:lnTo>
                  <a:lnTo>
                    <a:pt x="689" y="34"/>
                  </a:lnTo>
                  <a:lnTo>
                    <a:pt x="676" y="26"/>
                  </a:lnTo>
                  <a:lnTo>
                    <a:pt x="645" y="26"/>
                  </a:lnTo>
                  <a:lnTo>
                    <a:pt x="589" y="0"/>
                  </a:lnTo>
                  <a:lnTo>
                    <a:pt x="552" y="0"/>
                  </a:lnTo>
                  <a:lnTo>
                    <a:pt x="525" y="8"/>
                  </a:lnTo>
                  <a:lnTo>
                    <a:pt x="493" y="8"/>
                  </a:lnTo>
                  <a:lnTo>
                    <a:pt x="444" y="36"/>
                  </a:lnTo>
                  <a:lnTo>
                    <a:pt x="406" y="31"/>
                  </a:lnTo>
                  <a:lnTo>
                    <a:pt x="366" y="46"/>
                  </a:lnTo>
                  <a:lnTo>
                    <a:pt x="334" y="34"/>
                  </a:lnTo>
                  <a:lnTo>
                    <a:pt x="313" y="16"/>
                  </a:lnTo>
                  <a:lnTo>
                    <a:pt x="261" y="8"/>
                  </a:lnTo>
                  <a:lnTo>
                    <a:pt x="227" y="32"/>
                  </a:lnTo>
                  <a:lnTo>
                    <a:pt x="208" y="25"/>
                  </a:lnTo>
                  <a:lnTo>
                    <a:pt x="192" y="12"/>
                  </a:lnTo>
                  <a:lnTo>
                    <a:pt x="156" y="1"/>
                  </a:lnTo>
                  <a:lnTo>
                    <a:pt x="127" y="21"/>
                  </a:lnTo>
                  <a:lnTo>
                    <a:pt x="117" y="52"/>
                  </a:lnTo>
                  <a:lnTo>
                    <a:pt x="95" y="64"/>
                  </a:lnTo>
                  <a:lnTo>
                    <a:pt x="93" y="82"/>
                  </a:lnTo>
                  <a:lnTo>
                    <a:pt x="78" y="87"/>
                  </a:lnTo>
                  <a:lnTo>
                    <a:pt x="62" y="86"/>
                  </a:lnTo>
                  <a:lnTo>
                    <a:pt x="56" y="99"/>
                  </a:lnTo>
                  <a:lnTo>
                    <a:pt x="53" y="116"/>
                  </a:lnTo>
                  <a:lnTo>
                    <a:pt x="45" y="116"/>
                  </a:lnTo>
                  <a:lnTo>
                    <a:pt x="45" y="134"/>
                  </a:lnTo>
                  <a:lnTo>
                    <a:pt x="64" y="154"/>
                  </a:lnTo>
                  <a:lnTo>
                    <a:pt x="64" y="183"/>
                  </a:lnTo>
                  <a:lnTo>
                    <a:pt x="60" y="194"/>
                  </a:lnTo>
                  <a:lnTo>
                    <a:pt x="31" y="198"/>
                  </a:lnTo>
                  <a:lnTo>
                    <a:pt x="17" y="181"/>
                  </a:lnTo>
                  <a:lnTo>
                    <a:pt x="1" y="183"/>
                  </a:lnTo>
                  <a:lnTo>
                    <a:pt x="0" y="195"/>
                  </a:lnTo>
                  <a:lnTo>
                    <a:pt x="7" y="217"/>
                  </a:lnTo>
                  <a:lnTo>
                    <a:pt x="9" y="232"/>
                  </a:lnTo>
                  <a:lnTo>
                    <a:pt x="9" y="251"/>
                  </a:lnTo>
                  <a:lnTo>
                    <a:pt x="7" y="265"/>
                  </a:lnTo>
                  <a:lnTo>
                    <a:pt x="7" y="277"/>
                  </a:lnTo>
                  <a:lnTo>
                    <a:pt x="24" y="278"/>
                  </a:lnTo>
                  <a:lnTo>
                    <a:pt x="36" y="296"/>
                  </a:lnTo>
                  <a:lnTo>
                    <a:pt x="78" y="330"/>
                  </a:lnTo>
                  <a:lnTo>
                    <a:pt x="78" y="342"/>
                  </a:lnTo>
                  <a:lnTo>
                    <a:pt x="109" y="379"/>
                  </a:lnTo>
                  <a:lnTo>
                    <a:pt x="118" y="391"/>
                  </a:lnTo>
                  <a:lnTo>
                    <a:pt x="130" y="395"/>
                  </a:lnTo>
                  <a:lnTo>
                    <a:pt x="149" y="375"/>
                  </a:lnTo>
                  <a:lnTo>
                    <a:pt x="166" y="391"/>
                  </a:lnTo>
                  <a:lnTo>
                    <a:pt x="238" y="455"/>
                  </a:lnTo>
                  <a:lnTo>
                    <a:pt x="250" y="488"/>
                  </a:lnTo>
                  <a:lnTo>
                    <a:pt x="266" y="488"/>
                  </a:lnTo>
                  <a:lnTo>
                    <a:pt x="276" y="478"/>
                  </a:lnTo>
                  <a:lnTo>
                    <a:pt x="283" y="487"/>
                  </a:lnTo>
                  <a:lnTo>
                    <a:pt x="283" y="516"/>
                  </a:lnTo>
                  <a:lnTo>
                    <a:pt x="326" y="540"/>
                  </a:lnTo>
                  <a:lnTo>
                    <a:pt x="335" y="539"/>
                  </a:lnTo>
                  <a:lnTo>
                    <a:pt x="341" y="563"/>
                  </a:lnTo>
                  <a:lnTo>
                    <a:pt x="378" y="585"/>
                  </a:lnTo>
                  <a:lnTo>
                    <a:pt x="379" y="600"/>
                  </a:lnTo>
                  <a:lnTo>
                    <a:pt x="385" y="605"/>
                  </a:lnTo>
                  <a:lnTo>
                    <a:pt x="416" y="603"/>
                  </a:lnTo>
                  <a:lnTo>
                    <a:pt x="435" y="603"/>
                  </a:lnTo>
                  <a:lnTo>
                    <a:pt x="459" y="623"/>
                  </a:lnTo>
                  <a:lnTo>
                    <a:pt x="515" y="621"/>
                  </a:lnTo>
                  <a:lnTo>
                    <a:pt x="545" y="619"/>
                  </a:lnTo>
                  <a:lnTo>
                    <a:pt x="552" y="633"/>
                  </a:lnTo>
                  <a:lnTo>
                    <a:pt x="546" y="661"/>
                  </a:lnTo>
                  <a:lnTo>
                    <a:pt x="555" y="671"/>
                  </a:lnTo>
                  <a:lnTo>
                    <a:pt x="585" y="642"/>
                  </a:lnTo>
                  <a:lnTo>
                    <a:pt x="625" y="613"/>
                  </a:lnTo>
                  <a:lnTo>
                    <a:pt x="653" y="618"/>
                  </a:lnTo>
                  <a:lnTo>
                    <a:pt x="681" y="636"/>
                  </a:lnTo>
                  <a:close/>
                </a:path>
              </a:pathLst>
            </a:custGeom>
            <a:solidFill>
              <a:srgbClr val="3191FF"/>
            </a:solidFill>
            <a:ln w="9525">
              <a:noFill/>
              <a:round/>
              <a:headEnd/>
              <a:tailEnd/>
            </a:ln>
          </p:spPr>
          <p:txBody>
            <a:bodyPr/>
            <a:lstStyle/>
            <a:p>
              <a:endParaRPr lang="zh-CN" altLang="en-US">
                <a:latin typeface="+mn-ea"/>
              </a:endParaRPr>
            </a:p>
          </p:txBody>
        </p:sp>
        <p:sp>
          <p:nvSpPr>
            <p:cNvPr id="25658" name="Freeform 59"/>
            <p:cNvSpPr>
              <a:spLocks/>
            </p:cNvSpPr>
            <p:nvPr/>
          </p:nvSpPr>
          <p:spPr bwMode="auto">
            <a:xfrm>
              <a:off x="426" y="2391"/>
              <a:ext cx="1188" cy="678"/>
            </a:xfrm>
            <a:custGeom>
              <a:avLst/>
              <a:gdLst>
                <a:gd name="T0" fmla="*/ 0 w 3167"/>
                <a:gd name="T1" fmla="*/ 0 h 1807"/>
                <a:gd name="T2" fmla="*/ 0 w 3167"/>
                <a:gd name="T3" fmla="*/ 0 h 1807"/>
                <a:gd name="T4" fmla="*/ 0 w 3167"/>
                <a:gd name="T5" fmla="*/ 0 h 1807"/>
                <a:gd name="T6" fmla="*/ 0 w 3167"/>
                <a:gd name="T7" fmla="*/ 0 h 1807"/>
                <a:gd name="T8" fmla="*/ 0 w 3167"/>
                <a:gd name="T9" fmla="*/ 0 h 1807"/>
                <a:gd name="T10" fmla="*/ 0 w 3167"/>
                <a:gd name="T11" fmla="*/ 0 h 1807"/>
                <a:gd name="T12" fmla="*/ 0 w 3167"/>
                <a:gd name="T13" fmla="*/ 0 h 1807"/>
                <a:gd name="T14" fmla="*/ 0 w 3167"/>
                <a:gd name="T15" fmla="*/ 0 h 1807"/>
                <a:gd name="T16" fmla="*/ 0 w 3167"/>
                <a:gd name="T17" fmla="*/ 0 h 1807"/>
                <a:gd name="T18" fmla="*/ 0 w 3167"/>
                <a:gd name="T19" fmla="*/ 0 h 1807"/>
                <a:gd name="T20" fmla="*/ 0 w 3167"/>
                <a:gd name="T21" fmla="*/ 0 h 1807"/>
                <a:gd name="T22" fmla="*/ 0 w 3167"/>
                <a:gd name="T23" fmla="*/ 0 h 1807"/>
                <a:gd name="T24" fmla="*/ 0 w 3167"/>
                <a:gd name="T25" fmla="*/ 0 h 1807"/>
                <a:gd name="T26" fmla="*/ 0 w 3167"/>
                <a:gd name="T27" fmla="*/ 0 h 1807"/>
                <a:gd name="T28" fmla="*/ 0 w 3167"/>
                <a:gd name="T29" fmla="*/ 0 h 1807"/>
                <a:gd name="T30" fmla="*/ 0 w 3167"/>
                <a:gd name="T31" fmla="*/ 0 h 1807"/>
                <a:gd name="T32" fmla="*/ 0 w 3167"/>
                <a:gd name="T33" fmla="*/ 0 h 1807"/>
                <a:gd name="T34" fmla="*/ 0 w 3167"/>
                <a:gd name="T35" fmla="*/ 0 h 1807"/>
                <a:gd name="T36" fmla="*/ 0 w 3167"/>
                <a:gd name="T37" fmla="*/ 0 h 1807"/>
                <a:gd name="T38" fmla="*/ 0 w 3167"/>
                <a:gd name="T39" fmla="*/ 0 h 1807"/>
                <a:gd name="T40" fmla="*/ 0 w 3167"/>
                <a:gd name="T41" fmla="*/ 0 h 1807"/>
                <a:gd name="T42" fmla="*/ 0 w 3167"/>
                <a:gd name="T43" fmla="*/ 0 h 1807"/>
                <a:gd name="T44" fmla="*/ 0 w 3167"/>
                <a:gd name="T45" fmla="*/ 0 h 1807"/>
                <a:gd name="T46" fmla="*/ 0 w 3167"/>
                <a:gd name="T47" fmla="*/ 0 h 1807"/>
                <a:gd name="T48" fmla="*/ 0 w 3167"/>
                <a:gd name="T49" fmla="*/ 0 h 1807"/>
                <a:gd name="T50" fmla="*/ 0 w 3167"/>
                <a:gd name="T51" fmla="*/ 0 h 1807"/>
                <a:gd name="T52" fmla="*/ 0 w 3167"/>
                <a:gd name="T53" fmla="*/ 0 h 1807"/>
                <a:gd name="T54" fmla="*/ 0 w 3167"/>
                <a:gd name="T55" fmla="*/ 0 h 1807"/>
                <a:gd name="T56" fmla="*/ 0 w 3167"/>
                <a:gd name="T57" fmla="*/ 0 h 1807"/>
                <a:gd name="T58" fmla="*/ 0 w 3167"/>
                <a:gd name="T59" fmla="*/ 0 h 1807"/>
                <a:gd name="T60" fmla="*/ 0 w 3167"/>
                <a:gd name="T61" fmla="*/ 0 h 1807"/>
                <a:gd name="T62" fmla="*/ 0 w 3167"/>
                <a:gd name="T63" fmla="*/ 0 h 1807"/>
                <a:gd name="T64" fmla="*/ 0 w 3167"/>
                <a:gd name="T65" fmla="*/ 0 h 1807"/>
                <a:gd name="T66" fmla="*/ 0 w 3167"/>
                <a:gd name="T67" fmla="*/ 0 h 1807"/>
                <a:gd name="T68" fmla="*/ 0 w 3167"/>
                <a:gd name="T69" fmla="*/ 0 h 1807"/>
                <a:gd name="T70" fmla="*/ 0 w 3167"/>
                <a:gd name="T71" fmla="*/ 0 h 1807"/>
                <a:gd name="T72" fmla="*/ 0 w 3167"/>
                <a:gd name="T73" fmla="*/ 0 h 1807"/>
                <a:gd name="T74" fmla="*/ 0 w 3167"/>
                <a:gd name="T75" fmla="*/ 0 h 1807"/>
                <a:gd name="T76" fmla="*/ 0 w 3167"/>
                <a:gd name="T77" fmla="*/ 0 h 1807"/>
                <a:gd name="T78" fmla="*/ 0 w 3167"/>
                <a:gd name="T79" fmla="*/ 0 h 1807"/>
                <a:gd name="T80" fmla="*/ 0 w 3167"/>
                <a:gd name="T81" fmla="*/ 0 h 1807"/>
                <a:gd name="T82" fmla="*/ 0 w 3167"/>
                <a:gd name="T83" fmla="*/ 0 h 1807"/>
                <a:gd name="T84" fmla="*/ 0 w 3167"/>
                <a:gd name="T85" fmla="*/ 0 h 1807"/>
                <a:gd name="T86" fmla="*/ 0 w 3167"/>
                <a:gd name="T87" fmla="*/ 0 h 1807"/>
                <a:gd name="T88" fmla="*/ 0 w 3167"/>
                <a:gd name="T89" fmla="*/ 0 h 1807"/>
                <a:gd name="T90" fmla="*/ 0 w 3167"/>
                <a:gd name="T91" fmla="*/ 0 h 1807"/>
                <a:gd name="T92" fmla="*/ 0 w 3167"/>
                <a:gd name="T93" fmla="*/ 0 h 1807"/>
                <a:gd name="T94" fmla="*/ 0 w 3167"/>
                <a:gd name="T95" fmla="*/ 0 h 1807"/>
                <a:gd name="T96" fmla="*/ 0 w 3167"/>
                <a:gd name="T97" fmla="*/ 0 h 1807"/>
                <a:gd name="T98" fmla="*/ 0 w 3167"/>
                <a:gd name="T99" fmla="*/ 0 h 1807"/>
                <a:gd name="T100" fmla="*/ 0 w 3167"/>
                <a:gd name="T101" fmla="*/ 0 h 1807"/>
                <a:gd name="T102" fmla="*/ 0 w 3167"/>
                <a:gd name="T103" fmla="*/ 0 h 1807"/>
                <a:gd name="T104" fmla="*/ 0 w 3167"/>
                <a:gd name="T105" fmla="*/ 0 h 1807"/>
                <a:gd name="T106" fmla="*/ 0 w 3167"/>
                <a:gd name="T107" fmla="*/ 0 h 1807"/>
                <a:gd name="T108" fmla="*/ 0 w 3167"/>
                <a:gd name="T109" fmla="*/ 0 h 1807"/>
                <a:gd name="T110" fmla="*/ 0 w 3167"/>
                <a:gd name="T111" fmla="*/ 0 h 1807"/>
                <a:gd name="T112" fmla="*/ 0 w 3167"/>
                <a:gd name="T113" fmla="*/ 0 h 1807"/>
                <a:gd name="T114" fmla="*/ 0 w 3167"/>
                <a:gd name="T115" fmla="*/ 0 h 1807"/>
                <a:gd name="T116" fmla="*/ 0 w 3167"/>
                <a:gd name="T117" fmla="*/ 0 h 1807"/>
                <a:gd name="T118" fmla="*/ 0 w 3167"/>
                <a:gd name="T119" fmla="*/ 0 h 1807"/>
                <a:gd name="T120" fmla="*/ 0 w 3167"/>
                <a:gd name="T121" fmla="*/ 0 h 18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67"/>
                <a:gd name="T184" fmla="*/ 0 h 1807"/>
                <a:gd name="T185" fmla="*/ 3167 w 3167"/>
                <a:gd name="T186" fmla="*/ 1807 h 18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67" h="1807">
                  <a:moveTo>
                    <a:pt x="1826" y="1695"/>
                  </a:moveTo>
                  <a:lnTo>
                    <a:pt x="1927" y="1709"/>
                  </a:lnTo>
                  <a:cubicBezTo>
                    <a:pt x="1929" y="1709"/>
                    <a:pt x="1931" y="1711"/>
                    <a:pt x="1932" y="1712"/>
                  </a:cubicBezTo>
                  <a:lnTo>
                    <a:pt x="1967" y="1760"/>
                  </a:lnTo>
                  <a:lnTo>
                    <a:pt x="1965" y="1758"/>
                  </a:lnTo>
                  <a:lnTo>
                    <a:pt x="1980" y="1768"/>
                  </a:lnTo>
                  <a:lnTo>
                    <a:pt x="1974" y="1767"/>
                  </a:lnTo>
                  <a:lnTo>
                    <a:pt x="2125" y="1737"/>
                  </a:lnTo>
                  <a:lnTo>
                    <a:pt x="2119" y="1743"/>
                  </a:lnTo>
                  <a:lnTo>
                    <a:pt x="2126" y="1715"/>
                  </a:lnTo>
                  <a:cubicBezTo>
                    <a:pt x="2127" y="1713"/>
                    <a:pt x="2128" y="1711"/>
                    <a:pt x="2130" y="1710"/>
                  </a:cubicBezTo>
                  <a:lnTo>
                    <a:pt x="2158" y="1692"/>
                  </a:lnTo>
                  <a:lnTo>
                    <a:pt x="2230" y="1633"/>
                  </a:lnTo>
                  <a:cubicBezTo>
                    <a:pt x="2231" y="1632"/>
                    <a:pt x="2232" y="1632"/>
                    <a:pt x="2234" y="1632"/>
                  </a:cubicBezTo>
                  <a:lnTo>
                    <a:pt x="2297" y="1622"/>
                  </a:lnTo>
                  <a:lnTo>
                    <a:pt x="2294" y="1623"/>
                  </a:lnTo>
                  <a:lnTo>
                    <a:pt x="2353" y="1585"/>
                  </a:lnTo>
                  <a:lnTo>
                    <a:pt x="2464" y="1517"/>
                  </a:lnTo>
                  <a:cubicBezTo>
                    <a:pt x="2467" y="1515"/>
                    <a:pt x="2472" y="1516"/>
                    <a:pt x="2475" y="1520"/>
                  </a:cubicBezTo>
                  <a:lnTo>
                    <a:pt x="2488" y="1542"/>
                  </a:lnTo>
                  <a:lnTo>
                    <a:pt x="2484" y="1539"/>
                  </a:lnTo>
                  <a:lnTo>
                    <a:pt x="2568" y="1570"/>
                  </a:lnTo>
                  <a:lnTo>
                    <a:pt x="2561" y="1571"/>
                  </a:lnTo>
                  <a:lnTo>
                    <a:pt x="2683" y="1503"/>
                  </a:lnTo>
                  <a:cubicBezTo>
                    <a:pt x="2686" y="1502"/>
                    <a:pt x="2690" y="1502"/>
                    <a:pt x="2692" y="1504"/>
                  </a:cubicBezTo>
                  <a:lnTo>
                    <a:pt x="2728" y="1532"/>
                  </a:lnTo>
                  <a:cubicBezTo>
                    <a:pt x="2732" y="1534"/>
                    <a:pt x="2733" y="1539"/>
                    <a:pt x="2730" y="1542"/>
                  </a:cubicBezTo>
                  <a:lnTo>
                    <a:pt x="2698" y="1596"/>
                  </a:lnTo>
                  <a:lnTo>
                    <a:pt x="2696" y="1586"/>
                  </a:lnTo>
                  <a:lnTo>
                    <a:pt x="2710" y="1598"/>
                  </a:lnTo>
                  <a:lnTo>
                    <a:pt x="2704" y="1596"/>
                  </a:lnTo>
                  <a:lnTo>
                    <a:pt x="2754" y="1596"/>
                  </a:lnTo>
                  <a:cubicBezTo>
                    <a:pt x="2758" y="1596"/>
                    <a:pt x="2762" y="1599"/>
                    <a:pt x="2762" y="1603"/>
                  </a:cubicBezTo>
                  <a:lnTo>
                    <a:pt x="2764" y="1625"/>
                  </a:lnTo>
                  <a:cubicBezTo>
                    <a:pt x="2764" y="1627"/>
                    <a:pt x="2764" y="1628"/>
                    <a:pt x="2763" y="1629"/>
                  </a:cubicBezTo>
                  <a:lnTo>
                    <a:pt x="2721" y="1707"/>
                  </a:lnTo>
                  <a:lnTo>
                    <a:pt x="2720" y="1698"/>
                  </a:lnTo>
                  <a:lnTo>
                    <a:pt x="2733" y="1711"/>
                  </a:lnTo>
                  <a:lnTo>
                    <a:pt x="2727" y="1709"/>
                  </a:lnTo>
                  <a:lnTo>
                    <a:pt x="2754" y="1709"/>
                  </a:lnTo>
                  <a:cubicBezTo>
                    <a:pt x="2755" y="1709"/>
                    <a:pt x="2756" y="1709"/>
                    <a:pt x="2756" y="1709"/>
                  </a:cubicBezTo>
                  <a:lnTo>
                    <a:pt x="2876" y="1743"/>
                  </a:lnTo>
                  <a:lnTo>
                    <a:pt x="2869" y="1745"/>
                  </a:lnTo>
                  <a:lnTo>
                    <a:pt x="2922" y="1697"/>
                  </a:lnTo>
                  <a:cubicBezTo>
                    <a:pt x="2925" y="1694"/>
                    <a:pt x="2930" y="1694"/>
                    <a:pt x="2933" y="1697"/>
                  </a:cubicBezTo>
                  <a:lnTo>
                    <a:pt x="3013" y="1765"/>
                  </a:lnTo>
                  <a:lnTo>
                    <a:pt x="3002" y="1766"/>
                  </a:lnTo>
                  <a:lnTo>
                    <a:pt x="3026" y="1736"/>
                  </a:lnTo>
                  <a:cubicBezTo>
                    <a:pt x="3028" y="1734"/>
                    <a:pt x="3030" y="1733"/>
                    <a:pt x="3032" y="1733"/>
                  </a:cubicBezTo>
                  <a:cubicBezTo>
                    <a:pt x="3034" y="1733"/>
                    <a:pt x="3037" y="1734"/>
                    <a:pt x="3038" y="1735"/>
                  </a:cubicBezTo>
                  <a:lnTo>
                    <a:pt x="3059" y="1755"/>
                  </a:lnTo>
                  <a:lnTo>
                    <a:pt x="3054" y="1753"/>
                  </a:lnTo>
                  <a:lnTo>
                    <a:pt x="3078" y="1753"/>
                  </a:lnTo>
                  <a:lnTo>
                    <a:pt x="3072" y="1756"/>
                  </a:lnTo>
                  <a:lnTo>
                    <a:pt x="3085" y="1736"/>
                  </a:lnTo>
                  <a:lnTo>
                    <a:pt x="3084" y="1741"/>
                  </a:lnTo>
                  <a:lnTo>
                    <a:pt x="3080" y="1640"/>
                  </a:lnTo>
                  <a:cubicBezTo>
                    <a:pt x="3080" y="1637"/>
                    <a:pt x="3081" y="1635"/>
                    <a:pt x="3083" y="1633"/>
                  </a:cubicBezTo>
                  <a:lnTo>
                    <a:pt x="3102" y="1619"/>
                  </a:lnTo>
                  <a:lnTo>
                    <a:pt x="3101" y="1621"/>
                  </a:lnTo>
                  <a:lnTo>
                    <a:pt x="3152" y="1555"/>
                  </a:lnTo>
                  <a:lnTo>
                    <a:pt x="3151" y="1560"/>
                  </a:lnTo>
                  <a:lnTo>
                    <a:pt x="3143" y="1306"/>
                  </a:lnTo>
                  <a:lnTo>
                    <a:pt x="3143" y="1309"/>
                  </a:lnTo>
                  <a:lnTo>
                    <a:pt x="3096" y="1181"/>
                  </a:lnTo>
                  <a:cubicBezTo>
                    <a:pt x="3094" y="1178"/>
                    <a:pt x="3096" y="1174"/>
                    <a:pt x="3098" y="1172"/>
                  </a:cubicBezTo>
                  <a:lnTo>
                    <a:pt x="3133" y="1146"/>
                  </a:lnTo>
                  <a:lnTo>
                    <a:pt x="3130" y="1156"/>
                  </a:lnTo>
                  <a:lnTo>
                    <a:pt x="3035" y="972"/>
                  </a:lnTo>
                  <a:lnTo>
                    <a:pt x="3037" y="974"/>
                  </a:lnTo>
                  <a:lnTo>
                    <a:pt x="2919" y="877"/>
                  </a:lnTo>
                  <a:lnTo>
                    <a:pt x="2928" y="877"/>
                  </a:lnTo>
                  <a:lnTo>
                    <a:pt x="2896" y="899"/>
                  </a:lnTo>
                  <a:lnTo>
                    <a:pt x="2899" y="892"/>
                  </a:lnTo>
                  <a:lnTo>
                    <a:pt x="2903" y="950"/>
                  </a:lnTo>
                  <a:cubicBezTo>
                    <a:pt x="2903" y="952"/>
                    <a:pt x="2903" y="953"/>
                    <a:pt x="2902" y="955"/>
                  </a:cubicBezTo>
                  <a:lnTo>
                    <a:pt x="2802" y="1090"/>
                  </a:lnTo>
                  <a:cubicBezTo>
                    <a:pt x="2801" y="1093"/>
                    <a:pt x="2798" y="1094"/>
                    <a:pt x="2794" y="1093"/>
                  </a:cubicBezTo>
                  <a:lnTo>
                    <a:pt x="2627" y="1059"/>
                  </a:lnTo>
                  <a:cubicBezTo>
                    <a:pt x="2623" y="1059"/>
                    <a:pt x="2621" y="1056"/>
                    <a:pt x="2620" y="1053"/>
                  </a:cubicBezTo>
                  <a:lnTo>
                    <a:pt x="2607" y="985"/>
                  </a:lnTo>
                  <a:lnTo>
                    <a:pt x="2610" y="990"/>
                  </a:lnTo>
                  <a:lnTo>
                    <a:pt x="2505" y="905"/>
                  </a:lnTo>
                  <a:lnTo>
                    <a:pt x="2508" y="906"/>
                  </a:lnTo>
                  <a:lnTo>
                    <a:pt x="2280" y="867"/>
                  </a:lnTo>
                  <a:lnTo>
                    <a:pt x="2178" y="849"/>
                  </a:lnTo>
                  <a:lnTo>
                    <a:pt x="2143" y="845"/>
                  </a:lnTo>
                  <a:cubicBezTo>
                    <a:pt x="2141" y="845"/>
                    <a:pt x="2140" y="844"/>
                    <a:pt x="2138" y="843"/>
                  </a:cubicBezTo>
                  <a:lnTo>
                    <a:pt x="2051" y="770"/>
                  </a:lnTo>
                  <a:lnTo>
                    <a:pt x="2054" y="771"/>
                  </a:lnTo>
                  <a:lnTo>
                    <a:pt x="1873" y="725"/>
                  </a:lnTo>
                  <a:cubicBezTo>
                    <a:pt x="1870" y="725"/>
                    <a:pt x="1868" y="723"/>
                    <a:pt x="1867" y="721"/>
                  </a:cubicBezTo>
                  <a:lnTo>
                    <a:pt x="1743" y="467"/>
                  </a:lnTo>
                  <a:cubicBezTo>
                    <a:pt x="1743" y="466"/>
                    <a:pt x="1743" y="465"/>
                    <a:pt x="1742" y="464"/>
                  </a:cubicBezTo>
                  <a:lnTo>
                    <a:pt x="1739" y="394"/>
                  </a:lnTo>
                  <a:cubicBezTo>
                    <a:pt x="1738" y="391"/>
                    <a:pt x="1740" y="388"/>
                    <a:pt x="1743" y="387"/>
                  </a:cubicBezTo>
                  <a:lnTo>
                    <a:pt x="1792" y="359"/>
                  </a:lnTo>
                  <a:lnTo>
                    <a:pt x="1788" y="366"/>
                  </a:lnTo>
                  <a:lnTo>
                    <a:pt x="1788" y="289"/>
                  </a:lnTo>
                  <a:cubicBezTo>
                    <a:pt x="1788" y="288"/>
                    <a:pt x="1788" y="287"/>
                    <a:pt x="1789" y="286"/>
                  </a:cubicBezTo>
                  <a:lnTo>
                    <a:pt x="1825" y="190"/>
                  </a:lnTo>
                  <a:lnTo>
                    <a:pt x="1826" y="199"/>
                  </a:lnTo>
                  <a:lnTo>
                    <a:pt x="1786" y="153"/>
                  </a:lnTo>
                  <a:cubicBezTo>
                    <a:pt x="1784" y="150"/>
                    <a:pt x="1784" y="144"/>
                    <a:pt x="1787" y="142"/>
                  </a:cubicBezTo>
                  <a:lnTo>
                    <a:pt x="1841" y="94"/>
                  </a:lnTo>
                  <a:lnTo>
                    <a:pt x="1842" y="107"/>
                  </a:lnTo>
                  <a:lnTo>
                    <a:pt x="1807" y="85"/>
                  </a:lnTo>
                  <a:lnTo>
                    <a:pt x="1812" y="86"/>
                  </a:lnTo>
                  <a:lnTo>
                    <a:pt x="1729" y="86"/>
                  </a:lnTo>
                  <a:cubicBezTo>
                    <a:pt x="1728" y="86"/>
                    <a:pt x="1727" y="86"/>
                    <a:pt x="1726" y="85"/>
                  </a:cubicBezTo>
                  <a:lnTo>
                    <a:pt x="1575" y="16"/>
                  </a:lnTo>
                  <a:lnTo>
                    <a:pt x="1579" y="16"/>
                  </a:lnTo>
                  <a:lnTo>
                    <a:pt x="1481" y="16"/>
                  </a:lnTo>
                  <a:lnTo>
                    <a:pt x="1484" y="16"/>
                  </a:lnTo>
                  <a:lnTo>
                    <a:pt x="1411" y="38"/>
                  </a:lnTo>
                  <a:cubicBezTo>
                    <a:pt x="1410" y="38"/>
                    <a:pt x="1410" y="38"/>
                    <a:pt x="1409" y="38"/>
                  </a:cubicBezTo>
                  <a:lnTo>
                    <a:pt x="1323" y="38"/>
                  </a:lnTo>
                  <a:lnTo>
                    <a:pt x="1327" y="37"/>
                  </a:lnTo>
                  <a:lnTo>
                    <a:pt x="1197" y="111"/>
                  </a:lnTo>
                  <a:cubicBezTo>
                    <a:pt x="1196" y="112"/>
                    <a:pt x="1194" y="112"/>
                    <a:pt x="1192" y="112"/>
                  </a:cubicBezTo>
                  <a:lnTo>
                    <a:pt x="1089" y="100"/>
                  </a:lnTo>
                  <a:lnTo>
                    <a:pt x="1093" y="99"/>
                  </a:lnTo>
                  <a:lnTo>
                    <a:pt x="988" y="139"/>
                  </a:lnTo>
                  <a:cubicBezTo>
                    <a:pt x="986" y="140"/>
                    <a:pt x="984" y="140"/>
                    <a:pt x="983" y="139"/>
                  </a:cubicBezTo>
                  <a:lnTo>
                    <a:pt x="895" y="107"/>
                  </a:lnTo>
                  <a:cubicBezTo>
                    <a:pt x="894" y="107"/>
                    <a:pt x="893" y="107"/>
                    <a:pt x="892" y="106"/>
                  </a:cubicBezTo>
                  <a:lnTo>
                    <a:pt x="837" y="56"/>
                  </a:lnTo>
                  <a:lnTo>
                    <a:pt x="841" y="58"/>
                  </a:lnTo>
                  <a:lnTo>
                    <a:pt x="704" y="38"/>
                  </a:lnTo>
                  <a:lnTo>
                    <a:pt x="709" y="37"/>
                  </a:lnTo>
                  <a:lnTo>
                    <a:pt x="618" y="100"/>
                  </a:lnTo>
                  <a:cubicBezTo>
                    <a:pt x="616" y="102"/>
                    <a:pt x="613" y="102"/>
                    <a:pt x="610" y="101"/>
                  </a:cubicBezTo>
                  <a:lnTo>
                    <a:pt x="561" y="81"/>
                  </a:lnTo>
                  <a:cubicBezTo>
                    <a:pt x="560" y="81"/>
                    <a:pt x="559" y="81"/>
                    <a:pt x="559" y="80"/>
                  </a:cubicBezTo>
                  <a:lnTo>
                    <a:pt x="515" y="47"/>
                  </a:lnTo>
                  <a:lnTo>
                    <a:pt x="518" y="48"/>
                  </a:lnTo>
                  <a:lnTo>
                    <a:pt x="420" y="20"/>
                  </a:lnTo>
                  <a:lnTo>
                    <a:pt x="427" y="19"/>
                  </a:lnTo>
                  <a:lnTo>
                    <a:pt x="351" y="71"/>
                  </a:lnTo>
                  <a:lnTo>
                    <a:pt x="354" y="66"/>
                  </a:lnTo>
                  <a:lnTo>
                    <a:pt x="329" y="148"/>
                  </a:lnTo>
                  <a:cubicBezTo>
                    <a:pt x="328" y="150"/>
                    <a:pt x="327" y="151"/>
                    <a:pt x="325" y="153"/>
                  </a:cubicBezTo>
                  <a:lnTo>
                    <a:pt x="266" y="186"/>
                  </a:lnTo>
                  <a:lnTo>
                    <a:pt x="270" y="181"/>
                  </a:lnTo>
                  <a:lnTo>
                    <a:pt x="263" y="228"/>
                  </a:lnTo>
                  <a:cubicBezTo>
                    <a:pt x="262" y="231"/>
                    <a:pt x="260" y="234"/>
                    <a:pt x="257" y="235"/>
                  </a:cubicBezTo>
                  <a:lnTo>
                    <a:pt x="219" y="248"/>
                  </a:lnTo>
                  <a:cubicBezTo>
                    <a:pt x="218" y="249"/>
                    <a:pt x="217" y="249"/>
                    <a:pt x="216" y="249"/>
                  </a:cubicBezTo>
                  <a:lnTo>
                    <a:pt x="172" y="245"/>
                  </a:lnTo>
                  <a:lnTo>
                    <a:pt x="180" y="240"/>
                  </a:lnTo>
                  <a:lnTo>
                    <a:pt x="165" y="274"/>
                  </a:lnTo>
                  <a:lnTo>
                    <a:pt x="165" y="272"/>
                  </a:lnTo>
                  <a:lnTo>
                    <a:pt x="158" y="320"/>
                  </a:lnTo>
                  <a:cubicBezTo>
                    <a:pt x="157" y="324"/>
                    <a:pt x="154" y="326"/>
                    <a:pt x="150" y="326"/>
                  </a:cubicBezTo>
                  <a:lnTo>
                    <a:pt x="127" y="326"/>
                  </a:lnTo>
                  <a:lnTo>
                    <a:pt x="135" y="318"/>
                  </a:lnTo>
                  <a:lnTo>
                    <a:pt x="135" y="366"/>
                  </a:lnTo>
                  <a:lnTo>
                    <a:pt x="133" y="361"/>
                  </a:lnTo>
                  <a:lnTo>
                    <a:pt x="184" y="414"/>
                  </a:lnTo>
                  <a:cubicBezTo>
                    <a:pt x="185" y="416"/>
                    <a:pt x="186" y="418"/>
                    <a:pt x="186" y="420"/>
                  </a:cubicBezTo>
                  <a:lnTo>
                    <a:pt x="186" y="495"/>
                  </a:lnTo>
                  <a:cubicBezTo>
                    <a:pt x="186" y="496"/>
                    <a:pt x="186" y="497"/>
                    <a:pt x="186" y="498"/>
                  </a:cubicBezTo>
                  <a:lnTo>
                    <a:pt x="174" y="528"/>
                  </a:lnTo>
                  <a:cubicBezTo>
                    <a:pt x="173" y="531"/>
                    <a:pt x="171" y="533"/>
                    <a:pt x="168" y="533"/>
                  </a:cubicBezTo>
                  <a:lnTo>
                    <a:pt x="92" y="543"/>
                  </a:lnTo>
                  <a:cubicBezTo>
                    <a:pt x="89" y="543"/>
                    <a:pt x="86" y="542"/>
                    <a:pt x="84" y="540"/>
                  </a:cubicBezTo>
                  <a:lnTo>
                    <a:pt x="48" y="496"/>
                  </a:lnTo>
                  <a:lnTo>
                    <a:pt x="55" y="499"/>
                  </a:lnTo>
                  <a:lnTo>
                    <a:pt x="13" y="503"/>
                  </a:lnTo>
                  <a:lnTo>
                    <a:pt x="20" y="496"/>
                  </a:lnTo>
                  <a:lnTo>
                    <a:pt x="16" y="530"/>
                  </a:lnTo>
                  <a:lnTo>
                    <a:pt x="16" y="526"/>
                  </a:lnTo>
                  <a:lnTo>
                    <a:pt x="35" y="584"/>
                  </a:lnTo>
                  <a:cubicBezTo>
                    <a:pt x="35" y="585"/>
                    <a:pt x="35" y="585"/>
                    <a:pt x="36" y="586"/>
                  </a:cubicBezTo>
                  <a:lnTo>
                    <a:pt x="39" y="626"/>
                  </a:lnTo>
                  <a:lnTo>
                    <a:pt x="39" y="678"/>
                  </a:lnTo>
                  <a:cubicBezTo>
                    <a:pt x="39" y="678"/>
                    <a:pt x="39" y="679"/>
                    <a:pt x="39" y="679"/>
                  </a:cubicBezTo>
                  <a:lnTo>
                    <a:pt x="34" y="717"/>
                  </a:lnTo>
                  <a:lnTo>
                    <a:pt x="34" y="715"/>
                  </a:lnTo>
                  <a:lnTo>
                    <a:pt x="36" y="745"/>
                  </a:lnTo>
                  <a:lnTo>
                    <a:pt x="28" y="738"/>
                  </a:lnTo>
                  <a:lnTo>
                    <a:pt x="74" y="742"/>
                  </a:lnTo>
                  <a:cubicBezTo>
                    <a:pt x="77" y="742"/>
                    <a:pt x="79" y="743"/>
                    <a:pt x="80" y="745"/>
                  </a:cubicBezTo>
                  <a:lnTo>
                    <a:pt x="111" y="793"/>
                  </a:lnTo>
                  <a:lnTo>
                    <a:pt x="109" y="791"/>
                  </a:lnTo>
                  <a:lnTo>
                    <a:pt x="221" y="882"/>
                  </a:lnTo>
                  <a:cubicBezTo>
                    <a:pt x="223" y="884"/>
                    <a:pt x="224" y="886"/>
                    <a:pt x="224" y="889"/>
                  </a:cubicBezTo>
                  <a:lnTo>
                    <a:pt x="224" y="920"/>
                  </a:lnTo>
                  <a:lnTo>
                    <a:pt x="223" y="915"/>
                  </a:lnTo>
                  <a:lnTo>
                    <a:pt x="306" y="1012"/>
                  </a:lnTo>
                  <a:lnTo>
                    <a:pt x="330" y="1047"/>
                  </a:lnTo>
                  <a:lnTo>
                    <a:pt x="326" y="1044"/>
                  </a:lnTo>
                  <a:lnTo>
                    <a:pt x="356" y="1054"/>
                  </a:lnTo>
                  <a:lnTo>
                    <a:pt x="348" y="1056"/>
                  </a:lnTo>
                  <a:lnTo>
                    <a:pt x="400" y="1002"/>
                  </a:lnTo>
                  <a:cubicBezTo>
                    <a:pt x="403" y="999"/>
                    <a:pt x="408" y="999"/>
                    <a:pt x="411" y="1002"/>
                  </a:cubicBezTo>
                  <a:lnTo>
                    <a:pt x="457" y="1046"/>
                  </a:lnTo>
                  <a:lnTo>
                    <a:pt x="647" y="1216"/>
                  </a:lnTo>
                  <a:cubicBezTo>
                    <a:pt x="648" y="1217"/>
                    <a:pt x="649" y="1218"/>
                    <a:pt x="649" y="1220"/>
                  </a:cubicBezTo>
                  <a:lnTo>
                    <a:pt x="682" y="1307"/>
                  </a:lnTo>
                  <a:lnTo>
                    <a:pt x="674" y="1302"/>
                  </a:lnTo>
                  <a:lnTo>
                    <a:pt x="718" y="1302"/>
                  </a:lnTo>
                  <a:lnTo>
                    <a:pt x="712" y="1304"/>
                  </a:lnTo>
                  <a:lnTo>
                    <a:pt x="737" y="1278"/>
                  </a:lnTo>
                  <a:cubicBezTo>
                    <a:pt x="739" y="1277"/>
                    <a:pt x="741" y="1276"/>
                    <a:pt x="743" y="1276"/>
                  </a:cubicBezTo>
                  <a:cubicBezTo>
                    <a:pt x="745" y="1276"/>
                    <a:pt x="747" y="1277"/>
                    <a:pt x="749" y="1278"/>
                  </a:cubicBezTo>
                  <a:lnTo>
                    <a:pt x="770" y="1300"/>
                  </a:lnTo>
                  <a:cubicBezTo>
                    <a:pt x="771" y="1302"/>
                    <a:pt x="772" y="1304"/>
                    <a:pt x="772" y="1306"/>
                  </a:cubicBezTo>
                  <a:lnTo>
                    <a:pt x="772" y="1385"/>
                  </a:lnTo>
                  <a:lnTo>
                    <a:pt x="768" y="1378"/>
                  </a:lnTo>
                  <a:lnTo>
                    <a:pt x="881" y="1442"/>
                  </a:lnTo>
                  <a:lnTo>
                    <a:pt x="875" y="1441"/>
                  </a:lnTo>
                  <a:lnTo>
                    <a:pt x="900" y="1437"/>
                  </a:lnTo>
                  <a:cubicBezTo>
                    <a:pt x="904" y="1436"/>
                    <a:pt x="908" y="1439"/>
                    <a:pt x="909" y="1443"/>
                  </a:cubicBezTo>
                  <a:lnTo>
                    <a:pt x="924" y="1509"/>
                  </a:lnTo>
                  <a:lnTo>
                    <a:pt x="921" y="1503"/>
                  </a:lnTo>
                  <a:lnTo>
                    <a:pt x="1020" y="1561"/>
                  </a:lnTo>
                  <a:cubicBezTo>
                    <a:pt x="1022" y="1562"/>
                    <a:pt x="1024" y="1565"/>
                    <a:pt x="1024" y="1568"/>
                  </a:cubicBezTo>
                  <a:lnTo>
                    <a:pt x="1026" y="1607"/>
                  </a:lnTo>
                  <a:lnTo>
                    <a:pt x="1023" y="1602"/>
                  </a:lnTo>
                  <a:lnTo>
                    <a:pt x="1040" y="1615"/>
                  </a:lnTo>
                  <a:lnTo>
                    <a:pt x="1034" y="1614"/>
                  </a:lnTo>
                  <a:lnTo>
                    <a:pt x="1116" y="1608"/>
                  </a:lnTo>
                  <a:lnTo>
                    <a:pt x="1167" y="1608"/>
                  </a:lnTo>
                  <a:cubicBezTo>
                    <a:pt x="1168" y="1608"/>
                    <a:pt x="1170" y="1608"/>
                    <a:pt x="1172" y="1610"/>
                  </a:cubicBezTo>
                  <a:lnTo>
                    <a:pt x="1237" y="1663"/>
                  </a:lnTo>
                  <a:lnTo>
                    <a:pt x="1231" y="1661"/>
                  </a:lnTo>
                  <a:lnTo>
                    <a:pt x="1382" y="1657"/>
                  </a:lnTo>
                  <a:lnTo>
                    <a:pt x="1462" y="1651"/>
                  </a:lnTo>
                  <a:cubicBezTo>
                    <a:pt x="1465" y="1651"/>
                    <a:pt x="1468" y="1653"/>
                    <a:pt x="1470" y="1656"/>
                  </a:cubicBezTo>
                  <a:lnTo>
                    <a:pt x="1489" y="1694"/>
                  </a:lnTo>
                  <a:cubicBezTo>
                    <a:pt x="1489" y="1695"/>
                    <a:pt x="1490" y="1697"/>
                    <a:pt x="1489" y="1699"/>
                  </a:cubicBezTo>
                  <a:lnTo>
                    <a:pt x="1472" y="1772"/>
                  </a:lnTo>
                  <a:lnTo>
                    <a:pt x="1470" y="1766"/>
                  </a:lnTo>
                  <a:lnTo>
                    <a:pt x="1493" y="1793"/>
                  </a:lnTo>
                  <a:lnTo>
                    <a:pt x="1482" y="1793"/>
                  </a:lnTo>
                  <a:lnTo>
                    <a:pt x="1564" y="1715"/>
                  </a:lnTo>
                  <a:lnTo>
                    <a:pt x="1669" y="1637"/>
                  </a:lnTo>
                  <a:cubicBezTo>
                    <a:pt x="1671" y="1636"/>
                    <a:pt x="1673" y="1635"/>
                    <a:pt x="1675" y="1636"/>
                  </a:cubicBezTo>
                  <a:lnTo>
                    <a:pt x="1752" y="1648"/>
                  </a:lnTo>
                  <a:cubicBezTo>
                    <a:pt x="1753" y="1648"/>
                    <a:pt x="1754" y="1648"/>
                    <a:pt x="1755" y="1649"/>
                  </a:cubicBezTo>
                  <a:lnTo>
                    <a:pt x="1829" y="1696"/>
                  </a:lnTo>
                  <a:cubicBezTo>
                    <a:pt x="1833" y="1699"/>
                    <a:pt x="1834" y="1704"/>
                    <a:pt x="1832" y="1707"/>
                  </a:cubicBezTo>
                  <a:cubicBezTo>
                    <a:pt x="1829" y="1711"/>
                    <a:pt x="1824" y="1712"/>
                    <a:pt x="1821" y="1710"/>
                  </a:cubicBezTo>
                  <a:lnTo>
                    <a:pt x="1746" y="1662"/>
                  </a:lnTo>
                  <a:lnTo>
                    <a:pt x="1749" y="1663"/>
                  </a:lnTo>
                  <a:lnTo>
                    <a:pt x="1673" y="1651"/>
                  </a:lnTo>
                  <a:lnTo>
                    <a:pt x="1679" y="1650"/>
                  </a:lnTo>
                  <a:lnTo>
                    <a:pt x="1575" y="1727"/>
                  </a:lnTo>
                  <a:lnTo>
                    <a:pt x="1493" y="1804"/>
                  </a:lnTo>
                  <a:cubicBezTo>
                    <a:pt x="1491" y="1806"/>
                    <a:pt x="1489" y="1807"/>
                    <a:pt x="1487" y="1806"/>
                  </a:cubicBezTo>
                  <a:cubicBezTo>
                    <a:pt x="1484" y="1806"/>
                    <a:pt x="1482" y="1805"/>
                    <a:pt x="1481" y="1804"/>
                  </a:cubicBezTo>
                  <a:lnTo>
                    <a:pt x="1458" y="1776"/>
                  </a:lnTo>
                  <a:cubicBezTo>
                    <a:pt x="1456" y="1774"/>
                    <a:pt x="1456" y="1771"/>
                    <a:pt x="1456" y="1769"/>
                  </a:cubicBezTo>
                  <a:lnTo>
                    <a:pt x="1474" y="1695"/>
                  </a:lnTo>
                  <a:lnTo>
                    <a:pt x="1474" y="1701"/>
                  </a:lnTo>
                  <a:lnTo>
                    <a:pt x="1455" y="1663"/>
                  </a:lnTo>
                  <a:lnTo>
                    <a:pt x="1463" y="1667"/>
                  </a:lnTo>
                  <a:lnTo>
                    <a:pt x="1382" y="1673"/>
                  </a:lnTo>
                  <a:lnTo>
                    <a:pt x="1232" y="1677"/>
                  </a:lnTo>
                  <a:cubicBezTo>
                    <a:pt x="1230" y="1677"/>
                    <a:pt x="1228" y="1677"/>
                    <a:pt x="1226" y="1676"/>
                  </a:cubicBezTo>
                  <a:lnTo>
                    <a:pt x="1162" y="1622"/>
                  </a:lnTo>
                  <a:lnTo>
                    <a:pt x="1167" y="1624"/>
                  </a:lnTo>
                  <a:lnTo>
                    <a:pt x="1118" y="1624"/>
                  </a:lnTo>
                  <a:lnTo>
                    <a:pt x="1036" y="1630"/>
                  </a:lnTo>
                  <a:cubicBezTo>
                    <a:pt x="1034" y="1630"/>
                    <a:pt x="1032" y="1629"/>
                    <a:pt x="1030" y="1628"/>
                  </a:cubicBezTo>
                  <a:lnTo>
                    <a:pt x="1013" y="1614"/>
                  </a:lnTo>
                  <a:cubicBezTo>
                    <a:pt x="1011" y="1613"/>
                    <a:pt x="1010" y="1610"/>
                    <a:pt x="1010" y="1608"/>
                  </a:cubicBezTo>
                  <a:lnTo>
                    <a:pt x="1008" y="1568"/>
                  </a:lnTo>
                  <a:lnTo>
                    <a:pt x="1012" y="1575"/>
                  </a:lnTo>
                  <a:lnTo>
                    <a:pt x="913" y="1517"/>
                  </a:lnTo>
                  <a:cubicBezTo>
                    <a:pt x="911" y="1516"/>
                    <a:pt x="909" y="1514"/>
                    <a:pt x="909" y="1512"/>
                  </a:cubicBezTo>
                  <a:lnTo>
                    <a:pt x="894" y="1447"/>
                  </a:lnTo>
                  <a:lnTo>
                    <a:pt x="903" y="1453"/>
                  </a:lnTo>
                  <a:lnTo>
                    <a:pt x="878" y="1457"/>
                  </a:lnTo>
                  <a:cubicBezTo>
                    <a:pt x="876" y="1457"/>
                    <a:pt x="874" y="1457"/>
                    <a:pt x="873" y="1456"/>
                  </a:cubicBezTo>
                  <a:lnTo>
                    <a:pt x="760" y="1392"/>
                  </a:lnTo>
                  <a:cubicBezTo>
                    <a:pt x="758" y="1391"/>
                    <a:pt x="756" y="1388"/>
                    <a:pt x="756" y="1385"/>
                  </a:cubicBezTo>
                  <a:lnTo>
                    <a:pt x="756" y="1306"/>
                  </a:lnTo>
                  <a:lnTo>
                    <a:pt x="758" y="1311"/>
                  </a:lnTo>
                  <a:lnTo>
                    <a:pt x="737" y="1289"/>
                  </a:lnTo>
                  <a:lnTo>
                    <a:pt x="749" y="1289"/>
                  </a:lnTo>
                  <a:lnTo>
                    <a:pt x="724" y="1315"/>
                  </a:lnTo>
                  <a:cubicBezTo>
                    <a:pt x="723" y="1317"/>
                    <a:pt x="720" y="1318"/>
                    <a:pt x="718" y="1318"/>
                  </a:cubicBezTo>
                  <a:lnTo>
                    <a:pt x="674" y="1318"/>
                  </a:lnTo>
                  <a:cubicBezTo>
                    <a:pt x="671" y="1318"/>
                    <a:pt x="668" y="1316"/>
                    <a:pt x="667" y="1313"/>
                  </a:cubicBezTo>
                  <a:lnTo>
                    <a:pt x="634" y="1225"/>
                  </a:lnTo>
                  <a:lnTo>
                    <a:pt x="637" y="1228"/>
                  </a:lnTo>
                  <a:lnTo>
                    <a:pt x="446" y="1057"/>
                  </a:lnTo>
                  <a:lnTo>
                    <a:pt x="400" y="1014"/>
                  </a:lnTo>
                  <a:lnTo>
                    <a:pt x="411" y="1013"/>
                  </a:lnTo>
                  <a:lnTo>
                    <a:pt x="360" y="1067"/>
                  </a:lnTo>
                  <a:cubicBezTo>
                    <a:pt x="357" y="1069"/>
                    <a:pt x="354" y="1070"/>
                    <a:pt x="351" y="1069"/>
                  </a:cubicBezTo>
                  <a:lnTo>
                    <a:pt x="321" y="1059"/>
                  </a:lnTo>
                  <a:cubicBezTo>
                    <a:pt x="319" y="1059"/>
                    <a:pt x="318" y="1057"/>
                    <a:pt x="317" y="1056"/>
                  </a:cubicBezTo>
                  <a:lnTo>
                    <a:pt x="294" y="1023"/>
                  </a:lnTo>
                  <a:lnTo>
                    <a:pt x="210" y="926"/>
                  </a:lnTo>
                  <a:cubicBezTo>
                    <a:pt x="209" y="924"/>
                    <a:pt x="208" y="922"/>
                    <a:pt x="208" y="920"/>
                  </a:cubicBezTo>
                  <a:lnTo>
                    <a:pt x="208" y="889"/>
                  </a:lnTo>
                  <a:lnTo>
                    <a:pt x="211" y="895"/>
                  </a:lnTo>
                  <a:lnTo>
                    <a:pt x="99" y="803"/>
                  </a:lnTo>
                  <a:cubicBezTo>
                    <a:pt x="98" y="803"/>
                    <a:pt x="98" y="802"/>
                    <a:pt x="97" y="802"/>
                  </a:cubicBezTo>
                  <a:lnTo>
                    <a:pt x="67" y="754"/>
                  </a:lnTo>
                  <a:lnTo>
                    <a:pt x="73" y="757"/>
                  </a:lnTo>
                  <a:lnTo>
                    <a:pt x="27" y="754"/>
                  </a:lnTo>
                  <a:cubicBezTo>
                    <a:pt x="23" y="753"/>
                    <a:pt x="20" y="750"/>
                    <a:pt x="20" y="746"/>
                  </a:cubicBezTo>
                  <a:lnTo>
                    <a:pt x="18" y="716"/>
                  </a:lnTo>
                  <a:cubicBezTo>
                    <a:pt x="18" y="716"/>
                    <a:pt x="18" y="715"/>
                    <a:pt x="18" y="715"/>
                  </a:cubicBezTo>
                  <a:lnTo>
                    <a:pt x="23" y="677"/>
                  </a:lnTo>
                  <a:lnTo>
                    <a:pt x="23" y="678"/>
                  </a:lnTo>
                  <a:lnTo>
                    <a:pt x="23" y="627"/>
                  </a:lnTo>
                  <a:lnTo>
                    <a:pt x="20" y="587"/>
                  </a:lnTo>
                  <a:lnTo>
                    <a:pt x="20" y="589"/>
                  </a:lnTo>
                  <a:lnTo>
                    <a:pt x="1" y="531"/>
                  </a:lnTo>
                  <a:cubicBezTo>
                    <a:pt x="1" y="530"/>
                    <a:pt x="0" y="529"/>
                    <a:pt x="1" y="528"/>
                  </a:cubicBezTo>
                  <a:lnTo>
                    <a:pt x="4" y="494"/>
                  </a:lnTo>
                  <a:cubicBezTo>
                    <a:pt x="5" y="491"/>
                    <a:pt x="8" y="488"/>
                    <a:pt x="12" y="487"/>
                  </a:cubicBezTo>
                  <a:lnTo>
                    <a:pt x="54" y="483"/>
                  </a:lnTo>
                  <a:cubicBezTo>
                    <a:pt x="56" y="483"/>
                    <a:pt x="59" y="484"/>
                    <a:pt x="60" y="486"/>
                  </a:cubicBezTo>
                  <a:lnTo>
                    <a:pt x="97" y="530"/>
                  </a:lnTo>
                  <a:lnTo>
                    <a:pt x="89" y="527"/>
                  </a:lnTo>
                  <a:lnTo>
                    <a:pt x="166" y="517"/>
                  </a:lnTo>
                  <a:lnTo>
                    <a:pt x="159" y="522"/>
                  </a:lnTo>
                  <a:lnTo>
                    <a:pt x="171" y="492"/>
                  </a:lnTo>
                  <a:lnTo>
                    <a:pt x="170" y="495"/>
                  </a:lnTo>
                  <a:lnTo>
                    <a:pt x="170" y="420"/>
                  </a:lnTo>
                  <a:lnTo>
                    <a:pt x="173" y="425"/>
                  </a:lnTo>
                  <a:lnTo>
                    <a:pt x="121" y="372"/>
                  </a:lnTo>
                  <a:cubicBezTo>
                    <a:pt x="120" y="370"/>
                    <a:pt x="119" y="368"/>
                    <a:pt x="119" y="366"/>
                  </a:cubicBezTo>
                  <a:lnTo>
                    <a:pt x="119" y="318"/>
                  </a:lnTo>
                  <a:cubicBezTo>
                    <a:pt x="119" y="314"/>
                    <a:pt x="122" y="310"/>
                    <a:pt x="127" y="310"/>
                  </a:cubicBezTo>
                  <a:lnTo>
                    <a:pt x="150" y="310"/>
                  </a:lnTo>
                  <a:lnTo>
                    <a:pt x="142" y="317"/>
                  </a:lnTo>
                  <a:lnTo>
                    <a:pt x="149" y="269"/>
                  </a:lnTo>
                  <a:cubicBezTo>
                    <a:pt x="149" y="269"/>
                    <a:pt x="150" y="268"/>
                    <a:pt x="150" y="267"/>
                  </a:cubicBezTo>
                  <a:lnTo>
                    <a:pt x="165" y="234"/>
                  </a:lnTo>
                  <a:cubicBezTo>
                    <a:pt x="167" y="231"/>
                    <a:pt x="170" y="229"/>
                    <a:pt x="173" y="229"/>
                  </a:cubicBezTo>
                  <a:lnTo>
                    <a:pt x="217" y="233"/>
                  </a:lnTo>
                  <a:lnTo>
                    <a:pt x="214" y="233"/>
                  </a:lnTo>
                  <a:lnTo>
                    <a:pt x="252" y="219"/>
                  </a:lnTo>
                  <a:lnTo>
                    <a:pt x="247" y="226"/>
                  </a:lnTo>
                  <a:lnTo>
                    <a:pt x="254" y="178"/>
                  </a:lnTo>
                  <a:cubicBezTo>
                    <a:pt x="255" y="176"/>
                    <a:pt x="256" y="174"/>
                    <a:pt x="258" y="172"/>
                  </a:cubicBezTo>
                  <a:lnTo>
                    <a:pt x="317" y="139"/>
                  </a:lnTo>
                  <a:lnTo>
                    <a:pt x="314" y="143"/>
                  </a:lnTo>
                  <a:lnTo>
                    <a:pt x="339" y="62"/>
                  </a:lnTo>
                  <a:cubicBezTo>
                    <a:pt x="339" y="60"/>
                    <a:pt x="340" y="58"/>
                    <a:pt x="342" y="57"/>
                  </a:cubicBezTo>
                  <a:lnTo>
                    <a:pt x="418" y="6"/>
                  </a:lnTo>
                  <a:cubicBezTo>
                    <a:pt x="420" y="4"/>
                    <a:pt x="422" y="4"/>
                    <a:pt x="425" y="5"/>
                  </a:cubicBezTo>
                  <a:lnTo>
                    <a:pt x="522" y="33"/>
                  </a:lnTo>
                  <a:cubicBezTo>
                    <a:pt x="523" y="33"/>
                    <a:pt x="524" y="33"/>
                    <a:pt x="525" y="34"/>
                  </a:cubicBezTo>
                  <a:lnTo>
                    <a:pt x="569" y="68"/>
                  </a:lnTo>
                  <a:lnTo>
                    <a:pt x="567" y="67"/>
                  </a:lnTo>
                  <a:lnTo>
                    <a:pt x="616" y="86"/>
                  </a:lnTo>
                  <a:lnTo>
                    <a:pt x="609" y="87"/>
                  </a:lnTo>
                  <a:lnTo>
                    <a:pt x="700" y="24"/>
                  </a:lnTo>
                  <a:cubicBezTo>
                    <a:pt x="702" y="23"/>
                    <a:pt x="704" y="22"/>
                    <a:pt x="706" y="22"/>
                  </a:cubicBezTo>
                  <a:lnTo>
                    <a:pt x="843" y="42"/>
                  </a:lnTo>
                  <a:cubicBezTo>
                    <a:pt x="845" y="42"/>
                    <a:pt x="846" y="43"/>
                    <a:pt x="848" y="44"/>
                  </a:cubicBezTo>
                  <a:lnTo>
                    <a:pt x="903" y="94"/>
                  </a:lnTo>
                  <a:lnTo>
                    <a:pt x="900" y="92"/>
                  </a:lnTo>
                  <a:lnTo>
                    <a:pt x="988" y="124"/>
                  </a:lnTo>
                  <a:lnTo>
                    <a:pt x="983" y="124"/>
                  </a:lnTo>
                  <a:lnTo>
                    <a:pt x="1087" y="84"/>
                  </a:lnTo>
                  <a:cubicBezTo>
                    <a:pt x="1089" y="84"/>
                    <a:pt x="1090" y="84"/>
                    <a:pt x="1091" y="84"/>
                  </a:cubicBezTo>
                  <a:lnTo>
                    <a:pt x="1194" y="96"/>
                  </a:lnTo>
                  <a:lnTo>
                    <a:pt x="1189" y="97"/>
                  </a:lnTo>
                  <a:lnTo>
                    <a:pt x="1319" y="23"/>
                  </a:lnTo>
                  <a:cubicBezTo>
                    <a:pt x="1320" y="23"/>
                    <a:pt x="1322" y="22"/>
                    <a:pt x="1323" y="22"/>
                  </a:cubicBezTo>
                  <a:lnTo>
                    <a:pt x="1409" y="22"/>
                  </a:lnTo>
                  <a:lnTo>
                    <a:pt x="1407" y="23"/>
                  </a:lnTo>
                  <a:lnTo>
                    <a:pt x="1479" y="1"/>
                  </a:lnTo>
                  <a:cubicBezTo>
                    <a:pt x="1480" y="1"/>
                    <a:pt x="1481" y="0"/>
                    <a:pt x="1481" y="0"/>
                  </a:cubicBezTo>
                  <a:lnTo>
                    <a:pt x="1579" y="0"/>
                  </a:lnTo>
                  <a:cubicBezTo>
                    <a:pt x="1580" y="0"/>
                    <a:pt x="1581" y="1"/>
                    <a:pt x="1582" y="1"/>
                  </a:cubicBezTo>
                  <a:lnTo>
                    <a:pt x="1733" y="71"/>
                  </a:lnTo>
                  <a:lnTo>
                    <a:pt x="1729" y="70"/>
                  </a:lnTo>
                  <a:lnTo>
                    <a:pt x="1812" y="70"/>
                  </a:lnTo>
                  <a:cubicBezTo>
                    <a:pt x="1813" y="70"/>
                    <a:pt x="1815" y="70"/>
                    <a:pt x="1816" y="71"/>
                  </a:cubicBezTo>
                  <a:lnTo>
                    <a:pt x="1850" y="93"/>
                  </a:lnTo>
                  <a:cubicBezTo>
                    <a:pt x="1852" y="94"/>
                    <a:pt x="1854" y="97"/>
                    <a:pt x="1854" y="99"/>
                  </a:cubicBezTo>
                  <a:cubicBezTo>
                    <a:pt x="1854" y="102"/>
                    <a:pt x="1853" y="104"/>
                    <a:pt x="1851" y="106"/>
                  </a:cubicBezTo>
                  <a:lnTo>
                    <a:pt x="1798" y="154"/>
                  </a:lnTo>
                  <a:lnTo>
                    <a:pt x="1798" y="142"/>
                  </a:lnTo>
                  <a:lnTo>
                    <a:pt x="1839" y="188"/>
                  </a:lnTo>
                  <a:cubicBezTo>
                    <a:pt x="1840" y="190"/>
                    <a:pt x="1841" y="193"/>
                    <a:pt x="1840" y="196"/>
                  </a:cubicBezTo>
                  <a:lnTo>
                    <a:pt x="1804" y="291"/>
                  </a:lnTo>
                  <a:lnTo>
                    <a:pt x="1804" y="289"/>
                  </a:lnTo>
                  <a:lnTo>
                    <a:pt x="1804" y="366"/>
                  </a:lnTo>
                  <a:cubicBezTo>
                    <a:pt x="1804" y="369"/>
                    <a:pt x="1803" y="372"/>
                    <a:pt x="1800" y="373"/>
                  </a:cubicBezTo>
                  <a:lnTo>
                    <a:pt x="1751" y="401"/>
                  </a:lnTo>
                  <a:lnTo>
                    <a:pt x="1755" y="393"/>
                  </a:lnTo>
                  <a:lnTo>
                    <a:pt x="1758" y="463"/>
                  </a:lnTo>
                  <a:lnTo>
                    <a:pt x="1758" y="460"/>
                  </a:lnTo>
                  <a:lnTo>
                    <a:pt x="1882" y="714"/>
                  </a:lnTo>
                  <a:lnTo>
                    <a:pt x="1876" y="710"/>
                  </a:lnTo>
                  <a:lnTo>
                    <a:pt x="2058" y="756"/>
                  </a:lnTo>
                  <a:cubicBezTo>
                    <a:pt x="2059" y="756"/>
                    <a:pt x="2060" y="756"/>
                    <a:pt x="2061" y="757"/>
                  </a:cubicBezTo>
                  <a:lnTo>
                    <a:pt x="2149" y="831"/>
                  </a:lnTo>
                  <a:lnTo>
                    <a:pt x="2144" y="829"/>
                  </a:lnTo>
                  <a:lnTo>
                    <a:pt x="2181" y="833"/>
                  </a:lnTo>
                  <a:lnTo>
                    <a:pt x="2282" y="851"/>
                  </a:lnTo>
                  <a:lnTo>
                    <a:pt x="2511" y="891"/>
                  </a:lnTo>
                  <a:cubicBezTo>
                    <a:pt x="2513" y="891"/>
                    <a:pt x="2514" y="891"/>
                    <a:pt x="2515" y="892"/>
                  </a:cubicBezTo>
                  <a:lnTo>
                    <a:pt x="2620" y="978"/>
                  </a:lnTo>
                  <a:cubicBezTo>
                    <a:pt x="2621" y="979"/>
                    <a:pt x="2622" y="981"/>
                    <a:pt x="2623" y="982"/>
                  </a:cubicBezTo>
                  <a:lnTo>
                    <a:pt x="2636" y="1050"/>
                  </a:lnTo>
                  <a:lnTo>
                    <a:pt x="2630" y="1044"/>
                  </a:lnTo>
                  <a:lnTo>
                    <a:pt x="2798" y="1077"/>
                  </a:lnTo>
                  <a:lnTo>
                    <a:pt x="2790" y="1081"/>
                  </a:lnTo>
                  <a:lnTo>
                    <a:pt x="2889" y="945"/>
                  </a:lnTo>
                  <a:lnTo>
                    <a:pt x="2887" y="951"/>
                  </a:lnTo>
                  <a:lnTo>
                    <a:pt x="2883" y="893"/>
                  </a:lnTo>
                  <a:cubicBezTo>
                    <a:pt x="2883" y="890"/>
                    <a:pt x="2885" y="887"/>
                    <a:pt x="2887" y="886"/>
                  </a:cubicBezTo>
                  <a:lnTo>
                    <a:pt x="2919" y="864"/>
                  </a:lnTo>
                  <a:cubicBezTo>
                    <a:pt x="2922" y="862"/>
                    <a:pt x="2926" y="862"/>
                    <a:pt x="2929" y="865"/>
                  </a:cubicBezTo>
                  <a:lnTo>
                    <a:pt x="3047" y="962"/>
                  </a:lnTo>
                  <a:cubicBezTo>
                    <a:pt x="3048" y="963"/>
                    <a:pt x="3049" y="963"/>
                    <a:pt x="3049" y="964"/>
                  </a:cubicBezTo>
                  <a:lnTo>
                    <a:pt x="3145" y="1149"/>
                  </a:lnTo>
                  <a:cubicBezTo>
                    <a:pt x="3146" y="1153"/>
                    <a:pt x="3146" y="1157"/>
                    <a:pt x="3142" y="1159"/>
                  </a:cubicBezTo>
                  <a:lnTo>
                    <a:pt x="3108" y="1185"/>
                  </a:lnTo>
                  <a:lnTo>
                    <a:pt x="3111" y="1176"/>
                  </a:lnTo>
                  <a:lnTo>
                    <a:pt x="3158" y="1303"/>
                  </a:lnTo>
                  <a:cubicBezTo>
                    <a:pt x="3159" y="1304"/>
                    <a:pt x="3159" y="1305"/>
                    <a:pt x="3159" y="1306"/>
                  </a:cubicBezTo>
                  <a:lnTo>
                    <a:pt x="3167" y="1560"/>
                  </a:lnTo>
                  <a:cubicBezTo>
                    <a:pt x="3167" y="1562"/>
                    <a:pt x="3166" y="1564"/>
                    <a:pt x="3165" y="1565"/>
                  </a:cubicBezTo>
                  <a:lnTo>
                    <a:pt x="3113" y="1631"/>
                  </a:lnTo>
                  <a:cubicBezTo>
                    <a:pt x="3113" y="1631"/>
                    <a:pt x="3112" y="1632"/>
                    <a:pt x="3112" y="1632"/>
                  </a:cubicBezTo>
                  <a:lnTo>
                    <a:pt x="3093" y="1646"/>
                  </a:lnTo>
                  <a:lnTo>
                    <a:pt x="3096" y="1639"/>
                  </a:lnTo>
                  <a:lnTo>
                    <a:pt x="3100" y="1741"/>
                  </a:lnTo>
                  <a:cubicBezTo>
                    <a:pt x="3100" y="1742"/>
                    <a:pt x="3099" y="1744"/>
                    <a:pt x="3098" y="1745"/>
                  </a:cubicBezTo>
                  <a:lnTo>
                    <a:pt x="3085" y="1765"/>
                  </a:lnTo>
                  <a:cubicBezTo>
                    <a:pt x="3084" y="1767"/>
                    <a:pt x="3081" y="1769"/>
                    <a:pt x="3078" y="1769"/>
                  </a:cubicBezTo>
                  <a:lnTo>
                    <a:pt x="3054" y="1769"/>
                  </a:lnTo>
                  <a:cubicBezTo>
                    <a:pt x="3052" y="1769"/>
                    <a:pt x="3050" y="1768"/>
                    <a:pt x="3048" y="1767"/>
                  </a:cubicBezTo>
                  <a:lnTo>
                    <a:pt x="3027" y="1747"/>
                  </a:lnTo>
                  <a:lnTo>
                    <a:pt x="3039" y="1746"/>
                  </a:lnTo>
                  <a:lnTo>
                    <a:pt x="3014" y="1776"/>
                  </a:lnTo>
                  <a:cubicBezTo>
                    <a:pt x="3013" y="1777"/>
                    <a:pt x="3011" y="1778"/>
                    <a:pt x="3009" y="1779"/>
                  </a:cubicBezTo>
                  <a:cubicBezTo>
                    <a:pt x="3006" y="1779"/>
                    <a:pt x="3004" y="1778"/>
                    <a:pt x="3003" y="1777"/>
                  </a:cubicBezTo>
                  <a:lnTo>
                    <a:pt x="2923" y="1709"/>
                  </a:lnTo>
                  <a:lnTo>
                    <a:pt x="2933" y="1709"/>
                  </a:lnTo>
                  <a:lnTo>
                    <a:pt x="2880" y="1757"/>
                  </a:lnTo>
                  <a:cubicBezTo>
                    <a:pt x="2878" y="1759"/>
                    <a:pt x="2875" y="1759"/>
                    <a:pt x="2872" y="1759"/>
                  </a:cubicBezTo>
                  <a:lnTo>
                    <a:pt x="2752" y="1725"/>
                  </a:lnTo>
                  <a:lnTo>
                    <a:pt x="2754" y="1725"/>
                  </a:lnTo>
                  <a:lnTo>
                    <a:pt x="2727" y="1725"/>
                  </a:lnTo>
                  <a:cubicBezTo>
                    <a:pt x="2725" y="1725"/>
                    <a:pt x="2723" y="1724"/>
                    <a:pt x="2722" y="1723"/>
                  </a:cubicBezTo>
                  <a:lnTo>
                    <a:pt x="2708" y="1709"/>
                  </a:lnTo>
                  <a:cubicBezTo>
                    <a:pt x="2706" y="1706"/>
                    <a:pt x="2705" y="1702"/>
                    <a:pt x="2707" y="1699"/>
                  </a:cubicBezTo>
                  <a:lnTo>
                    <a:pt x="2749" y="1622"/>
                  </a:lnTo>
                  <a:lnTo>
                    <a:pt x="2748" y="1626"/>
                  </a:lnTo>
                  <a:lnTo>
                    <a:pt x="2746" y="1604"/>
                  </a:lnTo>
                  <a:lnTo>
                    <a:pt x="2754" y="1612"/>
                  </a:lnTo>
                  <a:lnTo>
                    <a:pt x="2704" y="1612"/>
                  </a:lnTo>
                  <a:cubicBezTo>
                    <a:pt x="2702" y="1612"/>
                    <a:pt x="2701" y="1611"/>
                    <a:pt x="2699" y="1610"/>
                  </a:cubicBezTo>
                  <a:lnTo>
                    <a:pt x="2686" y="1598"/>
                  </a:lnTo>
                  <a:cubicBezTo>
                    <a:pt x="2683" y="1595"/>
                    <a:pt x="2682" y="1591"/>
                    <a:pt x="2684" y="1588"/>
                  </a:cubicBezTo>
                  <a:lnTo>
                    <a:pt x="2717" y="1534"/>
                  </a:lnTo>
                  <a:lnTo>
                    <a:pt x="2719" y="1545"/>
                  </a:lnTo>
                  <a:lnTo>
                    <a:pt x="2682" y="1517"/>
                  </a:lnTo>
                  <a:lnTo>
                    <a:pt x="2691" y="1517"/>
                  </a:lnTo>
                  <a:lnTo>
                    <a:pt x="2569" y="1585"/>
                  </a:lnTo>
                  <a:cubicBezTo>
                    <a:pt x="2567" y="1586"/>
                    <a:pt x="2565" y="1586"/>
                    <a:pt x="2562" y="1585"/>
                  </a:cubicBezTo>
                  <a:lnTo>
                    <a:pt x="2478" y="1554"/>
                  </a:lnTo>
                  <a:cubicBezTo>
                    <a:pt x="2477" y="1553"/>
                    <a:pt x="2475" y="1552"/>
                    <a:pt x="2474" y="1550"/>
                  </a:cubicBezTo>
                  <a:lnTo>
                    <a:pt x="2461" y="1528"/>
                  </a:lnTo>
                  <a:lnTo>
                    <a:pt x="2472" y="1531"/>
                  </a:lnTo>
                  <a:lnTo>
                    <a:pt x="2362" y="1599"/>
                  </a:lnTo>
                  <a:lnTo>
                    <a:pt x="2302" y="1636"/>
                  </a:lnTo>
                  <a:cubicBezTo>
                    <a:pt x="2301" y="1637"/>
                    <a:pt x="2300" y="1637"/>
                    <a:pt x="2299" y="1638"/>
                  </a:cubicBezTo>
                  <a:lnTo>
                    <a:pt x="2236" y="1647"/>
                  </a:lnTo>
                  <a:lnTo>
                    <a:pt x="2240" y="1646"/>
                  </a:lnTo>
                  <a:lnTo>
                    <a:pt x="2167" y="1706"/>
                  </a:lnTo>
                  <a:lnTo>
                    <a:pt x="2138" y="1724"/>
                  </a:lnTo>
                  <a:lnTo>
                    <a:pt x="2142" y="1719"/>
                  </a:lnTo>
                  <a:lnTo>
                    <a:pt x="2134" y="1747"/>
                  </a:lnTo>
                  <a:cubicBezTo>
                    <a:pt x="2133" y="1750"/>
                    <a:pt x="2131" y="1752"/>
                    <a:pt x="2128" y="1753"/>
                  </a:cubicBezTo>
                  <a:lnTo>
                    <a:pt x="1977" y="1782"/>
                  </a:lnTo>
                  <a:cubicBezTo>
                    <a:pt x="1975" y="1783"/>
                    <a:pt x="1973" y="1782"/>
                    <a:pt x="1971" y="1781"/>
                  </a:cubicBezTo>
                  <a:lnTo>
                    <a:pt x="1956" y="1771"/>
                  </a:lnTo>
                  <a:cubicBezTo>
                    <a:pt x="1955" y="1771"/>
                    <a:pt x="1954" y="1770"/>
                    <a:pt x="1954" y="1769"/>
                  </a:cubicBezTo>
                  <a:lnTo>
                    <a:pt x="1920" y="1722"/>
                  </a:lnTo>
                  <a:lnTo>
                    <a:pt x="1925" y="1725"/>
                  </a:lnTo>
                  <a:lnTo>
                    <a:pt x="1824" y="1711"/>
                  </a:lnTo>
                  <a:cubicBezTo>
                    <a:pt x="1819" y="1710"/>
                    <a:pt x="1816" y="1706"/>
                    <a:pt x="1817" y="1702"/>
                  </a:cubicBezTo>
                  <a:cubicBezTo>
                    <a:pt x="1818" y="1698"/>
                    <a:pt x="1822" y="1695"/>
                    <a:pt x="1826" y="1695"/>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59" name="Freeform 60"/>
            <p:cNvSpPr>
              <a:spLocks/>
            </p:cNvSpPr>
            <p:nvPr/>
          </p:nvSpPr>
          <p:spPr bwMode="auto">
            <a:xfrm>
              <a:off x="1083" y="2220"/>
              <a:ext cx="762" cy="575"/>
            </a:xfrm>
            <a:custGeom>
              <a:avLst/>
              <a:gdLst>
                <a:gd name="T0" fmla="*/ 61 w 762"/>
                <a:gd name="T1" fmla="*/ 214 h 575"/>
                <a:gd name="T2" fmla="*/ 99 w 762"/>
                <a:gd name="T3" fmla="*/ 191 h 575"/>
                <a:gd name="T4" fmla="*/ 82 w 762"/>
                <a:gd name="T5" fmla="*/ 178 h 575"/>
                <a:gd name="T6" fmla="*/ 106 w 762"/>
                <a:gd name="T7" fmla="*/ 156 h 575"/>
                <a:gd name="T8" fmla="*/ 76 w 762"/>
                <a:gd name="T9" fmla="*/ 94 h 575"/>
                <a:gd name="T10" fmla="*/ 95 w 762"/>
                <a:gd name="T11" fmla="*/ 37 h 575"/>
                <a:gd name="T12" fmla="*/ 248 w 762"/>
                <a:gd name="T13" fmla="*/ 0 h 575"/>
                <a:gd name="T14" fmla="*/ 342 w 762"/>
                <a:gd name="T15" fmla="*/ 21 h 575"/>
                <a:gd name="T16" fmla="*/ 396 w 762"/>
                <a:gd name="T17" fmla="*/ 54 h 575"/>
                <a:gd name="T18" fmla="*/ 447 w 762"/>
                <a:gd name="T19" fmla="*/ 32 h 575"/>
                <a:gd name="T20" fmla="*/ 514 w 762"/>
                <a:gd name="T21" fmla="*/ 25 h 575"/>
                <a:gd name="T22" fmla="*/ 598 w 762"/>
                <a:gd name="T23" fmla="*/ 49 h 575"/>
                <a:gd name="T24" fmla="*/ 651 w 762"/>
                <a:gd name="T25" fmla="*/ 113 h 575"/>
                <a:gd name="T26" fmla="*/ 700 w 762"/>
                <a:gd name="T27" fmla="*/ 132 h 575"/>
                <a:gd name="T28" fmla="*/ 747 w 762"/>
                <a:gd name="T29" fmla="*/ 221 h 575"/>
                <a:gd name="T30" fmla="*/ 756 w 762"/>
                <a:gd name="T31" fmla="*/ 283 h 575"/>
                <a:gd name="T32" fmla="*/ 731 w 762"/>
                <a:gd name="T33" fmla="*/ 326 h 575"/>
                <a:gd name="T34" fmla="*/ 703 w 762"/>
                <a:gd name="T35" fmla="*/ 355 h 575"/>
                <a:gd name="T36" fmla="*/ 689 w 762"/>
                <a:gd name="T37" fmla="*/ 394 h 575"/>
                <a:gd name="T38" fmla="*/ 657 w 762"/>
                <a:gd name="T39" fmla="*/ 374 h 575"/>
                <a:gd name="T40" fmla="*/ 659 w 762"/>
                <a:gd name="T41" fmla="*/ 406 h 575"/>
                <a:gd name="T42" fmla="*/ 708 w 762"/>
                <a:gd name="T43" fmla="*/ 434 h 575"/>
                <a:gd name="T44" fmla="*/ 733 w 762"/>
                <a:gd name="T45" fmla="*/ 447 h 575"/>
                <a:gd name="T46" fmla="*/ 724 w 762"/>
                <a:gd name="T47" fmla="*/ 471 h 575"/>
                <a:gd name="T48" fmla="*/ 689 w 762"/>
                <a:gd name="T49" fmla="*/ 480 h 575"/>
                <a:gd name="T50" fmla="*/ 655 w 762"/>
                <a:gd name="T51" fmla="*/ 474 h 575"/>
                <a:gd name="T52" fmla="*/ 649 w 762"/>
                <a:gd name="T53" fmla="*/ 506 h 575"/>
                <a:gd name="T54" fmla="*/ 592 w 762"/>
                <a:gd name="T55" fmla="*/ 477 h 575"/>
                <a:gd name="T56" fmla="*/ 558 w 762"/>
                <a:gd name="T57" fmla="*/ 470 h 575"/>
                <a:gd name="T58" fmla="*/ 451 w 762"/>
                <a:gd name="T59" fmla="*/ 466 h 575"/>
                <a:gd name="T60" fmla="*/ 440 w 762"/>
                <a:gd name="T61" fmla="*/ 494 h 575"/>
                <a:gd name="T62" fmla="*/ 430 w 762"/>
                <a:gd name="T63" fmla="*/ 525 h 575"/>
                <a:gd name="T64" fmla="*/ 329 w 762"/>
                <a:gd name="T65" fmla="*/ 562 h 575"/>
                <a:gd name="T66" fmla="*/ 285 w 762"/>
                <a:gd name="T67" fmla="*/ 504 h 575"/>
                <a:gd name="T68" fmla="*/ 162 w 762"/>
                <a:gd name="T69" fmla="*/ 483 h 575"/>
                <a:gd name="T70" fmla="*/ 116 w 762"/>
                <a:gd name="T71" fmla="*/ 453 h 575"/>
                <a:gd name="T72" fmla="*/ 1 w 762"/>
                <a:gd name="T73" fmla="*/ 340 h 575"/>
                <a:gd name="T74" fmla="*/ 19 w 762"/>
                <a:gd name="T75" fmla="*/ 304 h 575"/>
                <a:gd name="T76" fmla="*/ 32 w 762"/>
                <a:gd name="T77" fmla="*/ 240 h 575"/>
                <a:gd name="T78" fmla="*/ 37 w 762"/>
                <a:gd name="T79" fmla="*/ 204 h 5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2"/>
                <a:gd name="T121" fmla="*/ 0 h 575"/>
                <a:gd name="T122" fmla="*/ 762 w 762"/>
                <a:gd name="T123" fmla="*/ 575 h 5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2" h="575">
                  <a:moveTo>
                    <a:pt x="37" y="204"/>
                  </a:moveTo>
                  <a:lnTo>
                    <a:pt x="61" y="214"/>
                  </a:lnTo>
                  <a:lnTo>
                    <a:pt x="105" y="200"/>
                  </a:lnTo>
                  <a:lnTo>
                    <a:pt x="99" y="191"/>
                  </a:lnTo>
                  <a:lnTo>
                    <a:pt x="87" y="191"/>
                  </a:lnTo>
                  <a:lnTo>
                    <a:pt x="82" y="178"/>
                  </a:lnTo>
                  <a:lnTo>
                    <a:pt x="85" y="166"/>
                  </a:lnTo>
                  <a:lnTo>
                    <a:pt x="106" y="156"/>
                  </a:lnTo>
                  <a:lnTo>
                    <a:pt x="120" y="132"/>
                  </a:lnTo>
                  <a:lnTo>
                    <a:pt x="76" y="94"/>
                  </a:lnTo>
                  <a:lnTo>
                    <a:pt x="75" y="54"/>
                  </a:lnTo>
                  <a:lnTo>
                    <a:pt x="95" y="37"/>
                  </a:lnTo>
                  <a:lnTo>
                    <a:pt x="239" y="7"/>
                  </a:lnTo>
                  <a:lnTo>
                    <a:pt x="248" y="0"/>
                  </a:lnTo>
                  <a:lnTo>
                    <a:pt x="270" y="3"/>
                  </a:lnTo>
                  <a:lnTo>
                    <a:pt x="342" y="21"/>
                  </a:lnTo>
                  <a:lnTo>
                    <a:pt x="364" y="34"/>
                  </a:lnTo>
                  <a:lnTo>
                    <a:pt x="396" y="54"/>
                  </a:lnTo>
                  <a:lnTo>
                    <a:pt x="415" y="52"/>
                  </a:lnTo>
                  <a:lnTo>
                    <a:pt x="447" y="32"/>
                  </a:lnTo>
                  <a:lnTo>
                    <a:pt x="488" y="39"/>
                  </a:lnTo>
                  <a:lnTo>
                    <a:pt x="514" y="25"/>
                  </a:lnTo>
                  <a:lnTo>
                    <a:pt x="568" y="61"/>
                  </a:lnTo>
                  <a:lnTo>
                    <a:pt x="598" y="49"/>
                  </a:lnTo>
                  <a:lnTo>
                    <a:pt x="614" y="88"/>
                  </a:lnTo>
                  <a:lnTo>
                    <a:pt x="651" y="113"/>
                  </a:lnTo>
                  <a:lnTo>
                    <a:pt x="679" y="140"/>
                  </a:lnTo>
                  <a:lnTo>
                    <a:pt x="700" y="132"/>
                  </a:lnTo>
                  <a:lnTo>
                    <a:pt x="739" y="186"/>
                  </a:lnTo>
                  <a:lnTo>
                    <a:pt x="747" y="221"/>
                  </a:lnTo>
                  <a:lnTo>
                    <a:pt x="762" y="242"/>
                  </a:lnTo>
                  <a:lnTo>
                    <a:pt x="756" y="283"/>
                  </a:lnTo>
                  <a:lnTo>
                    <a:pt x="725" y="310"/>
                  </a:lnTo>
                  <a:lnTo>
                    <a:pt x="731" y="326"/>
                  </a:lnTo>
                  <a:lnTo>
                    <a:pt x="718" y="339"/>
                  </a:lnTo>
                  <a:lnTo>
                    <a:pt x="703" y="355"/>
                  </a:lnTo>
                  <a:lnTo>
                    <a:pt x="703" y="382"/>
                  </a:lnTo>
                  <a:lnTo>
                    <a:pt x="689" y="394"/>
                  </a:lnTo>
                  <a:lnTo>
                    <a:pt x="672" y="389"/>
                  </a:lnTo>
                  <a:lnTo>
                    <a:pt x="657" y="374"/>
                  </a:lnTo>
                  <a:lnTo>
                    <a:pt x="650" y="391"/>
                  </a:lnTo>
                  <a:lnTo>
                    <a:pt x="659" y="406"/>
                  </a:lnTo>
                  <a:lnTo>
                    <a:pt x="684" y="409"/>
                  </a:lnTo>
                  <a:lnTo>
                    <a:pt x="708" y="434"/>
                  </a:lnTo>
                  <a:lnTo>
                    <a:pt x="722" y="434"/>
                  </a:lnTo>
                  <a:lnTo>
                    <a:pt x="733" y="447"/>
                  </a:lnTo>
                  <a:lnTo>
                    <a:pt x="724" y="470"/>
                  </a:lnTo>
                  <a:lnTo>
                    <a:pt x="724" y="471"/>
                  </a:lnTo>
                  <a:lnTo>
                    <a:pt x="703" y="468"/>
                  </a:lnTo>
                  <a:lnTo>
                    <a:pt x="689" y="480"/>
                  </a:lnTo>
                  <a:lnTo>
                    <a:pt x="679" y="463"/>
                  </a:lnTo>
                  <a:lnTo>
                    <a:pt x="655" y="474"/>
                  </a:lnTo>
                  <a:lnTo>
                    <a:pt x="649" y="486"/>
                  </a:lnTo>
                  <a:lnTo>
                    <a:pt x="649" y="506"/>
                  </a:lnTo>
                  <a:lnTo>
                    <a:pt x="623" y="511"/>
                  </a:lnTo>
                  <a:lnTo>
                    <a:pt x="592" y="477"/>
                  </a:lnTo>
                  <a:lnTo>
                    <a:pt x="582" y="462"/>
                  </a:lnTo>
                  <a:lnTo>
                    <a:pt x="558" y="470"/>
                  </a:lnTo>
                  <a:lnTo>
                    <a:pt x="516" y="456"/>
                  </a:lnTo>
                  <a:lnTo>
                    <a:pt x="451" y="466"/>
                  </a:lnTo>
                  <a:lnTo>
                    <a:pt x="447" y="474"/>
                  </a:lnTo>
                  <a:lnTo>
                    <a:pt x="440" y="494"/>
                  </a:lnTo>
                  <a:lnTo>
                    <a:pt x="428" y="503"/>
                  </a:lnTo>
                  <a:lnTo>
                    <a:pt x="430" y="525"/>
                  </a:lnTo>
                  <a:lnTo>
                    <a:pt x="392" y="575"/>
                  </a:lnTo>
                  <a:lnTo>
                    <a:pt x="329" y="562"/>
                  </a:lnTo>
                  <a:lnTo>
                    <a:pt x="324" y="537"/>
                  </a:lnTo>
                  <a:lnTo>
                    <a:pt x="285" y="504"/>
                  </a:lnTo>
                  <a:lnTo>
                    <a:pt x="199" y="490"/>
                  </a:lnTo>
                  <a:lnTo>
                    <a:pt x="162" y="483"/>
                  </a:lnTo>
                  <a:lnTo>
                    <a:pt x="148" y="481"/>
                  </a:lnTo>
                  <a:lnTo>
                    <a:pt x="116" y="453"/>
                  </a:lnTo>
                  <a:lnTo>
                    <a:pt x="48" y="436"/>
                  </a:lnTo>
                  <a:lnTo>
                    <a:pt x="1" y="340"/>
                  </a:lnTo>
                  <a:lnTo>
                    <a:pt x="0" y="315"/>
                  </a:lnTo>
                  <a:lnTo>
                    <a:pt x="19" y="304"/>
                  </a:lnTo>
                  <a:lnTo>
                    <a:pt x="19" y="276"/>
                  </a:lnTo>
                  <a:lnTo>
                    <a:pt x="32" y="240"/>
                  </a:lnTo>
                  <a:lnTo>
                    <a:pt x="16" y="222"/>
                  </a:lnTo>
                  <a:lnTo>
                    <a:pt x="37" y="204"/>
                  </a:lnTo>
                  <a:close/>
                </a:path>
              </a:pathLst>
            </a:custGeom>
            <a:solidFill>
              <a:srgbClr val="3191FF"/>
            </a:solidFill>
            <a:ln w="9525">
              <a:noFill/>
              <a:round/>
              <a:headEnd/>
              <a:tailEnd/>
            </a:ln>
          </p:spPr>
          <p:txBody>
            <a:bodyPr/>
            <a:lstStyle/>
            <a:p>
              <a:endParaRPr lang="zh-CN" altLang="en-US">
                <a:latin typeface="+mn-ea"/>
              </a:endParaRPr>
            </a:p>
          </p:txBody>
        </p:sp>
        <p:sp>
          <p:nvSpPr>
            <p:cNvPr id="25660" name="Freeform 61"/>
            <p:cNvSpPr>
              <a:spLocks/>
            </p:cNvSpPr>
            <p:nvPr/>
          </p:nvSpPr>
          <p:spPr bwMode="auto">
            <a:xfrm>
              <a:off x="1080" y="2217"/>
              <a:ext cx="768" cy="582"/>
            </a:xfrm>
            <a:custGeom>
              <a:avLst/>
              <a:gdLst>
                <a:gd name="T0" fmla="*/ 0 w 2047"/>
                <a:gd name="T1" fmla="*/ 0 h 1551"/>
                <a:gd name="T2" fmla="*/ 0 w 2047"/>
                <a:gd name="T3" fmla="*/ 0 h 1551"/>
                <a:gd name="T4" fmla="*/ 0 w 2047"/>
                <a:gd name="T5" fmla="*/ 0 h 1551"/>
                <a:gd name="T6" fmla="*/ 0 w 2047"/>
                <a:gd name="T7" fmla="*/ 0 h 1551"/>
                <a:gd name="T8" fmla="*/ 0 w 2047"/>
                <a:gd name="T9" fmla="*/ 0 h 1551"/>
                <a:gd name="T10" fmla="*/ 0 w 2047"/>
                <a:gd name="T11" fmla="*/ 0 h 1551"/>
                <a:gd name="T12" fmla="*/ 0 w 2047"/>
                <a:gd name="T13" fmla="*/ 0 h 1551"/>
                <a:gd name="T14" fmla="*/ 0 w 2047"/>
                <a:gd name="T15" fmla="*/ 0 h 1551"/>
                <a:gd name="T16" fmla="*/ 0 w 2047"/>
                <a:gd name="T17" fmla="*/ 0 h 1551"/>
                <a:gd name="T18" fmla="*/ 0 w 2047"/>
                <a:gd name="T19" fmla="*/ 0 h 1551"/>
                <a:gd name="T20" fmla="*/ 0 w 2047"/>
                <a:gd name="T21" fmla="*/ 0 h 1551"/>
                <a:gd name="T22" fmla="*/ 0 w 2047"/>
                <a:gd name="T23" fmla="*/ 0 h 1551"/>
                <a:gd name="T24" fmla="*/ 0 w 2047"/>
                <a:gd name="T25" fmla="*/ 0 h 1551"/>
                <a:gd name="T26" fmla="*/ 0 w 2047"/>
                <a:gd name="T27" fmla="*/ 0 h 1551"/>
                <a:gd name="T28" fmla="*/ 0 w 2047"/>
                <a:gd name="T29" fmla="*/ 0 h 1551"/>
                <a:gd name="T30" fmla="*/ 0 w 2047"/>
                <a:gd name="T31" fmla="*/ 0 h 1551"/>
                <a:gd name="T32" fmla="*/ 0 w 2047"/>
                <a:gd name="T33" fmla="*/ 0 h 1551"/>
                <a:gd name="T34" fmla="*/ 0 w 2047"/>
                <a:gd name="T35" fmla="*/ 0 h 1551"/>
                <a:gd name="T36" fmla="*/ 0 w 2047"/>
                <a:gd name="T37" fmla="*/ 0 h 1551"/>
                <a:gd name="T38" fmla="*/ 0 w 2047"/>
                <a:gd name="T39" fmla="*/ 0 h 1551"/>
                <a:gd name="T40" fmla="*/ 0 w 2047"/>
                <a:gd name="T41" fmla="*/ 0 h 1551"/>
                <a:gd name="T42" fmla="*/ 0 w 2047"/>
                <a:gd name="T43" fmla="*/ 0 h 1551"/>
                <a:gd name="T44" fmla="*/ 0 w 2047"/>
                <a:gd name="T45" fmla="*/ 0 h 1551"/>
                <a:gd name="T46" fmla="*/ 0 w 2047"/>
                <a:gd name="T47" fmla="*/ 0 h 1551"/>
                <a:gd name="T48" fmla="*/ 0 w 2047"/>
                <a:gd name="T49" fmla="*/ 0 h 1551"/>
                <a:gd name="T50" fmla="*/ 0 w 2047"/>
                <a:gd name="T51" fmla="*/ 0 h 1551"/>
                <a:gd name="T52" fmla="*/ 0 w 2047"/>
                <a:gd name="T53" fmla="*/ 0 h 1551"/>
                <a:gd name="T54" fmla="*/ 0 w 2047"/>
                <a:gd name="T55" fmla="*/ 0 h 1551"/>
                <a:gd name="T56" fmla="*/ 0 w 2047"/>
                <a:gd name="T57" fmla="*/ 0 h 1551"/>
                <a:gd name="T58" fmla="*/ 0 w 2047"/>
                <a:gd name="T59" fmla="*/ 0 h 1551"/>
                <a:gd name="T60" fmla="*/ 0 w 2047"/>
                <a:gd name="T61" fmla="*/ 0 h 1551"/>
                <a:gd name="T62" fmla="*/ 0 w 2047"/>
                <a:gd name="T63" fmla="*/ 0 h 1551"/>
                <a:gd name="T64" fmla="*/ 0 w 2047"/>
                <a:gd name="T65" fmla="*/ 0 h 1551"/>
                <a:gd name="T66" fmla="*/ 0 w 2047"/>
                <a:gd name="T67" fmla="*/ 0 h 1551"/>
                <a:gd name="T68" fmla="*/ 0 w 2047"/>
                <a:gd name="T69" fmla="*/ 0 h 1551"/>
                <a:gd name="T70" fmla="*/ 0 w 2047"/>
                <a:gd name="T71" fmla="*/ 0 h 1551"/>
                <a:gd name="T72" fmla="*/ 0 w 2047"/>
                <a:gd name="T73" fmla="*/ 0 h 1551"/>
                <a:gd name="T74" fmla="*/ 0 w 2047"/>
                <a:gd name="T75" fmla="*/ 0 h 1551"/>
                <a:gd name="T76" fmla="*/ 0 w 2047"/>
                <a:gd name="T77" fmla="*/ 0 h 1551"/>
                <a:gd name="T78" fmla="*/ 0 w 2047"/>
                <a:gd name="T79" fmla="*/ 0 h 1551"/>
                <a:gd name="T80" fmla="*/ 0 w 2047"/>
                <a:gd name="T81" fmla="*/ 0 h 1551"/>
                <a:gd name="T82" fmla="*/ 0 w 2047"/>
                <a:gd name="T83" fmla="*/ 0 h 1551"/>
                <a:gd name="T84" fmla="*/ 0 w 2047"/>
                <a:gd name="T85" fmla="*/ 0 h 1551"/>
                <a:gd name="T86" fmla="*/ 0 w 2047"/>
                <a:gd name="T87" fmla="*/ 0 h 1551"/>
                <a:gd name="T88" fmla="*/ 0 w 2047"/>
                <a:gd name="T89" fmla="*/ 0 h 1551"/>
                <a:gd name="T90" fmla="*/ 0 w 2047"/>
                <a:gd name="T91" fmla="*/ 0 h 1551"/>
                <a:gd name="T92" fmla="*/ 0 w 2047"/>
                <a:gd name="T93" fmla="*/ 0 h 1551"/>
                <a:gd name="T94" fmla="*/ 0 w 2047"/>
                <a:gd name="T95" fmla="*/ 0 h 1551"/>
                <a:gd name="T96" fmla="*/ 0 w 2047"/>
                <a:gd name="T97" fmla="*/ 0 h 1551"/>
                <a:gd name="T98" fmla="*/ 0 w 2047"/>
                <a:gd name="T99" fmla="*/ 0 h 1551"/>
                <a:gd name="T100" fmla="*/ 0 w 2047"/>
                <a:gd name="T101" fmla="*/ 0 h 1551"/>
                <a:gd name="T102" fmla="*/ 0 w 2047"/>
                <a:gd name="T103" fmla="*/ 0 h 1551"/>
                <a:gd name="T104" fmla="*/ 0 w 2047"/>
                <a:gd name="T105" fmla="*/ 0 h 1551"/>
                <a:gd name="T106" fmla="*/ 0 w 2047"/>
                <a:gd name="T107" fmla="*/ 0 h 1551"/>
                <a:gd name="T108" fmla="*/ 0 w 2047"/>
                <a:gd name="T109" fmla="*/ 0 h 1551"/>
                <a:gd name="T110" fmla="*/ 0 w 2047"/>
                <a:gd name="T111" fmla="*/ 0 h 1551"/>
                <a:gd name="T112" fmla="*/ 0 w 2047"/>
                <a:gd name="T113" fmla="*/ 0 h 1551"/>
                <a:gd name="T114" fmla="*/ 0 w 2047"/>
                <a:gd name="T115" fmla="*/ 0 h 1551"/>
                <a:gd name="T116" fmla="*/ 0 w 2047"/>
                <a:gd name="T117" fmla="*/ 0 h 1551"/>
                <a:gd name="T118" fmla="*/ 0 w 2047"/>
                <a:gd name="T119" fmla="*/ 0 h 1551"/>
                <a:gd name="T120" fmla="*/ 0 w 2047"/>
                <a:gd name="T121" fmla="*/ 0 h 1551"/>
                <a:gd name="T122" fmla="*/ 0 w 2047"/>
                <a:gd name="T123" fmla="*/ 0 h 1551"/>
                <a:gd name="T124" fmla="*/ 0 w 2047"/>
                <a:gd name="T125" fmla="*/ 0 h 15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47"/>
                <a:gd name="T190" fmla="*/ 0 h 1551"/>
                <a:gd name="T191" fmla="*/ 2047 w 2047"/>
                <a:gd name="T192" fmla="*/ 1551 h 15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47" h="1551">
                  <a:moveTo>
                    <a:pt x="111" y="544"/>
                  </a:moveTo>
                  <a:lnTo>
                    <a:pt x="175" y="572"/>
                  </a:lnTo>
                  <a:lnTo>
                    <a:pt x="170" y="571"/>
                  </a:lnTo>
                  <a:lnTo>
                    <a:pt x="284" y="533"/>
                  </a:lnTo>
                  <a:lnTo>
                    <a:pt x="280" y="545"/>
                  </a:lnTo>
                  <a:lnTo>
                    <a:pt x="265" y="521"/>
                  </a:lnTo>
                  <a:lnTo>
                    <a:pt x="271" y="525"/>
                  </a:lnTo>
                  <a:lnTo>
                    <a:pt x="241" y="525"/>
                  </a:lnTo>
                  <a:cubicBezTo>
                    <a:pt x="238" y="525"/>
                    <a:pt x="235" y="523"/>
                    <a:pt x="233" y="520"/>
                  </a:cubicBezTo>
                  <a:lnTo>
                    <a:pt x="220" y="486"/>
                  </a:lnTo>
                  <a:cubicBezTo>
                    <a:pt x="219" y="485"/>
                    <a:pt x="219" y="483"/>
                    <a:pt x="220" y="481"/>
                  </a:cubicBezTo>
                  <a:lnTo>
                    <a:pt x="227" y="449"/>
                  </a:lnTo>
                  <a:cubicBezTo>
                    <a:pt x="228" y="447"/>
                    <a:pt x="229" y="445"/>
                    <a:pt x="232" y="444"/>
                  </a:cubicBezTo>
                  <a:lnTo>
                    <a:pt x="287" y="418"/>
                  </a:lnTo>
                  <a:lnTo>
                    <a:pt x="283" y="422"/>
                  </a:lnTo>
                  <a:lnTo>
                    <a:pt x="319" y="356"/>
                  </a:lnTo>
                  <a:lnTo>
                    <a:pt x="321" y="366"/>
                  </a:lnTo>
                  <a:lnTo>
                    <a:pt x="207" y="264"/>
                  </a:lnTo>
                  <a:cubicBezTo>
                    <a:pt x="205" y="262"/>
                    <a:pt x="204" y="260"/>
                    <a:pt x="204" y="258"/>
                  </a:cubicBezTo>
                  <a:lnTo>
                    <a:pt x="200" y="152"/>
                  </a:lnTo>
                  <a:cubicBezTo>
                    <a:pt x="200" y="150"/>
                    <a:pt x="201" y="147"/>
                    <a:pt x="203" y="146"/>
                  </a:cubicBezTo>
                  <a:lnTo>
                    <a:pt x="257" y="102"/>
                  </a:lnTo>
                  <a:cubicBezTo>
                    <a:pt x="258" y="101"/>
                    <a:pt x="259" y="101"/>
                    <a:pt x="260" y="100"/>
                  </a:cubicBezTo>
                  <a:lnTo>
                    <a:pt x="643" y="21"/>
                  </a:lnTo>
                  <a:lnTo>
                    <a:pt x="640" y="22"/>
                  </a:lnTo>
                  <a:lnTo>
                    <a:pt x="664" y="2"/>
                  </a:lnTo>
                  <a:cubicBezTo>
                    <a:pt x="666" y="1"/>
                    <a:pt x="668" y="0"/>
                    <a:pt x="670" y="1"/>
                  </a:cubicBezTo>
                  <a:lnTo>
                    <a:pt x="729" y="9"/>
                  </a:lnTo>
                  <a:lnTo>
                    <a:pt x="921" y="57"/>
                  </a:lnTo>
                  <a:cubicBezTo>
                    <a:pt x="922" y="57"/>
                    <a:pt x="922" y="57"/>
                    <a:pt x="923" y="57"/>
                  </a:cubicBezTo>
                  <a:lnTo>
                    <a:pt x="982" y="93"/>
                  </a:lnTo>
                  <a:lnTo>
                    <a:pt x="1068" y="145"/>
                  </a:lnTo>
                  <a:lnTo>
                    <a:pt x="1063" y="144"/>
                  </a:lnTo>
                  <a:lnTo>
                    <a:pt x="1114" y="140"/>
                  </a:lnTo>
                  <a:lnTo>
                    <a:pt x="1111" y="141"/>
                  </a:lnTo>
                  <a:lnTo>
                    <a:pt x="1196" y="87"/>
                  </a:lnTo>
                  <a:cubicBezTo>
                    <a:pt x="1198" y="86"/>
                    <a:pt x="1200" y="86"/>
                    <a:pt x="1202" y="86"/>
                  </a:cubicBezTo>
                  <a:lnTo>
                    <a:pt x="1310" y="104"/>
                  </a:lnTo>
                  <a:lnTo>
                    <a:pt x="1305" y="105"/>
                  </a:lnTo>
                  <a:lnTo>
                    <a:pt x="1374" y="67"/>
                  </a:lnTo>
                  <a:cubicBezTo>
                    <a:pt x="1376" y="66"/>
                    <a:pt x="1380" y="66"/>
                    <a:pt x="1382" y="68"/>
                  </a:cubicBezTo>
                  <a:lnTo>
                    <a:pt x="1529" y="163"/>
                  </a:lnTo>
                  <a:lnTo>
                    <a:pt x="1521" y="163"/>
                  </a:lnTo>
                  <a:lnTo>
                    <a:pt x="1601" y="131"/>
                  </a:lnTo>
                  <a:cubicBezTo>
                    <a:pt x="1603" y="130"/>
                    <a:pt x="1606" y="130"/>
                    <a:pt x="1608" y="131"/>
                  </a:cubicBezTo>
                  <a:cubicBezTo>
                    <a:pt x="1609" y="132"/>
                    <a:pt x="1611" y="133"/>
                    <a:pt x="1612" y="135"/>
                  </a:cubicBezTo>
                  <a:lnTo>
                    <a:pt x="1654" y="241"/>
                  </a:lnTo>
                  <a:lnTo>
                    <a:pt x="1651" y="237"/>
                  </a:lnTo>
                  <a:lnTo>
                    <a:pt x="1750" y="303"/>
                  </a:lnTo>
                  <a:cubicBezTo>
                    <a:pt x="1750" y="303"/>
                    <a:pt x="1751" y="304"/>
                    <a:pt x="1751" y="304"/>
                  </a:cubicBezTo>
                  <a:lnTo>
                    <a:pt x="1825" y="376"/>
                  </a:lnTo>
                  <a:lnTo>
                    <a:pt x="1817" y="374"/>
                  </a:lnTo>
                  <a:lnTo>
                    <a:pt x="1872" y="352"/>
                  </a:lnTo>
                  <a:cubicBezTo>
                    <a:pt x="1875" y="351"/>
                    <a:pt x="1879" y="352"/>
                    <a:pt x="1881" y="355"/>
                  </a:cubicBezTo>
                  <a:lnTo>
                    <a:pt x="1986" y="498"/>
                  </a:lnTo>
                  <a:cubicBezTo>
                    <a:pt x="1987" y="499"/>
                    <a:pt x="1987" y="500"/>
                    <a:pt x="1987" y="501"/>
                  </a:cubicBezTo>
                  <a:lnTo>
                    <a:pt x="2008" y="595"/>
                  </a:lnTo>
                  <a:lnTo>
                    <a:pt x="2007" y="592"/>
                  </a:lnTo>
                  <a:lnTo>
                    <a:pt x="2045" y="648"/>
                  </a:lnTo>
                  <a:cubicBezTo>
                    <a:pt x="2046" y="650"/>
                    <a:pt x="2047" y="652"/>
                    <a:pt x="2047" y="654"/>
                  </a:cubicBezTo>
                  <a:lnTo>
                    <a:pt x="2033" y="763"/>
                  </a:lnTo>
                  <a:cubicBezTo>
                    <a:pt x="2033" y="765"/>
                    <a:pt x="2032" y="767"/>
                    <a:pt x="2030" y="769"/>
                  </a:cubicBezTo>
                  <a:lnTo>
                    <a:pt x="1947" y="840"/>
                  </a:lnTo>
                  <a:lnTo>
                    <a:pt x="1949" y="832"/>
                  </a:lnTo>
                  <a:lnTo>
                    <a:pt x="1964" y="876"/>
                  </a:lnTo>
                  <a:cubicBezTo>
                    <a:pt x="1965" y="878"/>
                    <a:pt x="1965" y="882"/>
                    <a:pt x="1962" y="884"/>
                  </a:cubicBezTo>
                  <a:lnTo>
                    <a:pt x="1930" y="918"/>
                  </a:lnTo>
                  <a:lnTo>
                    <a:pt x="1888" y="960"/>
                  </a:lnTo>
                  <a:lnTo>
                    <a:pt x="1890" y="954"/>
                  </a:lnTo>
                  <a:lnTo>
                    <a:pt x="1890" y="1028"/>
                  </a:lnTo>
                  <a:cubicBezTo>
                    <a:pt x="1890" y="1030"/>
                    <a:pt x="1889" y="1032"/>
                    <a:pt x="1888" y="1034"/>
                  </a:cubicBezTo>
                  <a:lnTo>
                    <a:pt x="1852" y="1066"/>
                  </a:lnTo>
                  <a:cubicBezTo>
                    <a:pt x="1849" y="1068"/>
                    <a:pt x="1847" y="1068"/>
                    <a:pt x="1844" y="1067"/>
                  </a:cubicBezTo>
                  <a:lnTo>
                    <a:pt x="1798" y="1053"/>
                  </a:lnTo>
                  <a:cubicBezTo>
                    <a:pt x="1797" y="1053"/>
                    <a:pt x="1796" y="1052"/>
                    <a:pt x="1795" y="1051"/>
                  </a:cubicBezTo>
                  <a:lnTo>
                    <a:pt x="1755" y="1012"/>
                  </a:lnTo>
                  <a:lnTo>
                    <a:pt x="1768" y="1009"/>
                  </a:lnTo>
                  <a:lnTo>
                    <a:pt x="1749" y="1053"/>
                  </a:lnTo>
                  <a:lnTo>
                    <a:pt x="1748" y="1046"/>
                  </a:lnTo>
                  <a:lnTo>
                    <a:pt x="1773" y="1085"/>
                  </a:lnTo>
                  <a:lnTo>
                    <a:pt x="1767" y="1082"/>
                  </a:lnTo>
                  <a:lnTo>
                    <a:pt x="1834" y="1090"/>
                  </a:lnTo>
                  <a:cubicBezTo>
                    <a:pt x="1836" y="1090"/>
                    <a:pt x="1837" y="1091"/>
                    <a:pt x="1839" y="1092"/>
                  </a:cubicBezTo>
                  <a:lnTo>
                    <a:pt x="1902" y="1160"/>
                  </a:lnTo>
                  <a:lnTo>
                    <a:pt x="1896" y="1157"/>
                  </a:lnTo>
                  <a:lnTo>
                    <a:pt x="1934" y="1157"/>
                  </a:lnTo>
                  <a:cubicBezTo>
                    <a:pt x="1936" y="1157"/>
                    <a:pt x="1938" y="1158"/>
                    <a:pt x="1940" y="1160"/>
                  </a:cubicBezTo>
                  <a:lnTo>
                    <a:pt x="1969" y="1194"/>
                  </a:lnTo>
                  <a:cubicBezTo>
                    <a:pt x="1970" y="1196"/>
                    <a:pt x="1971" y="1200"/>
                    <a:pt x="1970" y="1202"/>
                  </a:cubicBezTo>
                  <a:lnTo>
                    <a:pt x="1945" y="1264"/>
                  </a:lnTo>
                  <a:lnTo>
                    <a:pt x="1946" y="1261"/>
                  </a:lnTo>
                  <a:lnTo>
                    <a:pt x="1946" y="1265"/>
                  </a:lnTo>
                  <a:cubicBezTo>
                    <a:pt x="1946" y="1268"/>
                    <a:pt x="1945" y="1270"/>
                    <a:pt x="1943" y="1271"/>
                  </a:cubicBezTo>
                  <a:cubicBezTo>
                    <a:pt x="1941" y="1273"/>
                    <a:pt x="1939" y="1273"/>
                    <a:pt x="1936" y="1273"/>
                  </a:cubicBezTo>
                  <a:lnTo>
                    <a:pt x="1881" y="1265"/>
                  </a:lnTo>
                  <a:lnTo>
                    <a:pt x="1888" y="1263"/>
                  </a:lnTo>
                  <a:lnTo>
                    <a:pt x="1851" y="1293"/>
                  </a:lnTo>
                  <a:cubicBezTo>
                    <a:pt x="1850" y="1295"/>
                    <a:pt x="1847" y="1295"/>
                    <a:pt x="1845" y="1295"/>
                  </a:cubicBezTo>
                  <a:cubicBezTo>
                    <a:pt x="1843" y="1295"/>
                    <a:pt x="1841" y="1293"/>
                    <a:pt x="1839" y="1291"/>
                  </a:cubicBezTo>
                  <a:lnTo>
                    <a:pt x="1813" y="1247"/>
                  </a:lnTo>
                  <a:lnTo>
                    <a:pt x="1823" y="1251"/>
                  </a:lnTo>
                  <a:lnTo>
                    <a:pt x="1758" y="1279"/>
                  </a:lnTo>
                  <a:lnTo>
                    <a:pt x="1762" y="1275"/>
                  </a:lnTo>
                  <a:lnTo>
                    <a:pt x="1745" y="1309"/>
                  </a:lnTo>
                  <a:lnTo>
                    <a:pt x="1746" y="1305"/>
                  </a:lnTo>
                  <a:lnTo>
                    <a:pt x="1746" y="1357"/>
                  </a:lnTo>
                  <a:cubicBezTo>
                    <a:pt x="1746" y="1361"/>
                    <a:pt x="1743" y="1364"/>
                    <a:pt x="1739" y="1365"/>
                  </a:cubicBezTo>
                  <a:lnTo>
                    <a:pt x="1671" y="1379"/>
                  </a:lnTo>
                  <a:cubicBezTo>
                    <a:pt x="1668" y="1379"/>
                    <a:pt x="1665" y="1378"/>
                    <a:pt x="1663" y="1376"/>
                  </a:cubicBezTo>
                  <a:lnTo>
                    <a:pt x="1581" y="1287"/>
                  </a:lnTo>
                  <a:cubicBezTo>
                    <a:pt x="1581" y="1286"/>
                    <a:pt x="1581" y="1286"/>
                    <a:pt x="1580" y="1285"/>
                  </a:cubicBezTo>
                  <a:lnTo>
                    <a:pt x="1554" y="1244"/>
                  </a:lnTo>
                  <a:lnTo>
                    <a:pt x="1563" y="1247"/>
                  </a:lnTo>
                  <a:lnTo>
                    <a:pt x="1498" y="1269"/>
                  </a:lnTo>
                  <a:cubicBezTo>
                    <a:pt x="1497" y="1269"/>
                    <a:pt x="1495" y="1269"/>
                    <a:pt x="1493" y="1269"/>
                  </a:cubicBezTo>
                  <a:lnTo>
                    <a:pt x="1381" y="1233"/>
                  </a:lnTo>
                  <a:lnTo>
                    <a:pt x="1385" y="1233"/>
                  </a:lnTo>
                  <a:lnTo>
                    <a:pt x="1213" y="1259"/>
                  </a:lnTo>
                  <a:lnTo>
                    <a:pt x="1219" y="1255"/>
                  </a:lnTo>
                  <a:lnTo>
                    <a:pt x="1208" y="1275"/>
                  </a:lnTo>
                  <a:lnTo>
                    <a:pt x="1208" y="1274"/>
                  </a:lnTo>
                  <a:lnTo>
                    <a:pt x="1189" y="1328"/>
                  </a:lnTo>
                  <a:cubicBezTo>
                    <a:pt x="1189" y="1329"/>
                    <a:pt x="1188" y="1331"/>
                    <a:pt x="1186" y="1331"/>
                  </a:cubicBezTo>
                  <a:lnTo>
                    <a:pt x="1154" y="1355"/>
                  </a:lnTo>
                  <a:lnTo>
                    <a:pt x="1157" y="1348"/>
                  </a:lnTo>
                  <a:lnTo>
                    <a:pt x="1163" y="1406"/>
                  </a:lnTo>
                  <a:cubicBezTo>
                    <a:pt x="1163" y="1408"/>
                    <a:pt x="1163" y="1410"/>
                    <a:pt x="1161" y="1412"/>
                  </a:cubicBezTo>
                  <a:lnTo>
                    <a:pt x="1060" y="1547"/>
                  </a:lnTo>
                  <a:cubicBezTo>
                    <a:pt x="1059" y="1550"/>
                    <a:pt x="1055" y="1551"/>
                    <a:pt x="1052" y="1550"/>
                  </a:cubicBezTo>
                  <a:lnTo>
                    <a:pt x="885" y="1514"/>
                  </a:lnTo>
                  <a:cubicBezTo>
                    <a:pt x="882" y="1514"/>
                    <a:pt x="879" y="1511"/>
                    <a:pt x="879" y="1508"/>
                  </a:cubicBezTo>
                  <a:lnTo>
                    <a:pt x="865" y="1442"/>
                  </a:lnTo>
                  <a:lnTo>
                    <a:pt x="868" y="1447"/>
                  </a:lnTo>
                  <a:lnTo>
                    <a:pt x="763" y="1359"/>
                  </a:lnTo>
                  <a:lnTo>
                    <a:pt x="767" y="1361"/>
                  </a:lnTo>
                  <a:lnTo>
                    <a:pt x="538" y="1323"/>
                  </a:lnTo>
                  <a:lnTo>
                    <a:pt x="439" y="1303"/>
                  </a:lnTo>
                  <a:lnTo>
                    <a:pt x="402" y="1299"/>
                  </a:lnTo>
                  <a:cubicBezTo>
                    <a:pt x="400" y="1299"/>
                    <a:pt x="399" y="1298"/>
                    <a:pt x="397" y="1297"/>
                  </a:cubicBezTo>
                  <a:lnTo>
                    <a:pt x="312" y="1223"/>
                  </a:lnTo>
                  <a:lnTo>
                    <a:pt x="315" y="1225"/>
                  </a:lnTo>
                  <a:lnTo>
                    <a:pt x="134" y="1179"/>
                  </a:lnTo>
                  <a:cubicBezTo>
                    <a:pt x="132" y="1179"/>
                    <a:pt x="130" y="1177"/>
                    <a:pt x="129" y="1175"/>
                  </a:cubicBezTo>
                  <a:lnTo>
                    <a:pt x="5" y="920"/>
                  </a:lnTo>
                  <a:cubicBezTo>
                    <a:pt x="5" y="919"/>
                    <a:pt x="4" y="918"/>
                    <a:pt x="4" y="917"/>
                  </a:cubicBezTo>
                  <a:lnTo>
                    <a:pt x="0" y="849"/>
                  </a:lnTo>
                  <a:cubicBezTo>
                    <a:pt x="0" y="846"/>
                    <a:pt x="2" y="843"/>
                    <a:pt x="5" y="841"/>
                  </a:cubicBezTo>
                  <a:lnTo>
                    <a:pt x="54" y="813"/>
                  </a:lnTo>
                  <a:lnTo>
                    <a:pt x="50" y="820"/>
                  </a:lnTo>
                  <a:lnTo>
                    <a:pt x="50" y="743"/>
                  </a:lnTo>
                  <a:cubicBezTo>
                    <a:pt x="50" y="742"/>
                    <a:pt x="50" y="741"/>
                    <a:pt x="50" y="740"/>
                  </a:cubicBezTo>
                  <a:lnTo>
                    <a:pt x="87" y="644"/>
                  </a:lnTo>
                  <a:lnTo>
                    <a:pt x="88" y="652"/>
                  </a:lnTo>
                  <a:lnTo>
                    <a:pt x="46" y="606"/>
                  </a:lnTo>
                  <a:cubicBezTo>
                    <a:pt x="45" y="605"/>
                    <a:pt x="44" y="603"/>
                    <a:pt x="44" y="601"/>
                  </a:cubicBezTo>
                  <a:cubicBezTo>
                    <a:pt x="44" y="598"/>
                    <a:pt x="45" y="596"/>
                    <a:pt x="47" y="595"/>
                  </a:cubicBezTo>
                  <a:lnTo>
                    <a:pt x="102" y="545"/>
                  </a:lnTo>
                  <a:cubicBezTo>
                    <a:pt x="105" y="542"/>
                    <a:pt x="110" y="542"/>
                    <a:pt x="113" y="546"/>
                  </a:cubicBezTo>
                  <a:cubicBezTo>
                    <a:pt x="116" y="549"/>
                    <a:pt x="116" y="554"/>
                    <a:pt x="113" y="557"/>
                  </a:cubicBezTo>
                  <a:lnTo>
                    <a:pt x="58" y="607"/>
                  </a:lnTo>
                  <a:lnTo>
                    <a:pt x="58" y="596"/>
                  </a:lnTo>
                  <a:lnTo>
                    <a:pt x="100" y="641"/>
                  </a:lnTo>
                  <a:cubicBezTo>
                    <a:pt x="102" y="644"/>
                    <a:pt x="103" y="647"/>
                    <a:pt x="102" y="650"/>
                  </a:cubicBezTo>
                  <a:lnTo>
                    <a:pt x="65" y="745"/>
                  </a:lnTo>
                  <a:lnTo>
                    <a:pt x="66" y="743"/>
                  </a:lnTo>
                  <a:lnTo>
                    <a:pt x="66" y="820"/>
                  </a:lnTo>
                  <a:cubicBezTo>
                    <a:pt x="66" y="823"/>
                    <a:pt x="64" y="826"/>
                    <a:pt x="62" y="827"/>
                  </a:cubicBezTo>
                  <a:lnTo>
                    <a:pt x="12" y="855"/>
                  </a:lnTo>
                  <a:lnTo>
                    <a:pt x="16" y="848"/>
                  </a:lnTo>
                  <a:lnTo>
                    <a:pt x="20" y="916"/>
                  </a:lnTo>
                  <a:lnTo>
                    <a:pt x="19" y="913"/>
                  </a:lnTo>
                  <a:lnTo>
                    <a:pt x="143" y="1168"/>
                  </a:lnTo>
                  <a:lnTo>
                    <a:pt x="138" y="1164"/>
                  </a:lnTo>
                  <a:lnTo>
                    <a:pt x="319" y="1210"/>
                  </a:lnTo>
                  <a:cubicBezTo>
                    <a:pt x="320" y="1210"/>
                    <a:pt x="321" y="1210"/>
                    <a:pt x="322" y="1211"/>
                  </a:cubicBezTo>
                  <a:lnTo>
                    <a:pt x="408" y="1285"/>
                  </a:lnTo>
                  <a:lnTo>
                    <a:pt x="404" y="1283"/>
                  </a:lnTo>
                  <a:lnTo>
                    <a:pt x="442" y="1287"/>
                  </a:lnTo>
                  <a:lnTo>
                    <a:pt x="541" y="1307"/>
                  </a:lnTo>
                  <a:lnTo>
                    <a:pt x="770" y="1345"/>
                  </a:lnTo>
                  <a:cubicBezTo>
                    <a:pt x="771" y="1345"/>
                    <a:pt x="772" y="1346"/>
                    <a:pt x="773" y="1347"/>
                  </a:cubicBezTo>
                  <a:lnTo>
                    <a:pt x="878" y="1435"/>
                  </a:lnTo>
                  <a:cubicBezTo>
                    <a:pt x="880" y="1436"/>
                    <a:pt x="881" y="1437"/>
                    <a:pt x="881" y="1439"/>
                  </a:cubicBezTo>
                  <a:lnTo>
                    <a:pt x="894" y="1505"/>
                  </a:lnTo>
                  <a:lnTo>
                    <a:pt x="888" y="1499"/>
                  </a:lnTo>
                  <a:lnTo>
                    <a:pt x="1056" y="1535"/>
                  </a:lnTo>
                  <a:lnTo>
                    <a:pt x="1048" y="1538"/>
                  </a:lnTo>
                  <a:lnTo>
                    <a:pt x="1148" y="1402"/>
                  </a:lnTo>
                  <a:lnTo>
                    <a:pt x="1147" y="1408"/>
                  </a:lnTo>
                  <a:lnTo>
                    <a:pt x="1141" y="1350"/>
                  </a:lnTo>
                  <a:cubicBezTo>
                    <a:pt x="1141" y="1347"/>
                    <a:pt x="1142" y="1344"/>
                    <a:pt x="1144" y="1343"/>
                  </a:cubicBezTo>
                  <a:lnTo>
                    <a:pt x="1177" y="1319"/>
                  </a:lnTo>
                  <a:lnTo>
                    <a:pt x="1174" y="1322"/>
                  </a:lnTo>
                  <a:lnTo>
                    <a:pt x="1193" y="1269"/>
                  </a:lnTo>
                  <a:cubicBezTo>
                    <a:pt x="1193" y="1268"/>
                    <a:pt x="1193" y="1268"/>
                    <a:pt x="1194" y="1267"/>
                  </a:cubicBezTo>
                  <a:lnTo>
                    <a:pt x="1205" y="1247"/>
                  </a:lnTo>
                  <a:cubicBezTo>
                    <a:pt x="1206" y="1245"/>
                    <a:pt x="1208" y="1244"/>
                    <a:pt x="1211" y="1243"/>
                  </a:cubicBezTo>
                  <a:lnTo>
                    <a:pt x="1382" y="1217"/>
                  </a:lnTo>
                  <a:cubicBezTo>
                    <a:pt x="1383" y="1217"/>
                    <a:pt x="1385" y="1217"/>
                    <a:pt x="1386" y="1218"/>
                  </a:cubicBezTo>
                  <a:lnTo>
                    <a:pt x="1498" y="1254"/>
                  </a:lnTo>
                  <a:lnTo>
                    <a:pt x="1493" y="1254"/>
                  </a:lnTo>
                  <a:lnTo>
                    <a:pt x="1558" y="1232"/>
                  </a:lnTo>
                  <a:cubicBezTo>
                    <a:pt x="1561" y="1230"/>
                    <a:pt x="1565" y="1232"/>
                    <a:pt x="1567" y="1235"/>
                  </a:cubicBezTo>
                  <a:lnTo>
                    <a:pt x="1594" y="1277"/>
                  </a:lnTo>
                  <a:lnTo>
                    <a:pt x="1593" y="1276"/>
                  </a:lnTo>
                  <a:lnTo>
                    <a:pt x="1675" y="1366"/>
                  </a:lnTo>
                  <a:lnTo>
                    <a:pt x="1668" y="1363"/>
                  </a:lnTo>
                  <a:lnTo>
                    <a:pt x="1736" y="1349"/>
                  </a:lnTo>
                  <a:lnTo>
                    <a:pt x="1730" y="1357"/>
                  </a:lnTo>
                  <a:lnTo>
                    <a:pt x="1730" y="1305"/>
                  </a:lnTo>
                  <a:cubicBezTo>
                    <a:pt x="1730" y="1304"/>
                    <a:pt x="1730" y="1303"/>
                    <a:pt x="1731" y="1301"/>
                  </a:cubicBezTo>
                  <a:lnTo>
                    <a:pt x="1748" y="1268"/>
                  </a:lnTo>
                  <a:cubicBezTo>
                    <a:pt x="1749" y="1266"/>
                    <a:pt x="1750" y="1265"/>
                    <a:pt x="1752" y="1264"/>
                  </a:cubicBezTo>
                  <a:lnTo>
                    <a:pt x="1816" y="1236"/>
                  </a:lnTo>
                  <a:cubicBezTo>
                    <a:pt x="1820" y="1234"/>
                    <a:pt x="1824" y="1236"/>
                    <a:pt x="1826" y="1239"/>
                  </a:cubicBezTo>
                  <a:lnTo>
                    <a:pt x="1853" y="1283"/>
                  </a:lnTo>
                  <a:lnTo>
                    <a:pt x="1841" y="1281"/>
                  </a:lnTo>
                  <a:lnTo>
                    <a:pt x="1877" y="1251"/>
                  </a:lnTo>
                  <a:cubicBezTo>
                    <a:pt x="1879" y="1250"/>
                    <a:pt x="1881" y="1249"/>
                    <a:pt x="1884" y="1249"/>
                  </a:cubicBezTo>
                  <a:lnTo>
                    <a:pt x="1939" y="1257"/>
                  </a:lnTo>
                  <a:lnTo>
                    <a:pt x="1930" y="1265"/>
                  </a:lnTo>
                  <a:lnTo>
                    <a:pt x="1930" y="1261"/>
                  </a:lnTo>
                  <a:cubicBezTo>
                    <a:pt x="1930" y="1260"/>
                    <a:pt x="1930" y="1259"/>
                    <a:pt x="1930" y="1258"/>
                  </a:cubicBezTo>
                  <a:lnTo>
                    <a:pt x="1955" y="1196"/>
                  </a:lnTo>
                  <a:lnTo>
                    <a:pt x="1956" y="1205"/>
                  </a:lnTo>
                  <a:lnTo>
                    <a:pt x="1928" y="1171"/>
                  </a:lnTo>
                  <a:lnTo>
                    <a:pt x="1934" y="1173"/>
                  </a:lnTo>
                  <a:lnTo>
                    <a:pt x="1896" y="1173"/>
                  </a:lnTo>
                  <a:cubicBezTo>
                    <a:pt x="1894" y="1173"/>
                    <a:pt x="1891" y="1173"/>
                    <a:pt x="1890" y="1171"/>
                  </a:cubicBezTo>
                  <a:lnTo>
                    <a:pt x="1827" y="1103"/>
                  </a:lnTo>
                  <a:lnTo>
                    <a:pt x="1832" y="1106"/>
                  </a:lnTo>
                  <a:lnTo>
                    <a:pt x="1765" y="1098"/>
                  </a:lnTo>
                  <a:cubicBezTo>
                    <a:pt x="1763" y="1097"/>
                    <a:pt x="1761" y="1096"/>
                    <a:pt x="1759" y="1094"/>
                  </a:cubicBezTo>
                  <a:lnTo>
                    <a:pt x="1735" y="1054"/>
                  </a:lnTo>
                  <a:cubicBezTo>
                    <a:pt x="1733" y="1052"/>
                    <a:pt x="1733" y="1049"/>
                    <a:pt x="1734" y="1047"/>
                  </a:cubicBezTo>
                  <a:lnTo>
                    <a:pt x="1753" y="1003"/>
                  </a:lnTo>
                  <a:cubicBezTo>
                    <a:pt x="1754" y="1000"/>
                    <a:pt x="1756" y="998"/>
                    <a:pt x="1759" y="998"/>
                  </a:cubicBezTo>
                  <a:cubicBezTo>
                    <a:pt x="1762" y="998"/>
                    <a:pt x="1764" y="998"/>
                    <a:pt x="1766" y="1000"/>
                  </a:cubicBezTo>
                  <a:lnTo>
                    <a:pt x="1806" y="1040"/>
                  </a:lnTo>
                  <a:lnTo>
                    <a:pt x="1803" y="1038"/>
                  </a:lnTo>
                  <a:lnTo>
                    <a:pt x="1849" y="1052"/>
                  </a:lnTo>
                  <a:lnTo>
                    <a:pt x="1841" y="1054"/>
                  </a:lnTo>
                  <a:lnTo>
                    <a:pt x="1877" y="1022"/>
                  </a:lnTo>
                  <a:lnTo>
                    <a:pt x="1874" y="1028"/>
                  </a:lnTo>
                  <a:lnTo>
                    <a:pt x="1874" y="954"/>
                  </a:lnTo>
                  <a:cubicBezTo>
                    <a:pt x="1874" y="952"/>
                    <a:pt x="1875" y="950"/>
                    <a:pt x="1877" y="948"/>
                  </a:cubicBezTo>
                  <a:lnTo>
                    <a:pt x="1919" y="907"/>
                  </a:lnTo>
                  <a:lnTo>
                    <a:pt x="1951" y="873"/>
                  </a:lnTo>
                  <a:lnTo>
                    <a:pt x="1949" y="881"/>
                  </a:lnTo>
                  <a:lnTo>
                    <a:pt x="1934" y="837"/>
                  </a:lnTo>
                  <a:cubicBezTo>
                    <a:pt x="1933" y="834"/>
                    <a:pt x="1934" y="830"/>
                    <a:pt x="1936" y="828"/>
                  </a:cubicBezTo>
                  <a:lnTo>
                    <a:pt x="2020" y="756"/>
                  </a:lnTo>
                  <a:lnTo>
                    <a:pt x="2017" y="762"/>
                  </a:lnTo>
                  <a:lnTo>
                    <a:pt x="2031" y="652"/>
                  </a:lnTo>
                  <a:lnTo>
                    <a:pt x="2032" y="657"/>
                  </a:lnTo>
                  <a:lnTo>
                    <a:pt x="1994" y="601"/>
                  </a:lnTo>
                  <a:cubicBezTo>
                    <a:pt x="1993" y="601"/>
                    <a:pt x="1993" y="600"/>
                    <a:pt x="1993" y="599"/>
                  </a:cubicBezTo>
                  <a:lnTo>
                    <a:pt x="1972" y="505"/>
                  </a:lnTo>
                  <a:lnTo>
                    <a:pt x="1973" y="508"/>
                  </a:lnTo>
                  <a:lnTo>
                    <a:pt x="1868" y="364"/>
                  </a:lnTo>
                  <a:lnTo>
                    <a:pt x="1878" y="367"/>
                  </a:lnTo>
                  <a:lnTo>
                    <a:pt x="1823" y="389"/>
                  </a:lnTo>
                  <a:cubicBezTo>
                    <a:pt x="1820" y="390"/>
                    <a:pt x="1816" y="389"/>
                    <a:pt x="1814" y="387"/>
                  </a:cubicBezTo>
                  <a:lnTo>
                    <a:pt x="1740" y="315"/>
                  </a:lnTo>
                  <a:lnTo>
                    <a:pt x="1741" y="316"/>
                  </a:lnTo>
                  <a:lnTo>
                    <a:pt x="1642" y="251"/>
                  </a:lnTo>
                  <a:cubicBezTo>
                    <a:pt x="1640" y="250"/>
                    <a:pt x="1639" y="248"/>
                    <a:pt x="1639" y="247"/>
                  </a:cubicBezTo>
                  <a:lnTo>
                    <a:pt x="1597" y="141"/>
                  </a:lnTo>
                  <a:lnTo>
                    <a:pt x="1607" y="146"/>
                  </a:lnTo>
                  <a:lnTo>
                    <a:pt x="1527" y="177"/>
                  </a:lnTo>
                  <a:cubicBezTo>
                    <a:pt x="1525" y="178"/>
                    <a:pt x="1522" y="178"/>
                    <a:pt x="1520" y="177"/>
                  </a:cubicBezTo>
                  <a:lnTo>
                    <a:pt x="1373" y="81"/>
                  </a:lnTo>
                  <a:lnTo>
                    <a:pt x="1382" y="81"/>
                  </a:lnTo>
                  <a:lnTo>
                    <a:pt x="1313" y="119"/>
                  </a:lnTo>
                  <a:cubicBezTo>
                    <a:pt x="1311" y="120"/>
                    <a:pt x="1310" y="120"/>
                    <a:pt x="1308" y="120"/>
                  </a:cubicBezTo>
                  <a:lnTo>
                    <a:pt x="1199" y="102"/>
                  </a:lnTo>
                  <a:lnTo>
                    <a:pt x="1205" y="101"/>
                  </a:lnTo>
                  <a:lnTo>
                    <a:pt x="1119" y="155"/>
                  </a:lnTo>
                  <a:cubicBezTo>
                    <a:pt x="1118" y="156"/>
                    <a:pt x="1117" y="156"/>
                    <a:pt x="1116" y="156"/>
                  </a:cubicBezTo>
                  <a:lnTo>
                    <a:pt x="1064" y="160"/>
                  </a:lnTo>
                  <a:cubicBezTo>
                    <a:pt x="1062" y="160"/>
                    <a:pt x="1061" y="160"/>
                    <a:pt x="1059" y="159"/>
                  </a:cubicBezTo>
                  <a:lnTo>
                    <a:pt x="974" y="107"/>
                  </a:lnTo>
                  <a:lnTo>
                    <a:pt x="915" y="71"/>
                  </a:lnTo>
                  <a:lnTo>
                    <a:pt x="917" y="72"/>
                  </a:lnTo>
                  <a:lnTo>
                    <a:pt x="727" y="24"/>
                  </a:lnTo>
                  <a:lnTo>
                    <a:pt x="668" y="16"/>
                  </a:lnTo>
                  <a:lnTo>
                    <a:pt x="674" y="15"/>
                  </a:lnTo>
                  <a:lnTo>
                    <a:pt x="650" y="35"/>
                  </a:lnTo>
                  <a:cubicBezTo>
                    <a:pt x="649" y="35"/>
                    <a:pt x="647" y="36"/>
                    <a:pt x="646" y="36"/>
                  </a:cubicBezTo>
                  <a:lnTo>
                    <a:pt x="263" y="116"/>
                  </a:lnTo>
                  <a:lnTo>
                    <a:pt x="267" y="114"/>
                  </a:lnTo>
                  <a:lnTo>
                    <a:pt x="214" y="158"/>
                  </a:lnTo>
                  <a:lnTo>
                    <a:pt x="216" y="152"/>
                  </a:lnTo>
                  <a:lnTo>
                    <a:pt x="220" y="258"/>
                  </a:lnTo>
                  <a:lnTo>
                    <a:pt x="218" y="252"/>
                  </a:lnTo>
                  <a:lnTo>
                    <a:pt x="332" y="354"/>
                  </a:lnTo>
                  <a:cubicBezTo>
                    <a:pt x="335" y="356"/>
                    <a:pt x="335" y="360"/>
                    <a:pt x="334" y="363"/>
                  </a:cubicBezTo>
                  <a:lnTo>
                    <a:pt x="297" y="429"/>
                  </a:lnTo>
                  <a:cubicBezTo>
                    <a:pt x="297" y="431"/>
                    <a:pt x="295" y="432"/>
                    <a:pt x="294" y="433"/>
                  </a:cubicBezTo>
                  <a:lnTo>
                    <a:pt x="238" y="459"/>
                  </a:lnTo>
                  <a:lnTo>
                    <a:pt x="243" y="453"/>
                  </a:lnTo>
                  <a:lnTo>
                    <a:pt x="235" y="485"/>
                  </a:lnTo>
                  <a:lnTo>
                    <a:pt x="235" y="480"/>
                  </a:lnTo>
                  <a:lnTo>
                    <a:pt x="248" y="514"/>
                  </a:lnTo>
                  <a:lnTo>
                    <a:pt x="241" y="509"/>
                  </a:lnTo>
                  <a:lnTo>
                    <a:pt x="271" y="509"/>
                  </a:lnTo>
                  <a:cubicBezTo>
                    <a:pt x="274" y="509"/>
                    <a:pt x="277" y="511"/>
                    <a:pt x="278" y="513"/>
                  </a:cubicBezTo>
                  <a:lnTo>
                    <a:pt x="293" y="537"/>
                  </a:lnTo>
                  <a:cubicBezTo>
                    <a:pt x="295" y="539"/>
                    <a:pt x="295" y="541"/>
                    <a:pt x="294" y="544"/>
                  </a:cubicBezTo>
                  <a:cubicBezTo>
                    <a:pt x="293" y="546"/>
                    <a:pt x="291" y="548"/>
                    <a:pt x="289" y="549"/>
                  </a:cubicBezTo>
                  <a:lnTo>
                    <a:pt x="175" y="587"/>
                  </a:lnTo>
                  <a:cubicBezTo>
                    <a:pt x="173" y="587"/>
                    <a:pt x="171" y="587"/>
                    <a:pt x="169" y="586"/>
                  </a:cubicBezTo>
                  <a:lnTo>
                    <a:pt x="104" y="558"/>
                  </a:lnTo>
                  <a:cubicBezTo>
                    <a:pt x="100" y="557"/>
                    <a:pt x="98" y="552"/>
                    <a:pt x="100" y="548"/>
                  </a:cubicBezTo>
                  <a:cubicBezTo>
                    <a:pt x="102" y="544"/>
                    <a:pt x="107" y="542"/>
                    <a:pt x="111" y="544"/>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61" name="Freeform 62"/>
            <p:cNvSpPr>
              <a:spLocks/>
            </p:cNvSpPr>
            <p:nvPr/>
          </p:nvSpPr>
          <p:spPr bwMode="auto">
            <a:xfrm>
              <a:off x="1347" y="1992"/>
              <a:ext cx="822" cy="743"/>
            </a:xfrm>
            <a:custGeom>
              <a:avLst/>
              <a:gdLst>
                <a:gd name="T0" fmla="*/ 0 w 822"/>
                <a:gd name="T1" fmla="*/ 139 h 743"/>
                <a:gd name="T2" fmla="*/ 31 w 822"/>
                <a:gd name="T3" fmla="*/ 105 h 743"/>
                <a:gd name="T4" fmla="*/ 126 w 822"/>
                <a:gd name="T5" fmla="*/ 47 h 743"/>
                <a:gd name="T6" fmla="*/ 150 w 822"/>
                <a:gd name="T7" fmla="*/ 13 h 743"/>
                <a:gd name="T8" fmla="*/ 170 w 822"/>
                <a:gd name="T9" fmla="*/ 1 h 743"/>
                <a:gd name="T10" fmla="*/ 207 w 822"/>
                <a:gd name="T11" fmla="*/ 25 h 743"/>
                <a:gd name="T12" fmla="*/ 210 w 822"/>
                <a:gd name="T13" fmla="*/ 100 h 743"/>
                <a:gd name="T14" fmla="*/ 260 w 822"/>
                <a:gd name="T15" fmla="*/ 163 h 743"/>
                <a:gd name="T16" fmla="*/ 342 w 822"/>
                <a:gd name="T17" fmla="*/ 141 h 743"/>
                <a:gd name="T18" fmla="*/ 364 w 822"/>
                <a:gd name="T19" fmla="*/ 160 h 743"/>
                <a:gd name="T20" fmla="*/ 327 w 822"/>
                <a:gd name="T21" fmla="*/ 201 h 743"/>
                <a:gd name="T22" fmla="*/ 366 w 822"/>
                <a:gd name="T23" fmla="*/ 242 h 743"/>
                <a:gd name="T24" fmla="*/ 384 w 822"/>
                <a:gd name="T25" fmla="*/ 249 h 743"/>
                <a:gd name="T26" fmla="*/ 404 w 822"/>
                <a:gd name="T27" fmla="*/ 279 h 743"/>
                <a:gd name="T28" fmla="*/ 480 w 822"/>
                <a:gd name="T29" fmla="*/ 280 h 743"/>
                <a:gd name="T30" fmla="*/ 548 w 822"/>
                <a:gd name="T31" fmla="*/ 251 h 743"/>
                <a:gd name="T32" fmla="*/ 555 w 822"/>
                <a:gd name="T33" fmla="*/ 298 h 743"/>
                <a:gd name="T34" fmla="*/ 537 w 822"/>
                <a:gd name="T35" fmla="*/ 325 h 743"/>
                <a:gd name="T36" fmla="*/ 531 w 822"/>
                <a:gd name="T37" fmla="*/ 365 h 743"/>
                <a:gd name="T38" fmla="*/ 582 w 822"/>
                <a:gd name="T39" fmla="*/ 388 h 743"/>
                <a:gd name="T40" fmla="*/ 634 w 822"/>
                <a:gd name="T41" fmla="*/ 484 h 743"/>
                <a:gd name="T42" fmla="*/ 659 w 822"/>
                <a:gd name="T43" fmla="*/ 520 h 743"/>
                <a:gd name="T44" fmla="*/ 686 w 822"/>
                <a:gd name="T45" fmla="*/ 540 h 743"/>
                <a:gd name="T46" fmla="*/ 693 w 822"/>
                <a:gd name="T47" fmla="*/ 517 h 743"/>
                <a:gd name="T48" fmla="*/ 718 w 822"/>
                <a:gd name="T49" fmla="*/ 485 h 743"/>
                <a:gd name="T50" fmla="*/ 693 w 822"/>
                <a:gd name="T51" fmla="*/ 462 h 743"/>
                <a:gd name="T52" fmla="*/ 709 w 822"/>
                <a:gd name="T53" fmla="*/ 402 h 743"/>
                <a:gd name="T54" fmla="*/ 735 w 822"/>
                <a:gd name="T55" fmla="*/ 407 h 743"/>
                <a:gd name="T56" fmla="*/ 790 w 822"/>
                <a:gd name="T57" fmla="*/ 444 h 743"/>
                <a:gd name="T58" fmla="*/ 822 w 822"/>
                <a:gd name="T59" fmla="*/ 478 h 743"/>
                <a:gd name="T60" fmla="*/ 815 w 822"/>
                <a:gd name="T61" fmla="*/ 525 h 743"/>
                <a:gd name="T62" fmla="*/ 773 w 822"/>
                <a:gd name="T63" fmla="*/ 540 h 743"/>
                <a:gd name="T64" fmla="*/ 768 w 822"/>
                <a:gd name="T65" fmla="*/ 551 h 743"/>
                <a:gd name="T66" fmla="*/ 739 w 822"/>
                <a:gd name="T67" fmla="*/ 566 h 743"/>
                <a:gd name="T68" fmla="*/ 703 w 822"/>
                <a:gd name="T69" fmla="*/ 558 h 743"/>
                <a:gd name="T70" fmla="*/ 703 w 822"/>
                <a:gd name="T71" fmla="*/ 574 h 743"/>
                <a:gd name="T72" fmla="*/ 690 w 822"/>
                <a:gd name="T73" fmla="*/ 599 h 743"/>
                <a:gd name="T74" fmla="*/ 695 w 822"/>
                <a:gd name="T75" fmla="*/ 645 h 743"/>
                <a:gd name="T76" fmla="*/ 700 w 822"/>
                <a:gd name="T77" fmla="*/ 667 h 743"/>
                <a:gd name="T78" fmla="*/ 662 w 822"/>
                <a:gd name="T79" fmla="*/ 675 h 743"/>
                <a:gd name="T80" fmla="*/ 667 w 822"/>
                <a:gd name="T81" fmla="*/ 717 h 743"/>
                <a:gd name="T82" fmla="*/ 645 w 822"/>
                <a:gd name="T83" fmla="*/ 735 h 743"/>
                <a:gd name="T84" fmla="*/ 598 w 822"/>
                <a:gd name="T85" fmla="*/ 739 h 743"/>
                <a:gd name="T86" fmla="*/ 579 w 822"/>
                <a:gd name="T87" fmla="*/ 702 h 743"/>
                <a:gd name="T88" fmla="*/ 557 w 822"/>
                <a:gd name="T89" fmla="*/ 702 h 743"/>
                <a:gd name="T90" fmla="*/ 513 w 822"/>
                <a:gd name="T91" fmla="*/ 662 h 743"/>
                <a:gd name="T92" fmla="*/ 505 w 822"/>
                <a:gd name="T93" fmla="*/ 627 h 743"/>
                <a:gd name="T94" fmla="*/ 456 w 822"/>
                <a:gd name="T95" fmla="*/ 645 h 743"/>
                <a:gd name="T96" fmla="*/ 444 w 822"/>
                <a:gd name="T97" fmla="*/ 666 h 743"/>
                <a:gd name="T98" fmla="*/ 395 w 822"/>
                <a:gd name="T99" fmla="*/ 637 h 743"/>
                <a:gd name="T100" fmla="*/ 394 w 822"/>
                <a:gd name="T101" fmla="*/ 606 h 743"/>
                <a:gd name="T102" fmla="*/ 426 w 822"/>
                <a:gd name="T103" fmla="*/ 626 h 743"/>
                <a:gd name="T104" fmla="*/ 439 w 822"/>
                <a:gd name="T105" fmla="*/ 586 h 743"/>
                <a:gd name="T106" fmla="*/ 467 w 822"/>
                <a:gd name="T107" fmla="*/ 558 h 743"/>
                <a:gd name="T108" fmla="*/ 492 w 822"/>
                <a:gd name="T109" fmla="*/ 514 h 743"/>
                <a:gd name="T110" fmla="*/ 483 w 822"/>
                <a:gd name="T111" fmla="*/ 452 h 743"/>
                <a:gd name="T112" fmla="*/ 436 w 822"/>
                <a:gd name="T113" fmla="*/ 363 h 743"/>
                <a:gd name="T114" fmla="*/ 388 w 822"/>
                <a:gd name="T115" fmla="*/ 345 h 743"/>
                <a:gd name="T116" fmla="*/ 335 w 822"/>
                <a:gd name="T117" fmla="*/ 280 h 743"/>
                <a:gd name="T118" fmla="*/ 251 w 822"/>
                <a:gd name="T119" fmla="*/ 256 h 743"/>
                <a:gd name="T120" fmla="*/ 184 w 822"/>
                <a:gd name="T121" fmla="*/ 264 h 743"/>
                <a:gd name="T122" fmla="*/ 132 w 822"/>
                <a:gd name="T123" fmla="*/ 285 h 743"/>
                <a:gd name="T124" fmla="*/ 78 w 822"/>
                <a:gd name="T125" fmla="*/ 252 h 7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22"/>
                <a:gd name="T190" fmla="*/ 0 h 743"/>
                <a:gd name="T191" fmla="*/ 822 w 822"/>
                <a:gd name="T192" fmla="*/ 743 h 7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22" h="743">
                  <a:moveTo>
                    <a:pt x="7" y="234"/>
                  </a:moveTo>
                  <a:lnTo>
                    <a:pt x="0" y="139"/>
                  </a:lnTo>
                  <a:lnTo>
                    <a:pt x="4" y="118"/>
                  </a:lnTo>
                  <a:lnTo>
                    <a:pt x="31" y="105"/>
                  </a:lnTo>
                  <a:lnTo>
                    <a:pt x="69" y="72"/>
                  </a:lnTo>
                  <a:lnTo>
                    <a:pt x="126" y="47"/>
                  </a:lnTo>
                  <a:lnTo>
                    <a:pt x="150" y="36"/>
                  </a:lnTo>
                  <a:lnTo>
                    <a:pt x="150" y="13"/>
                  </a:lnTo>
                  <a:lnTo>
                    <a:pt x="160" y="0"/>
                  </a:lnTo>
                  <a:lnTo>
                    <a:pt x="170" y="1"/>
                  </a:lnTo>
                  <a:lnTo>
                    <a:pt x="208" y="7"/>
                  </a:lnTo>
                  <a:lnTo>
                    <a:pt x="207" y="25"/>
                  </a:lnTo>
                  <a:lnTo>
                    <a:pt x="214" y="54"/>
                  </a:lnTo>
                  <a:lnTo>
                    <a:pt x="210" y="100"/>
                  </a:lnTo>
                  <a:lnTo>
                    <a:pt x="243" y="151"/>
                  </a:lnTo>
                  <a:lnTo>
                    <a:pt x="260" y="163"/>
                  </a:lnTo>
                  <a:lnTo>
                    <a:pt x="286" y="141"/>
                  </a:lnTo>
                  <a:lnTo>
                    <a:pt x="342" y="141"/>
                  </a:lnTo>
                  <a:lnTo>
                    <a:pt x="356" y="146"/>
                  </a:lnTo>
                  <a:lnTo>
                    <a:pt x="364" y="160"/>
                  </a:lnTo>
                  <a:lnTo>
                    <a:pt x="358" y="175"/>
                  </a:lnTo>
                  <a:lnTo>
                    <a:pt x="327" y="201"/>
                  </a:lnTo>
                  <a:lnTo>
                    <a:pt x="330" y="214"/>
                  </a:lnTo>
                  <a:lnTo>
                    <a:pt x="366" y="242"/>
                  </a:lnTo>
                  <a:lnTo>
                    <a:pt x="380" y="242"/>
                  </a:lnTo>
                  <a:lnTo>
                    <a:pt x="384" y="249"/>
                  </a:lnTo>
                  <a:lnTo>
                    <a:pt x="382" y="260"/>
                  </a:lnTo>
                  <a:lnTo>
                    <a:pt x="404" y="279"/>
                  </a:lnTo>
                  <a:lnTo>
                    <a:pt x="455" y="287"/>
                  </a:lnTo>
                  <a:lnTo>
                    <a:pt x="480" y="280"/>
                  </a:lnTo>
                  <a:lnTo>
                    <a:pt x="511" y="247"/>
                  </a:lnTo>
                  <a:lnTo>
                    <a:pt x="548" y="251"/>
                  </a:lnTo>
                  <a:lnTo>
                    <a:pt x="564" y="276"/>
                  </a:lnTo>
                  <a:lnTo>
                    <a:pt x="555" y="298"/>
                  </a:lnTo>
                  <a:lnTo>
                    <a:pt x="558" y="312"/>
                  </a:lnTo>
                  <a:lnTo>
                    <a:pt x="537" y="325"/>
                  </a:lnTo>
                  <a:lnTo>
                    <a:pt x="528" y="336"/>
                  </a:lnTo>
                  <a:lnTo>
                    <a:pt x="531" y="365"/>
                  </a:lnTo>
                  <a:lnTo>
                    <a:pt x="567" y="391"/>
                  </a:lnTo>
                  <a:lnTo>
                    <a:pt x="582" y="388"/>
                  </a:lnTo>
                  <a:lnTo>
                    <a:pt x="625" y="442"/>
                  </a:lnTo>
                  <a:lnTo>
                    <a:pt x="634" y="484"/>
                  </a:lnTo>
                  <a:lnTo>
                    <a:pt x="630" y="503"/>
                  </a:lnTo>
                  <a:lnTo>
                    <a:pt x="659" y="520"/>
                  </a:lnTo>
                  <a:lnTo>
                    <a:pt x="659" y="532"/>
                  </a:lnTo>
                  <a:lnTo>
                    <a:pt x="686" y="540"/>
                  </a:lnTo>
                  <a:lnTo>
                    <a:pt x="693" y="540"/>
                  </a:lnTo>
                  <a:lnTo>
                    <a:pt x="693" y="517"/>
                  </a:lnTo>
                  <a:lnTo>
                    <a:pt x="714" y="513"/>
                  </a:lnTo>
                  <a:lnTo>
                    <a:pt x="718" y="485"/>
                  </a:lnTo>
                  <a:lnTo>
                    <a:pt x="705" y="473"/>
                  </a:lnTo>
                  <a:lnTo>
                    <a:pt x="693" y="462"/>
                  </a:lnTo>
                  <a:lnTo>
                    <a:pt x="698" y="409"/>
                  </a:lnTo>
                  <a:lnTo>
                    <a:pt x="709" y="402"/>
                  </a:lnTo>
                  <a:lnTo>
                    <a:pt x="727" y="411"/>
                  </a:lnTo>
                  <a:lnTo>
                    <a:pt x="735" y="407"/>
                  </a:lnTo>
                  <a:lnTo>
                    <a:pt x="740" y="417"/>
                  </a:lnTo>
                  <a:lnTo>
                    <a:pt x="790" y="444"/>
                  </a:lnTo>
                  <a:lnTo>
                    <a:pt x="817" y="462"/>
                  </a:lnTo>
                  <a:lnTo>
                    <a:pt x="822" y="478"/>
                  </a:lnTo>
                  <a:lnTo>
                    <a:pt x="807" y="500"/>
                  </a:lnTo>
                  <a:lnTo>
                    <a:pt x="815" y="525"/>
                  </a:lnTo>
                  <a:lnTo>
                    <a:pt x="811" y="536"/>
                  </a:lnTo>
                  <a:lnTo>
                    <a:pt x="773" y="540"/>
                  </a:lnTo>
                  <a:lnTo>
                    <a:pt x="765" y="545"/>
                  </a:lnTo>
                  <a:lnTo>
                    <a:pt x="768" y="551"/>
                  </a:lnTo>
                  <a:lnTo>
                    <a:pt x="768" y="563"/>
                  </a:lnTo>
                  <a:lnTo>
                    <a:pt x="739" y="566"/>
                  </a:lnTo>
                  <a:lnTo>
                    <a:pt x="723" y="558"/>
                  </a:lnTo>
                  <a:lnTo>
                    <a:pt x="703" y="558"/>
                  </a:lnTo>
                  <a:lnTo>
                    <a:pt x="700" y="563"/>
                  </a:lnTo>
                  <a:lnTo>
                    <a:pt x="703" y="574"/>
                  </a:lnTo>
                  <a:lnTo>
                    <a:pt x="693" y="586"/>
                  </a:lnTo>
                  <a:lnTo>
                    <a:pt x="690" y="599"/>
                  </a:lnTo>
                  <a:lnTo>
                    <a:pt x="709" y="615"/>
                  </a:lnTo>
                  <a:lnTo>
                    <a:pt x="695" y="645"/>
                  </a:lnTo>
                  <a:lnTo>
                    <a:pt x="701" y="660"/>
                  </a:lnTo>
                  <a:lnTo>
                    <a:pt x="700" y="667"/>
                  </a:lnTo>
                  <a:lnTo>
                    <a:pt x="678" y="667"/>
                  </a:lnTo>
                  <a:lnTo>
                    <a:pt x="662" y="675"/>
                  </a:lnTo>
                  <a:lnTo>
                    <a:pt x="675" y="693"/>
                  </a:lnTo>
                  <a:lnTo>
                    <a:pt x="667" y="717"/>
                  </a:lnTo>
                  <a:lnTo>
                    <a:pt x="643" y="723"/>
                  </a:lnTo>
                  <a:lnTo>
                    <a:pt x="645" y="735"/>
                  </a:lnTo>
                  <a:lnTo>
                    <a:pt x="639" y="743"/>
                  </a:lnTo>
                  <a:lnTo>
                    <a:pt x="598" y="739"/>
                  </a:lnTo>
                  <a:lnTo>
                    <a:pt x="582" y="728"/>
                  </a:lnTo>
                  <a:lnTo>
                    <a:pt x="579" y="702"/>
                  </a:lnTo>
                  <a:lnTo>
                    <a:pt x="570" y="691"/>
                  </a:lnTo>
                  <a:lnTo>
                    <a:pt x="557" y="702"/>
                  </a:lnTo>
                  <a:lnTo>
                    <a:pt x="531" y="675"/>
                  </a:lnTo>
                  <a:lnTo>
                    <a:pt x="513" y="662"/>
                  </a:lnTo>
                  <a:lnTo>
                    <a:pt x="511" y="642"/>
                  </a:lnTo>
                  <a:lnTo>
                    <a:pt x="505" y="627"/>
                  </a:lnTo>
                  <a:lnTo>
                    <a:pt x="495" y="627"/>
                  </a:lnTo>
                  <a:lnTo>
                    <a:pt x="456" y="645"/>
                  </a:lnTo>
                  <a:lnTo>
                    <a:pt x="458" y="666"/>
                  </a:lnTo>
                  <a:lnTo>
                    <a:pt x="444" y="666"/>
                  </a:lnTo>
                  <a:lnTo>
                    <a:pt x="421" y="640"/>
                  </a:lnTo>
                  <a:lnTo>
                    <a:pt x="395" y="637"/>
                  </a:lnTo>
                  <a:lnTo>
                    <a:pt x="387" y="622"/>
                  </a:lnTo>
                  <a:lnTo>
                    <a:pt x="394" y="606"/>
                  </a:lnTo>
                  <a:lnTo>
                    <a:pt x="409" y="621"/>
                  </a:lnTo>
                  <a:lnTo>
                    <a:pt x="426" y="626"/>
                  </a:lnTo>
                  <a:lnTo>
                    <a:pt x="439" y="614"/>
                  </a:lnTo>
                  <a:lnTo>
                    <a:pt x="439" y="586"/>
                  </a:lnTo>
                  <a:lnTo>
                    <a:pt x="455" y="570"/>
                  </a:lnTo>
                  <a:lnTo>
                    <a:pt x="467" y="558"/>
                  </a:lnTo>
                  <a:lnTo>
                    <a:pt x="461" y="541"/>
                  </a:lnTo>
                  <a:lnTo>
                    <a:pt x="492" y="514"/>
                  </a:lnTo>
                  <a:lnTo>
                    <a:pt x="497" y="473"/>
                  </a:lnTo>
                  <a:lnTo>
                    <a:pt x="483" y="452"/>
                  </a:lnTo>
                  <a:lnTo>
                    <a:pt x="475" y="417"/>
                  </a:lnTo>
                  <a:lnTo>
                    <a:pt x="436" y="363"/>
                  </a:lnTo>
                  <a:lnTo>
                    <a:pt x="416" y="371"/>
                  </a:lnTo>
                  <a:lnTo>
                    <a:pt x="388" y="345"/>
                  </a:lnTo>
                  <a:lnTo>
                    <a:pt x="350" y="320"/>
                  </a:lnTo>
                  <a:lnTo>
                    <a:pt x="335" y="280"/>
                  </a:lnTo>
                  <a:lnTo>
                    <a:pt x="305" y="292"/>
                  </a:lnTo>
                  <a:lnTo>
                    <a:pt x="251" y="256"/>
                  </a:lnTo>
                  <a:lnTo>
                    <a:pt x="224" y="270"/>
                  </a:lnTo>
                  <a:lnTo>
                    <a:pt x="184" y="264"/>
                  </a:lnTo>
                  <a:lnTo>
                    <a:pt x="152" y="283"/>
                  </a:lnTo>
                  <a:lnTo>
                    <a:pt x="132" y="285"/>
                  </a:lnTo>
                  <a:lnTo>
                    <a:pt x="100" y="265"/>
                  </a:lnTo>
                  <a:lnTo>
                    <a:pt x="78" y="252"/>
                  </a:lnTo>
                  <a:lnTo>
                    <a:pt x="7" y="234"/>
                  </a:lnTo>
                  <a:close/>
                </a:path>
              </a:pathLst>
            </a:custGeom>
            <a:solidFill>
              <a:srgbClr val="3191FF"/>
            </a:solidFill>
            <a:ln w="9525">
              <a:noFill/>
              <a:round/>
              <a:headEnd/>
              <a:tailEnd/>
            </a:ln>
          </p:spPr>
          <p:txBody>
            <a:bodyPr/>
            <a:lstStyle/>
            <a:p>
              <a:endParaRPr lang="zh-CN" altLang="en-US">
                <a:latin typeface="+mn-ea"/>
              </a:endParaRPr>
            </a:p>
          </p:txBody>
        </p:sp>
        <p:sp>
          <p:nvSpPr>
            <p:cNvPr id="25662" name="Freeform 63"/>
            <p:cNvSpPr>
              <a:spLocks/>
            </p:cNvSpPr>
            <p:nvPr/>
          </p:nvSpPr>
          <p:spPr bwMode="auto">
            <a:xfrm>
              <a:off x="1344" y="1989"/>
              <a:ext cx="828" cy="750"/>
            </a:xfrm>
            <a:custGeom>
              <a:avLst/>
              <a:gdLst>
                <a:gd name="T0" fmla="*/ 0 w 2207"/>
                <a:gd name="T1" fmla="*/ 0 h 1999"/>
                <a:gd name="T2" fmla="*/ 0 w 2207"/>
                <a:gd name="T3" fmla="*/ 0 h 1999"/>
                <a:gd name="T4" fmla="*/ 0 w 2207"/>
                <a:gd name="T5" fmla="*/ 0 h 1999"/>
                <a:gd name="T6" fmla="*/ 0 w 2207"/>
                <a:gd name="T7" fmla="*/ 0 h 1999"/>
                <a:gd name="T8" fmla="*/ 0 w 2207"/>
                <a:gd name="T9" fmla="*/ 0 h 1999"/>
                <a:gd name="T10" fmla="*/ 0 w 2207"/>
                <a:gd name="T11" fmla="*/ 0 h 1999"/>
                <a:gd name="T12" fmla="*/ 0 w 2207"/>
                <a:gd name="T13" fmla="*/ 0 h 1999"/>
                <a:gd name="T14" fmla="*/ 0 w 2207"/>
                <a:gd name="T15" fmla="*/ 0 h 1999"/>
                <a:gd name="T16" fmla="*/ 0 w 2207"/>
                <a:gd name="T17" fmla="*/ 0 h 1999"/>
                <a:gd name="T18" fmla="*/ 0 w 2207"/>
                <a:gd name="T19" fmla="*/ 0 h 1999"/>
                <a:gd name="T20" fmla="*/ 0 w 2207"/>
                <a:gd name="T21" fmla="*/ 0 h 1999"/>
                <a:gd name="T22" fmla="*/ 0 w 2207"/>
                <a:gd name="T23" fmla="*/ 0 h 1999"/>
                <a:gd name="T24" fmla="*/ 0 w 2207"/>
                <a:gd name="T25" fmla="*/ 0 h 1999"/>
                <a:gd name="T26" fmla="*/ 0 w 2207"/>
                <a:gd name="T27" fmla="*/ 0 h 1999"/>
                <a:gd name="T28" fmla="*/ 0 w 2207"/>
                <a:gd name="T29" fmla="*/ 0 h 1999"/>
                <a:gd name="T30" fmla="*/ 0 w 2207"/>
                <a:gd name="T31" fmla="*/ 0 h 1999"/>
                <a:gd name="T32" fmla="*/ 0 w 2207"/>
                <a:gd name="T33" fmla="*/ 0 h 1999"/>
                <a:gd name="T34" fmla="*/ 0 w 2207"/>
                <a:gd name="T35" fmla="*/ 0 h 1999"/>
                <a:gd name="T36" fmla="*/ 0 w 2207"/>
                <a:gd name="T37" fmla="*/ 0 h 1999"/>
                <a:gd name="T38" fmla="*/ 0 w 2207"/>
                <a:gd name="T39" fmla="*/ 0 h 1999"/>
                <a:gd name="T40" fmla="*/ 0 w 2207"/>
                <a:gd name="T41" fmla="*/ 0 h 1999"/>
                <a:gd name="T42" fmla="*/ 0 w 2207"/>
                <a:gd name="T43" fmla="*/ 0 h 1999"/>
                <a:gd name="T44" fmla="*/ 0 w 2207"/>
                <a:gd name="T45" fmla="*/ 0 h 1999"/>
                <a:gd name="T46" fmla="*/ 0 w 2207"/>
                <a:gd name="T47" fmla="*/ 0 h 1999"/>
                <a:gd name="T48" fmla="*/ 0 w 2207"/>
                <a:gd name="T49" fmla="*/ 0 h 1999"/>
                <a:gd name="T50" fmla="*/ 0 w 2207"/>
                <a:gd name="T51" fmla="*/ 0 h 1999"/>
                <a:gd name="T52" fmla="*/ 0 w 2207"/>
                <a:gd name="T53" fmla="*/ 0 h 1999"/>
                <a:gd name="T54" fmla="*/ 0 w 2207"/>
                <a:gd name="T55" fmla="*/ 0 h 1999"/>
                <a:gd name="T56" fmla="*/ 0 w 2207"/>
                <a:gd name="T57" fmla="*/ 0 h 1999"/>
                <a:gd name="T58" fmla="*/ 0 w 2207"/>
                <a:gd name="T59" fmla="*/ 0 h 1999"/>
                <a:gd name="T60" fmla="*/ 0 w 2207"/>
                <a:gd name="T61" fmla="*/ 0 h 1999"/>
                <a:gd name="T62" fmla="*/ 0 w 2207"/>
                <a:gd name="T63" fmla="*/ 0 h 1999"/>
                <a:gd name="T64" fmla="*/ 0 w 2207"/>
                <a:gd name="T65" fmla="*/ 0 h 1999"/>
                <a:gd name="T66" fmla="*/ 0 w 2207"/>
                <a:gd name="T67" fmla="*/ 0 h 1999"/>
                <a:gd name="T68" fmla="*/ 0 w 2207"/>
                <a:gd name="T69" fmla="*/ 0 h 1999"/>
                <a:gd name="T70" fmla="*/ 0 w 2207"/>
                <a:gd name="T71" fmla="*/ 0 h 1999"/>
                <a:gd name="T72" fmla="*/ 0 w 2207"/>
                <a:gd name="T73" fmla="*/ 0 h 1999"/>
                <a:gd name="T74" fmla="*/ 0 w 2207"/>
                <a:gd name="T75" fmla="*/ 0 h 1999"/>
                <a:gd name="T76" fmla="*/ 0 w 2207"/>
                <a:gd name="T77" fmla="*/ 0 h 1999"/>
                <a:gd name="T78" fmla="*/ 0 w 2207"/>
                <a:gd name="T79" fmla="*/ 0 h 1999"/>
                <a:gd name="T80" fmla="*/ 0 w 2207"/>
                <a:gd name="T81" fmla="*/ 0 h 1999"/>
                <a:gd name="T82" fmla="*/ 0 w 2207"/>
                <a:gd name="T83" fmla="*/ 0 h 1999"/>
                <a:gd name="T84" fmla="*/ 0 w 2207"/>
                <a:gd name="T85" fmla="*/ 0 h 1999"/>
                <a:gd name="T86" fmla="*/ 0 w 2207"/>
                <a:gd name="T87" fmla="*/ 0 h 1999"/>
                <a:gd name="T88" fmla="*/ 0 w 2207"/>
                <a:gd name="T89" fmla="*/ 0 h 1999"/>
                <a:gd name="T90" fmla="*/ 0 w 2207"/>
                <a:gd name="T91" fmla="*/ 0 h 1999"/>
                <a:gd name="T92" fmla="*/ 0 w 2207"/>
                <a:gd name="T93" fmla="*/ 0 h 1999"/>
                <a:gd name="T94" fmla="*/ 0 w 2207"/>
                <a:gd name="T95" fmla="*/ 0 h 1999"/>
                <a:gd name="T96" fmla="*/ 0 w 2207"/>
                <a:gd name="T97" fmla="*/ 0 h 1999"/>
                <a:gd name="T98" fmla="*/ 0 w 2207"/>
                <a:gd name="T99" fmla="*/ 0 h 1999"/>
                <a:gd name="T100" fmla="*/ 0 w 2207"/>
                <a:gd name="T101" fmla="*/ 0 h 1999"/>
                <a:gd name="T102" fmla="*/ 0 w 2207"/>
                <a:gd name="T103" fmla="*/ 0 h 1999"/>
                <a:gd name="T104" fmla="*/ 0 w 2207"/>
                <a:gd name="T105" fmla="*/ 0 h 1999"/>
                <a:gd name="T106" fmla="*/ 0 w 2207"/>
                <a:gd name="T107" fmla="*/ 0 h 1999"/>
                <a:gd name="T108" fmla="*/ 0 w 2207"/>
                <a:gd name="T109" fmla="*/ 0 h 1999"/>
                <a:gd name="T110" fmla="*/ 0 w 2207"/>
                <a:gd name="T111" fmla="*/ 0 h 1999"/>
                <a:gd name="T112" fmla="*/ 0 w 2207"/>
                <a:gd name="T113" fmla="*/ 0 h 1999"/>
                <a:gd name="T114" fmla="*/ 0 w 2207"/>
                <a:gd name="T115" fmla="*/ 0 h 1999"/>
                <a:gd name="T116" fmla="*/ 0 w 2207"/>
                <a:gd name="T117" fmla="*/ 0 h 1999"/>
                <a:gd name="T118" fmla="*/ 0 w 2207"/>
                <a:gd name="T119" fmla="*/ 0 h 1999"/>
                <a:gd name="T120" fmla="*/ 0 w 2207"/>
                <a:gd name="T121" fmla="*/ 0 h 1999"/>
                <a:gd name="T122" fmla="*/ 0 w 2207"/>
                <a:gd name="T123" fmla="*/ 0 h 19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07"/>
                <a:gd name="T187" fmla="*/ 0 h 1999"/>
                <a:gd name="T188" fmla="*/ 2207 w 2207"/>
                <a:gd name="T189" fmla="*/ 1999 h 19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07" h="1999">
                  <a:moveTo>
                    <a:pt x="19" y="634"/>
                  </a:moveTo>
                  <a:lnTo>
                    <a:pt x="0" y="378"/>
                  </a:lnTo>
                  <a:cubicBezTo>
                    <a:pt x="0" y="378"/>
                    <a:pt x="0" y="377"/>
                    <a:pt x="1" y="376"/>
                  </a:cubicBezTo>
                  <a:lnTo>
                    <a:pt x="10" y="322"/>
                  </a:lnTo>
                  <a:cubicBezTo>
                    <a:pt x="11" y="320"/>
                    <a:pt x="12" y="318"/>
                    <a:pt x="14" y="317"/>
                  </a:cubicBezTo>
                  <a:lnTo>
                    <a:pt x="87" y="281"/>
                  </a:lnTo>
                  <a:lnTo>
                    <a:pt x="85" y="282"/>
                  </a:lnTo>
                  <a:lnTo>
                    <a:pt x="185" y="194"/>
                  </a:lnTo>
                  <a:cubicBezTo>
                    <a:pt x="186" y="193"/>
                    <a:pt x="187" y="193"/>
                    <a:pt x="188" y="193"/>
                  </a:cubicBezTo>
                  <a:lnTo>
                    <a:pt x="341" y="127"/>
                  </a:lnTo>
                  <a:lnTo>
                    <a:pt x="404" y="97"/>
                  </a:lnTo>
                  <a:lnTo>
                    <a:pt x="399" y="104"/>
                  </a:lnTo>
                  <a:lnTo>
                    <a:pt x="399" y="42"/>
                  </a:lnTo>
                  <a:cubicBezTo>
                    <a:pt x="399" y="41"/>
                    <a:pt x="400" y="39"/>
                    <a:pt x="401" y="37"/>
                  </a:cubicBezTo>
                  <a:lnTo>
                    <a:pt x="429" y="3"/>
                  </a:lnTo>
                  <a:cubicBezTo>
                    <a:pt x="431" y="1"/>
                    <a:pt x="434" y="0"/>
                    <a:pt x="437" y="1"/>
                  </a:cubicBezTo>
                  <a:lnTo>
                    <a:pt x="463" y="5"/>
                  </a:lnTo>
                  <a:lnTo>
                    <a:pt x="564" y="21"/>
                  </a:lnTo>
                  <a:cubicBezTo>
                    <a:pt x="568" y="21"/>
                    <a:pt x="571" y="25"/>
                    <a:pt x="571" y="29"/>
                  </a:cubicBezTo>
                  <a:lnTo>
                    <a:pt x="569" y="77"/>
                  </a:lnTo>
                  <a:lnTo>
                    <a:pt x="569" y="74"/>
                  </a:lnTo>
                  <a:lnTo>
                    <a:pt x="587" y="150"/>
                  </a:lnTo>
                  <a:cubicBezTo>
                    <a:pt x="588" y="151"/>
                    <a:pt x="588" y="152"/>
                    <a:pt x="588" y="153"/>
                  </a:cubicBezTo>
                  <a:lnTo>
                    <a:pt x="576" y="277"/>
                  </a:lnTo>
                  <a:lnTo>
                    <a:pt x="575" y="272"/>
                  </a:lnTo>
                  <a:lnTo>
                    <a:pt x="662" y="407"/>
                  </a:lnTo>
                  <a:lnTo>
                    <a:pt x="660" y="405"/>
                  </a:lnTo>
                  <a:lnTo>
                    <a:pt x="706" y="435"/>
                  </a:lnTo>
                  <a:lnTo>
                    <a:pt x="696" y="435"/>
                  </a:lnTo>
                  <a:lnTo>
                    <a:pt x="766" y="378"/>
                  </a:lnTo>
                  <a:cubicBezTo>
                    <a:pt x="768" y="376"/>
                    <a:pt x="770" y="376"/>
                    <a:pt x="771" y="376"/>
                  </a:cubicBezTo>
                  <a:lnTo>
                    <a:pt x="921" y="376"/>
                  </a:lnTo>
                  <a:cubicBezTo>
                    <a:pt x="922" y="376"/>
                    <a:pt x="923" y="376"/>
                    <a:pt x="924" y="376"/>
                  </a:cubicBezTo>
                  <a:lnTo>
                    <a:pt x="960" y="390"/>
                  </a:lnTo>
                  <a:cubicBezTo>
                    <a:pt x="962" y="391"/>
                    <a:pt x="963" y="392"/>
                    <a:pt x="964" y="393"/>
                  </a:cubicBezTo>
                  <a:lnTo>
                    <a:pt x="987" y="429"/>
                  </a:lnTo>
                  <a:cubicBezTo>
                    <a:pt x="988" y="432"/>
                    <a:pt x="989" y="434"/>
                    <a:pt x="988" y="437"/>
                  </a:cubicBezTo>
                  <a:lnTo>
                    <a:pt x="970" y="477"/>
                  </a:lnTo>
                  <a:cubicBezTo>
                    <a:pt x="970" y="478"/>
                    <a:pt x="969" y="479"/>
                    <a:pt x="968" y="480"/>
                  </a:cubicBezTo>
                  <a:lnTo>
                    <a:pt x="885" y="550"/>
                  </a:lnTo>
                  <a:lnTo>
                    <a:pt x="887" y="541"/>
                  </a:lnTo>
                  <a:lnTo>
                    <a:pt x="897" y="577"/>
                  </a:lnTo>
                  <a:lnTo>
                    <a:pt x="894" y="573"/>
                  </a:lnTo>
                  <a:lnTo>
                    <a:pt x="989" y="647"/>
                  </a:lnTo>
                  <a:lnTo>
                    <a:pt x="984" y="645"/>
                  </a:lnTo>
                  <a:lnTo>
                    <a:pt x="1022" y="645"/>
                  </a:lnTo>
                  <a:cubicBezTo>
                    <a:pt x="1025" y="645"/>
                    <a:pt x="1027" y="647"/>
                    <a:pt x="1029" y="649"/>
                  </a:cubicBezTo>
                  <a:lnTo>
                    <a:pt x="1040" y="667"/>
                  </a:lnTo>
                  <a:cubicBezTo>
                    <a:pt x="1041" y="669"/>
                    <a:pt x="1042" y="671"/>
                    <a:pt x="1041" y="673"/>
                  </a:cubicBezTo>
                  <a:lnTo>
                    <a:pt x="1033" y="703"/>
                  </a:lnTo>
                  <a:lnTo>
                    <a:pt x="1031" y="695"/>
                  </a:lnTo>
                  <a:lnTo>
                    <a:pt x="1090" y="745"/>
                  </a:lnTo>
                  <a:lnTo>
                    <a:pt x="1086" y="743"/>
                  </a:lnTo>
                  <a:lnTo>
                    <a:pt x="1222" y="765"/>
                  </a:lnTo>
                  <a:lnTo>
                    <a:pt x="1219" y="765"/>
                  </a:lnTo>
                  <a:lnTo>
                    <a:pt x="1286" y="747"/>
                  </a:lnTo>
                  <a:lnTo>
                    <a:pt x="1282" y="749"/>
                  </a:lnTo>
                  <a:lnTo>
                    <a:pt x="1365" y="662"/>
                  </a:lnTo>
                  <a:cubicBezTo>
                    <a:pt x="1367" y="660"/>
                    <a:pt x="1369" y="659"/>
                    <a:pt x="1372" y="659"/>
                  </a:cubicBezTo>
                  <a:lnTo>
                    <a:pt x="1471" y="669"/>
                  </a:lnTo>
                  <a:cubicBezTo>
                    <a:pt x="1473" y="669"/>
                    <a:pt x="1475" y="671"/>
                    <a:pt x="1477" y="673"/>
                  </a:cubicBezTo>
                  <a:lnTo>
                    <a:pt x="1518" y="739"/>
                  </a:lnTo>
                  <a:cubicBezTo>
                    <a:pt x="1520" y="741"/>
                    <a:pt x="1520" y="743"/>
                    <a:pt x="1519" y="746"/>
                  </a:cubicBezTo>
                  <a:lnTo>
                    <a:pt x="1496" y="806"/>
                  </a:lnTo>
                  <a:lnTo>
                    <a:pt x="1497" y="801"/>
                  </a:lnTo>
                  <a:lnTo>
                    <a:pt x="1504" y="839"/>
                  </a:lnTo>
                  <a:cubicBezTo>
                    <a:pt x="1505" y="843"/>
                    <a:pt x="1503" y="846"/>
                    <a:pt x="1501" y="848"/>
                  </a:cubicBezTo>
                  <a:lnTo>
                    <a:pt x="1446" y="882"/>
                  </a:lnTo>
                  <a:lnTo>
                    <a:pt x="1448" y="880"/>
                  </a:lnTo>
                  <a:lnTo>
                    <a:pt x="1423" y="910"/>
                  </a:lnTo>
                  <a:lnTo>
                    <a:pt x="1425" y="904"/>
                  </a:lnTo>
                  <a:lnTo>
                    <a:pt x="1432" y="980"/>
                  </a:lnTo>
                  <a:lnTo>
                    <a:pt x="1429" y="974"/>
                  </a:lnTo>
                  <a:lnTo>
                    <a:pt x="1526" y="1044"/>
                  </a:lnTo>
                  <a:lnTo>
                    <a:pt x="1519" y="1043"/>
                  </a:lnTo>
                  <a:lnTo>
                    <a:pt x="1559" y="1035"/>
                  </a:lnTo>
                  <a:cubicBezTo>
                    <a:pt x="1562" y="1034"/>
                    <a:pt x="1565" y="1035"/>
                    <a:pt x="1567" y="1037"/>
                  </a:cubicBezTo>
                  <a:lnTo>
                    <a:pt x="1681" y="1181"/>
                  </a:lnTo>
                  <a:cubicBezTo>
                    <a:pt x="1682" y="1182"/>
                    <a:pt x="1682" y="1183"/>
                    <a:pt x="1683" y="1184"/>
                  </a:cubicBezTo>
                  <a:lnTo>
                    <a:pt x="1705" y="1296"/>
                  </a:lnTo>
                  <a:cubicBezTo>
                    <a:pt x="1706" y="1297"/>
                    <a:pt x="1706" y="1298"/>
                    <a:pt x="1705" y="1299"/>
                  </a:cubicBezTo>
                  <a:lnTo>
                    <a:pt x="1696" y="1351"/>
                  </a:lnTo>
                  <a:lnTo>
                    <a:pt x="1692" y="1343"/>
                  </a:lnTo>
                  <a:lnTo>
                    <a:pt x="1770" y="1387"/>
                  </a:lnTo>
                  <a:cubicBezTo>
                    <a:pt x="1772" y="1388"/>
                    <a:pt x="1774" y="1391"/>
                    <a:pt x="1774" y="1394"/>
                  </a:cubicBezTo>
                  <a:lnTo>
                    <a:pt x="1774" y="1428"/>
                  </a:lnTo>
                  <a:lnTo>
                    <a:pt x="1768" y="1420"/>
                  </a:lnTo>
                  <a:lnTo>
                    <a:pt x="1840" y="1440"/>
                  </a:lnTo>
                  <a:lnTo>
                    <a:pt x="1838" y="1440"/>
                  </a:lnTo>
                  <a:lnTo>
                    <a:pt x="1857" y="1440"/>
                  </a:lnTo>
                  <a:lnTo>
                    <a:pt x="1849" y="1448"/>
                  </a:lnTo>
                  <a:lnTo>
                    <a:pt x="1849" y="1386"/>
                  </a:lnTo>
                  <a:cubicBezTo>
                    <a:pt x="1849" y="1382"/>
                    <a:pt x="1852" y="1379"/>
                    <a:pt x="1856" y="1378"/>
                  </a:cubicBezTo>
                  <a:lnTo>
                    <a:pt x="1911" y="1368"/>
                  </a:lnTo>
                  <a:lnTo>
                    <a:pt x="1904" y="1374"/>
                  </a:lnTo>
                  <a:lnTo>
                    <a:pt x="1915" y="1301"/>
                  </a:lnTo>
                  <a:lnTo>
                    <a:pt x="1918" y="1308"/>
                  </a:lnTo>
                  <a:lnTo>
                    <a:pt x="1882" y="1276"/>
                  </a:lnTo>
                  <a:lnTo>
                    <a:pt x="1851" y="1246"/>
                  </a:lnTo>
                  <a:cubicBezTo>
                    <a:pt x="1850" y="1244"/>
                    <a:pt x="1849" y="1242"/>
                    <a:pt x="1849" y="1239"/>
                  </a:cubicBezTo>
                  <a:lnTo>
                    <a:pt x="1862" y="1100"/>
                  </a:lnTo>
                  <a:cubicBezTo>
                    <a:pt x="1862" y="1097"/>
                    <a:pt x="1864" y="1095"/>
                    <a:pt x="1866" y="1094"/>
                  </a:cubicBezTo>
                  <a:lnTo>
                    <a:pt x="1894" y="1074"/>
                  </a:lnTo>
                  <a:cubicBezTo>
                    <a:pt x="1896" y="1072"/>
                    <a:pt x="1900" y="1072"/>
                    <a:pt x="1902" y="1073"/>
                  </a:cubicBezTo>
                  <a:lnTo>
                    <a:pt x="1952" y="1097"/>
                  </a:lnTo>
                  <a:lnTo>
                    <a:pt x="1945" y="1097"/>
                  </a:lnTo>
                  <a:lnTo>
                    <a:pt x="1965" y="1087"/>
                  </a:lnTo>
                  <a:cubicBezTo>
                    <a:pt x="1969" y="1085"/>
                    <a:pt x="1974" y="1087"/>
                    <a:pt x="1976" y="1091"/>
                  </a:cubicBezTo>
                  <a:lnTo>
                    <a:pt x="1989" y="1117"/>
                  </a:lnTo>
                  <a:lnTo>
                    <a:pt x="1986" y="1113"/>
                  </a:lnTo>
                  <a:lnTo>
                    <a:pt x="2119" y="1185"/>
                  </a:lnTo>
                  <a:lnTo>
                    <a:pt x="2192" y="1233"/>
                  </a:lnTo>
                  <a:cubicBezTo>
                    <a:pt x="2193" y="1234"/>
                    <a:pt x="2194" y="1236"/>
                    <a:pt x="2195" y="1238"/>
                  </a:cubicBezTo>
                  <a:lnTo>
                    <a:pt x="2206" y="1282"/>
                  </a:lnTo>
                  <a:cubicBezTo>
                    <a:pt x="2207" y="1284"/>
                    <a:pt x="2207" y="1286"/>
                    <a:pt x="2205" y="1288"/>
                  </a:cubicBezTo>
                  <a:lnTo>
                    <a:pt x="2167" y="1346"/>
                  </a:lnTo>
                  <a:lnTo>
                    <a:pt x="2168" y="1339"/>
                  </a:lnTo>
                  <a:lnTo>
                    <a:pt x="2189" y="1405"/>
                  </a:lnTo>
                  <a:cubicBezTo>
                    <a:pt x="2190" y="1407"/>
                    <a:pt x="2190" y="1409"/>
                    <a:pt x="2189" y="1410"/>
                  </a:cubicBezTo>
                  <a:lnTo>
                    <a:pt x="2178" y="1440"/>
                  </a:lnTo>
                  <a:cubicBezTo>
                    <a:pt x="2177" y="1443"/>
                    <a:pt x="2174" y="1445"/>
                    <a:pt x="2171" y="1446"/>
                  </a:cubicBezTo>
                  <a:lnTo>
                    <a:pt x="2070" y="1456"/>
                  </a:lnTo>
                  <a:lnTo>
                    <a:pt x="2074" y="1454"/>
                  </a:lnTo>
                  <a:lnTo>
                    <a:pt x="2053" y="1468"/>
                  </a:lnTo>
                  <a:lnTo>
                    <a:pt x="2056" y="1458"/>
                  </a:lnTo>
                  <a:lnTo>
                    <a:pt x="2063" y="1474"/>
                  </a:lnTo>
                  <a:cubicBezTo>
                    <a:pt x="2064" y="1475"/>
                    <a:pt x="2064" y="1476"/>
                    <a:pt x="2064" y="1478"/>
                  </a:cubicBezTo>
                  <a:lnTo>
                    <a:pt x="2064" y="1509"/>
                  </a:lnTo>
                  <a:cubicBezTo>
                    <a:pt x="2064" y="1514"/>
                    <a:pt x="2061" y="1517"/>
                    <a:pt x="2057" y="1517"/>
                  </a:cubicBezTo>
                  <a:lnTo>
                    <a:pt x="1979" y="1525"/>
                  </a:lnTo>
                  <a:cubicBezTo>
                    <a:pt x="1978" y="1526"/>
                    <a:pt x="1976" y="1525"/>
                    <a:pt x="1975" y="1525"/>
                  </a:cubicBezTo>
                  <a:lnTo>
                    <a:pt x="1933" y="1503"/>
                  </a:lnTo>
                  <a:lnTo>
                    <a:pt x="1937" y="1503"/>
                  </a:lnTo>
                  <a:lnTo>
                    <a:pt x="1884" y="1503"/>
                  </a:lnTo>
                  <a:lnTo>
                    <a:pt x="1890" y="1500"/>
                  </a:lnTo>
                  <a:lnTo>
                    <a:pt x="1881" y="1514"/>
                  </a:lnTo>
                  <a:lnTo>
                    <a:pt x="1882" y="1507"/>
                  </a:lnTo>
                  <a:lnTo>
                    <a:pt x="1891" y="1537"/>
                  </a:lnTo>
                  <a:cubicBezTo>
                    <a:pt x="1892" y="1540"/>
                    <a:pt x="1891" y="1542"/>
                    <a:pt x="1890" y="1545"/>
                  </a:cubicBezTo>
                  <a:lnTo>
                    <a:pt x="1863" y="1576"/>
                  </a:lnTo>
                  <a:lnTo>
                    <a:pt x="1865" y="1573"/>
                  </a:lnTo>
                  <a:lnTo>
                    <a:pt x="1855" y="1607"/>
                  </a:lnTo>
                  <a:lnTo>
                    <a:pt x="1853" y="1599"/>
                  </a:lnTo>
                  <a:lnTo>
                    <a:pt x="1904" y="1643"/>
                  </a:lnTo>
                  <a:cubicBezTo>
                    <a:pt x="1907" y="1645"/>
                    <a:pt x="1907" y="1649"/>
                    <a:pt x="1906" y="1653"/>
                  </a:cubicBezTo>
                  <a:lnTo>
                    <a:pt x="1868" y="1732"/>
                  </a:lnTo>
                  <a:lnTo>
                    <a:pt x="1868" y="1726"/>
                  </a:lnTo>
                  <a:lnTo>
                    <a:pt x="1885" y="1766"/>
                  </a:lnTo>
                  <a:cubicBezTo>
                    <a:pt x="1886" y="1767"/>
                    <a:pt x="1886" y="1769"/>
                    <a:pt x="1886" y="1771"/>
                  </a:cubicBezTo>
                  <a:lnTo>
                    <a:pt x="1882" y="1789"/>
                  </a:lnTo>
                  <a:cubicBezTo>
                    <a:pt x="1881" y="1792"/>
                    <a:pt x="1878" y="1795"/>
                    <a:pt x="1874" y="1795"/>
                  </a:cubicBezTo>
                  <a:lnTo>
                    <a:pt x="1815" y="1795"/>
                  </a:lnTo>
                  <a:lnTo>
                    <a:pt x="1819" y="1794"/>
                  </a:lnTo>
                  <a:lnTo>
                    <a:pt x="1777" y="1814"/>
                  </a:lnTo>
                  <a:lnTo>
                    <a:pt x="1780" y="1802"/>
                  </a:lnTo>
                  <a:lnTo>
                    <a:pt x="1814" y="1852"/>
                  </a:lnTo>
                  <a:cubicBezTo>
                    <a:pt x="1816" y="1854"/>
                    <a:pt x="1816" y="1857"/>
                    <a:pt x="1815" y="1859"/>
                  </a:cubicBezTo>
                  <a:lnTo>
                    <a:pt x="1794" y="1921"/>
                  </a:lnTo>
                  <a:cubicBezTo>
                    <a:pt x="1793" y="1924"/>
                    <a:pt x="1791" y="1926"/>
                    <a:pt x="1789" y="1926"/>
                  </a:cubicBezTo>
                  <a:lnTo>
                    <a:pt x="1726" y="1944"/>
                  </a:lnTo>
                  <a:lnTo>
                    <a:pt x="1732" y="1936"/>
                  </a:lnTo>
                  <a:lnTo>
                    <a:pt x="1736" y="1966"/>
                  </a:lnTo>
                  <a:cubicBezTo>
                    <a:pt x="1736" y="1968"/>
                    <a:pt x="1736" y="1970"/>
                    <a:pt x="1734" y="1971"/>
                  </a:cubicBezTo>
                  <a:lnTo>
                    <a:pt x="1717" y="1995"/>
                  </a:lnTo>
                  <a:cubicBezTo>
                    <a:pt x="1716" y="1997"/>
                    <a:pt x="1713" y="1999"/>
                    <a:pt x="1710" y="1998"/>
                  </a:cubicBezTo>
                  <a:lnTo>
                    <a:pt x="1602" y="1988"/>
                  </a:lnTo>
                  <a:cubicBezTo>
                    <a:pt x="1600" y="1988"/>
                    <a:pt x="1599" y="1988"/>
                    <a:pt x="1598" y="1987"/>
                  </a:cubicBezTo>
                  <a:lnTo>
                    <a:pt x="1556" y="1955"/>
                  </a:lnTo>
                  <a:cubicBezTo>
                    <a:pt x="1554" y="1954"/>
                    <a:pt x="1553" y="1952"/>
                    <a:pt x="1553" y="1949"/>
                  </a:cubicBezTo>
                  <a:lnTo>
                    <a:pt x="1545" y="1880"/>
                  </a:lnTo>
                  <a:lnTo>
                    <a:pt x="1547" y="1884"/>
                  </a:lnTo>
                  <a:lnTo>
                    <a:pt x="1523" y="1856"/>
                  </a:lnTo>
                  <a:lnTo>
                    <a:pt x="1534" y="1857"/>
                  </a:lnTo>
                  <a:lnTo>
                    <a:pt x="1497" y="1885"/>
                  </a:lnTo>
                  <a:cubicBezTo>
                    <a:pt x="1494" y="1888"/>
                    <a:pt x="1490" y="1887"/>
                    <a:pt x="1487" y="1884"/>
                  </a:cubicBezTo>
                  <a:lnTo>
                    <a:pt x="1418" y="1812"/>
                  </a:lnTo>
                  <a:lnTo>
                    <a:pt x="1420" y="1813"/>
                  </a:lnTo>
                  <a:lnTo>
                    <a:pt x="1370" y="1780"/>
                  </a:lnTo>
                  <a:cubicBezTo>
                    <a:pt x="1368" y="1778"/>
                    <a:pt x="1367" y="1776"/>
                    <a:pt x="1367" y="1773"/>
                  </a:cubicBezTo>
                  <a:lnTo>
                    <a:pt x="1363" y="1722"/>
                  </a:lnTo>
                  <a:lnTo>
                    <a:pt x="1364" y="1724"/>
                  </a:lnTo>
                  <a:lnTo>
                    <a:pt x="1347" y="1684"/>
                  </a:lnTo>
                  <a:lnTo>
                    <a:pt x="1354" y="1689"/>
                  </a:lnTo>
                  <a:lnTo>
                    <a:pt x="1329" y="1689"/>
                  </a:lnTo>
                  <a:lnTo>
                    <a:pt x="1333" y="1688"/>
                  </a:lnTo>
                  <a:lnTo>
                    <a:pt x="1228" y="1736"/>
                  </a:lnTo>
                  <a:lnTo>
                    <a:pt x="1233" y="1728"/>
                  </a:lnTo>
                  <a:lnTo>
                    <a:pt x="1237" y="1782"/>
                  </a:lnTo>
                  <a:cubicBezTo>
                    <a:pt x="1237" y="1785"/>
                    <a:pt x="1236" y="1787"/>
                    <a:pt x="1235" y="1788"/>
                  </a:cubicBezTo>
                  <a:cubicBezTo>
                    <a:pt x="1233" y="1790"/>
                    <a:pt x="1231" y="1791"/>
                    <a:pt x="1229" y="1791"/>
                  </a:cubicBezTo>
                  <a:lnTo>
                    <a:pt x="1193" y="1791"/>
                  </a:lnTo>
                  <a:cubicBezTo>
                    <a:pt x="1190" y="1791"/>
                    <a:pt x="1188" y="1790"/>
                    <a:pt x="1187" y="1788"/>
                  </a:cubicBezTo>
                  <a:lnTo>
                    <a:pt x="1124" y="1720"/>
                  </a:lnTo>
                  <a:lnTo>
                    <a:pt x="1129" y="1723"/>
                  </a:lnTo>
                  <a:lnTo>
                    <a:pt x="1061" y="1715"/>
                  </a:lnTo>
                  <a:cubicBezTo>
                    <a:pt x="1058" y="1715"/>
                    <a:pt x="1056" y="1713"/>
                    <a:pt x="1055" y="1711"/>
                  </a:cubicBezTo>
                  <a:lnTo>
                    <a:pt x="1032" y="1671"/>
                  </a:lnTo>
                  <a:cubicBezTo>
                    <a:pt x="1031" y="1669"/>
                    <a:pt x="1031" y="1666"/>
                    <a:pt x="1032" y="1664"/>
                  </a:cubicBezTo>
                  <a:lnTo>
                    <a:pt x="1051" y="1620"/>
                  </a:lnTo>
                  <a:cubicBezTo>
                    <a:pt x="1052" y="1618"/>
                    <a:pt x="1054" y="1616"/>
                    <a:pt x="1056" y="1615"/>
                  </a:cubicBezTo>
                  <a:cubicBezTo>
                    <a:pt x="1059" y="1615"/>
                    <a:pt x="1062" y="1616"/>
                    <a:pt x="1064" y="1618"/>
                  </a:cubicBezTo>
                  <a:lnTo>
                    <a:pt x="1103" y="1657"/>
                  </a:lnTo>
                  <a:lnTo>
                    <a:pt x="1100" y="1655"/>
                  </a:lnTo>
                  <a:lnTo>
                    <a:pt x="1146" y="1669"/>
                  </a:lnTo>
                  <a:lnTo>
                    <a:pt x="1138" y="1671"/>
                  </a:lnTo>
                  <a:lnTo>
                    <a:pt x="1174" y="1639"/>
                  </a:lnTo>
                  <a:lnTo>
                    <a:pt x="1171" y="1645"/>
                  </a:lnTo>
                  <a:lnTo>
                    <a:pt x="1171" y="1571"/>
                  </a:lnTo>
                  <a:cubicBezTo>
                    <a:pt x="1171" y="1569"/>
                    <a:pt x="1172" y="1567"/>
                    <a:pt x="1174" y="1566"/>
                  </a:cubicBezTo>
                  <a:lnTo>
                    <a:pt x="1216" y="1524"/>
                  </a:lnTo>
                  <a:lnTo>
                    <a:pt x="1248" y="1490"/>
                  </a:lnTo>
                  <a:lnTo>
                    <a:pt x="1246" y="1498"/>
                  </a:lnTo>
                  <a:lnTo>
                    <a:pt x="1231" y="1454"/>
                  </a:lnTo>
                  <a:cubicBezTo>
                    <a:pt x="1230" y="1451"/>
                    <a:pt x="1231" y="1448"/>
                    <a:pt x="1233" y="1446"/>
                  </a:cubicBezTo>
                  <a:lnTo>
                    <a:pt x="1315" y="1374"/>
                  </a:lnTo>
                  <a:lnTo>
                    <a:pt x="1312" y="1379"/>
                  </a:lnTo>
                  <a:lnTo>
                    <a:pt x="1325" y="1269"/>
                  </a:lnTo>
                  <a:lnTo>
                    <a:pt x="1326" y="1274"/>
                  </a:lnTo>
                  <a:lnTo>
                    <a:pt x="1290" y="1218"/>
                  </a:lnTo>
                  <a:cubicBezTo>
                    <a:pt x="1290" y="1218"/>
                    <a:pt x="1290" y="1217"/>
                    <a:pt x="1289" y="1216"/>
                  </a:cubicBezTo>
                  <a:lnTo>
                    <a:pt x="1267" y="1122"/>
                  </a:lnTo>
                  <a:lnTo>
                    <a:pt x="1268" y="1125"/>
                  </a:lnTo>
                  <a:lnTo>
                    <a:pt x="1165" y="979"/>
                  </a:lnTo>
                  <a:lnTo>
                    <a:pt x="1175" y="982"/>
                  </a:lnTo>
                  <a:lnTo>
                    <a:pt x="1120" y="1006"/>
                  </a:lnTo>
                  <a:cubicBezTo>
                    <a:pt x="1117" y="1007"/>
                    <a:pt x="1114" y="1006"/>
                    <a:pt x="1111" y="1004"/>
                  </a:cubicBezTo>
                  <a:lnTo>
                    <a:pt x="1037" y="932"/>
                  </a:lnTo>
                  <a:lnTo>
                    <a:pt x="1038" y="933"/>
                  </a:lnTo>
                  <a:lnTo>
                    <a:pt x="938" y="867"/>
                  </a:lnTo>
                  <a:cubicBezTo>
                    <a:pt x="936" y="867"/>
                    <a:pt x="935" y="865"/>
                    <a:pt x="935" y="864"/>
                  </a:cubicBezTo>
                  <a:lnTo>
                    <a:pt x="895" y="758"/>
                  </a:lnTo>
                  <a:lnTo>
                    <a:pt x="905" y="762"/>
                  </a:lnTo>
                  <a:lnTo>
                    <a:pt x="824" y="794"/>
                  </a:lnTo>
                  <a:cubicBezTo>
                    <a:pt x="821" y="795"/>
                    <a:pt x="818" y="795"/>
                    <a:pt x="816" y="794"/>
                  </a:cubicBezTo>
                  <a:lnTo>
                    <a:pt x="672" y="698"/>
                  </a:lnTo>
                  <a:lnTo>
                    <a:pt x="680" y="698"/>
                  </a:lnTo>
                  <a:lnTo>
                    <a:pt x="610" y="736"/>
                  </a:lnTo>
                  <a:cubicBezTo>
                    <a:pt x="609" y="737"/>
                    <a:pt x="607" y="737"/>
                    <a:pt x="605" y="737"/>
                  </a:cubicBezTo>
                  <a:lnTo>
                    <a:pt x="497" y="719"/>
                  </a:lnTo>
                  <a:lnTo>
                    <a:pt x="502" y="718"/>
                  </a:lnTo>
                  <a:lnTo>
                    <a:pt x="417" y="770"/>
                  </a:lnTo>
                  <a:cubicBezTo>
                    <a:pt x="416" y="770"/>
                    <a:pt x="415" y="771"/>
                    <a:pt x="414" y="771"/>
                  </a:cubicBezTo>
                  <a:lnTo>
                    <a:pt x="362" y="777"/>
                  </a:lnTo>
                  <a:cubicBezTo>
                    <a:pt x="361" y="777"/>
                    <a:pt x="359" y="777"/>
                    <a:pt x="357" y="776"/>
                  </a:cubicBezTo>
                  <a:lnTo>
                    <a:pt x="272" y="722"/>
                  </a:lnTo>
                  <a:lnTo>
                    <a:pt x="213" y="688"/>
                  </a:lnTo>
                  <a:lnTo>
                    <a:pt x="215" y="689"/>
                  </a:lnTo>
                  <a:lnTo>
                    <a:pt x="25" y="641"/>
                  </a:lnTo>
                  <a:cubicBezTo>
                    <a:pt x="21" y="640"/>
                    <a:pt x="19" y="636"/>
                    <a:pt x="20" y="631"/>
                  </a:cubicBezTo>
                  <a:cubicBezTo>
                    <a:pt x="21" y="627"/>
                    <a:pt x="25" y="624"/>
                    <a:pt x="29" y="625"/>
                  </a:cubicBezTo>
                  <a:lnTo>
                    <a:pt x="219" y="673"/>
                  </a:lnTo>
                  <a:cubicBezTo>
                    <a:pt x="220" y="674"/>
                    <a:pt x="221" y="674"/>
                    <a:pt x="221" y="674"/>
                  </a:cubicBezTo>
                  <a:lnTo>
                    <a:pt x="280" y="708"/>
                  </a:lnTo>
                  <a:lnTo>
                    <a:pt x="366" y="762"/>
                  </a:lnTo>
                  <a:lnTo>
                    <a:pt x="361" y="761"/>
                  </a:lnTo>
                  <a:lnTo>
                    <a:pt x="412" y="755"/>
                  </a:lnTo>
                  <a:lnTo>
                    <a:pt x="409" y="756"/>
                  </a:lnTo>
                  <a:lnTo>
                    <a:pt x="494" y="704"/>
                  </a:lnTo>
                  <a:cubicBezTo>
                    <a:pt x="496" y="703"/>
                    <a:pt x="498" y="703"/>
                    <a:pt x="499" y="703"/>
                  </a:cubicBezTo>
                  <a:lnTo>
                    <a:pt x="608" y="721"/>
                  </a:lnTo>
                  <a:lnTo>
                    <a:pt x="602" y="722"/>
                  </a:lnTo>
                  <a:lnTo>
                    <a:pt x="673" y="684"/>
                  </a:lnTo>
                  <a:cubicBezTo>
                    <a:pt x="675" y="683"/>
                    <a:pt x="678" y="683"/>
                    <a:pt x="681" y="684"/>
                  </a:cubicBezTo>
                  <a:lnTo>
                    <a:pt x="825" y="780"/>
                  </a:lnTo>
                  <a:lnTo>
                    <a:pt x="818" y="779"/>
                  </a:lnTo>
                  <a:lnTo>
                    <a:pt x="899" y="748"/>
                  </a:lnTo>
                  <a:cubicBezTo>
                    <a:pt x="901" y="747"/>
                    <a:pt x="904" y="747"/>
                    <a:pt x="906" y="748"/>
                  </a:cubicBezTo>
                  <a:cubicBezTo>
                    <a:pt x="908" y="749"/>
                    <a:pt x="909" y="750"/>
                    <a:pt x="910" y="752"/>
                  </a:cubicBezTo>
                  <a:lnTo>
                    <a:pt x="950" y="858"/>
                  </a:lnTo>
                  <a:lnTo>
                    <a:pt x="947" y="854"/>
                  </a:lnTo>
                  <a:lnTo>
                    <a:pt x="1047" y="920"/>
                  </a:lnTo>
                  <a:cubicBezTo>
                    <a:pt x="1048" y="920"/>
                    <a:pt x="1048" y="921"/>
                    <a:pt x="1048" y="921"/>
                  </a:cubicBezTo>
                  <a:lnTo>
                    <a:pt x="1122" y="993"/>
                  </a:lnTo>
                  <a:lnTo>
                    <a:pt x="1114" y="991"/>
                  </a:lnTo>
                  <a:lnTo>
                    <a:pt x="1169" y="967"/>
                  </a:lnTo>
                  <a:cubicBezTo>
                    <a:pt x="1172" y="966"/>
                    <a:pt x="1176" y="967"/>
                    <a:pt x="1178" y="970"/>
                  </a:cubicBezTo>
                  <a:lnTo>
                    <a:pt x="1281" y="1116"/>
                  </a:lnTo>
                  <a:cubicBezTo>
                    <a:pt x="1281" y="1116"/>
                    <a:pt x="1282" y="1117"/>
                    <a:pt x="1282" y="1118"/>
                  </a:cubicBezTo>
                  <a:lnTo>
                    <a:pt x="1305" y="1212"/>
                  </a:lnTo>
                  <a:lnTo>
                    <a:pt x="1304" y="1210"/>
                  </a:lnTo>
                  <a:lnTo>
                    <a:pt x="1340" y="1266"/>
                  </a:lnTo>
                  <a:cubicBezTo>
                    <a:pt x="1341" y="1267"/>
                    <a:pt x="1341" y="1269"/>
                    <a:pt x="1341" y="1271"/>
                  </a:cubicBezTo>
                  <a:lnTo>
                    <a:pt x="1328" y="1381"/>
                  </a:lnTo>
                  <a:cubicBezTo>
                    <a:pt x="1328" y="1383"/>
                    <a:pt x="1327" y="1384"/>
                    <a:pt x="1325" y="1386"/>
                  </a:cubicBezTo>
                  <a:lnTo>
                    <a:pt x="1244" y="1458"/>
                  </a:lnTo>
                  <a:lnTo>
                    <a:pt x="1246" y="1449"/>
                  </a:lnTo>
                  <a:lnTo>
                    <a:pt x="1261" y="1493"/>
                  </a:lnTo>
                  <a:cubicBezTo>
                    <a:pt x="1262" y="1496"/>
                    <a:pt x="1261" y="1499"/>
                    <a:pt x="1259" y="1501"/>
                  </a:cubicBezTo>
                  <a:lnTo>
                    <a:pt x="1227" y="1535"/>
                  </a:lnTo>
                  <a:lnTo>
                    <a:pt x="1185" y="1577"/>
                  </a:lnTo>
                  <a:lnTo>
                    <a:pt x="1187" y="1571"/>
                  </a:lnTo>
                  <a:lnTo>
                    <a:pt x="1187" y="1645"/>
                  </a:lnTo>
                  <a:cubicBezTo>
                    <a:pt x="1187" y="1647"/>
                    <a:pt x="1186" y="1650"/>
                    <a:pt x="1185" y="1651"/>
                  </a:cubicBezTo>
                  <a:lnTo>
                    <a:pt x="1149" y="1683"/>
                  </a:lnTo>
                  <a:cubicBezTo>
                    <a:pt x="1147" y="1685"/>
                    <a:pt x="1144" y="1686"/>
                    <a:pt x="1141" y="1685"/>
                  </a:cubicBezTo>
                  <a:lnTo>
                    <a:pt x="1095" y="1671"/>
                  </a:lnTo>
                  <a:cubicBezTo>
                    <a:pt x="1094" y="1670"/>
                    <a:pt x="1093" y="1670"/>
                    <a:pt x="1092" y="1669"/>
                  </a:cubicBezTo>
                  <a:lnTo>
                    <a:pt x="1052" y="1629"/>
                  </a:lnTo>
                  <a:lnTo>
                    <a:pt x="1065" y="1626"/>
                  </a:lnTo>
                  <a:lnTo>
                    <a:pt x="1046" y="1670"/>
                  </a:lnTo>
                  <a:lnTo>
                    <a:pt x="1046" y="1663"/>
                  </a:lnTo>
                  <a:lnTo>
                    <a:pt x="1069" y="1703"/>
                  </a:lnTo>
                  <a:lnTo>
                    <a:pt x="1063" y="1699"/>
                  </a:lnTo>
                  <a:lnTo>
                    <a:pt x="1131" y="1707"/>
                  </a:lnTo>
                  <a:cubicBezTo>
                    <a:pt x="1133" y="1707"/>
                    <a:pt x="1135" y="1708"/>
                    <a:pt x="1136" y="1710"/>
                  </a:cubicBezTo>
                  <a:lnTo>
                    <a:pt x="1199" y="1777"/>
                  </a:lnTo>
                  <a:lnTo>
                    <a:pt x="1193" y="1775"/>
                  </a:lnTo>
                  <a:lnTo>
                    <a:pt x="1229" y="1775"/>
                  </a:lnTo>
                  <a:lnTo>
                    <a:pt x="1221" y="1783"/>
                  </a:lnTo>
                  <a:lnTo>
                    <a:pt x="1217" y="1730"/>
                  </a:lnTo>
                  <a:cubicBezTo>
                    <a:pt x="1217" y="1726"/>
                    <a:pt x="1219" y="1723"/>
                    <a:pt x="1222" y="1722"/>
                  </a:cubicBezTo>
                  <a:lnTo>
                    <a:pt x="1326" y="1674"/>
                  </a:lnTo>
                  <a:cubicBezTo>
                    <a:pt x="1327" y="1673"/>
                    <a:pt x="1328" y="1673"/>
                    <a:pt x="1329" y="1673"/>
                  </a:cubicBezTo>
                  <a:lnTo>
                    <a:pt x="1354" y="1673"/>
                  </a:lnTo>
                  <a:cubicBezTo>
                    <a:pt x="1357" y="1673"/>
                    <a:pt x="1360" y="1675"/>
                    <a:pt x="1361" y="1678"/>
                  </a:cubicBezTo>
                  <a:lnTo>
                    <a:pt x="1378" y="1718"/>
                  </a:lnTo>
                  <a:cubicBezTo>
                    <a:pt x="1379" y="1719"/>
                    <a:pt x="1379" y="1720"/>
                    <a:pt x="1379" y="1720"/>
                  </a:cubicBezTo>
                  <a:lnTo>
                    <a:pt x="1383" y="1772"/>
                  </a:lnTo>
                  <a:lnTo>
                    <a:pt x="1379" y="1766"/>
                  </a:lnTo>
                  <a:lnTo>
                    <a:pt x="1429" y="1800"/>
                  </a:lnTo>
                  <a:cubicBezTo>
                    <a:pt x="1429" y="1801"/>
                    <a:pt x="1430" y="1801"/>
                    <a:pt x="1430" y="1801"/>
                  </a:cubicBezTo>
                  <a:lnTo>
                    <a:pt x="1498" y="1873"/>
                  </a:lnTo>
                  <a:lnTo>
                    <a:pt x="1488" y="1872"/>
                  </a:lnTo>
                  <a:lnTo>
                    <a:pt x="1524" y="1844"/>
                  </a:lnTo>
                  <a:cubicBezTo>
                    <a:pt x="1527" y="1842"/>
                    <a:pt x="1532" y="1842"/>
                    <a:pt x="1535" y="1845"/>
                  </a:cubicBezTo>
                  <a:lnTo>
                    <a:pt x="1559" y="1873"/>
                  </a:lnTo>
                  <a:cubicBezTo>
                    <a:pt x="1560" y="1875"/>
                    <a:pt x="1561" y="1876"/>
                    <a:pt x="1561" y="1878"/>
                  </a:cubicBezTo>
                  <a:lnTo>
                    <a:pt x="1569" y="1948"/>
                  </a:lnTo>
                  <a:lnTo>
                    <a:pt x="1566" y="1942"/>
                  </a:lnTo>
                  <a:lnTo>
                    <a:pt x="1608" y="1974"/>
                  </a:lnTo>
                  <a:lnTo>
                    <a:pt x="1603" y="1973"/>
                  </a:lnTo>
                  <a:lnTo>
                    <a:pt x="1712" y="1982"/>
                  </a:lnTo>
                  <a:lnTo>
                    <a:pt x="1704" y="1986"/>
                  </a:lnTo>
                  <a:lnTo>
                    <a:pt x="1721" y="1962"/>
                  </a:lnTo>
                  <a:lnTo>
                    <a:pt x="1720" y="1968"/>
                  </a:lnTo>
                  <a:lnTo>
                    <a:pt x="1716" y="1938"/>
                  </a:lnTo>
                  <a:cubicBezTo>
                    <a:pt x="1716" y="1934"/>
                    <a:pt x="1718" y="1930"/>
                    <a:pt x="1722" y="1929"/>
                  </a:cubicBezTo>
                  <a:lnTo>
                    <a:pt x="1785" y="1911"/>
                  </a:lnTo>
                  <a:lnTo>
                    <a:pt x="1779" y="1916"/>
                  </a:lnTo>
                  <a:lnTo>
                    <a:pt x="1800" y="1854"/>
                  </a:lnTo>
                  <a:lnTo>
                    <a:pt x="1801" y="1861"/>
                  </a:lnTo>
                  <a:lnTo>
                    <a:pt x="1767" y="1811"/>
                  </a:lnTo>
                  <a:cubicBezTo>
                    <a:pt x="1766" y="1809"/>
                    <a:pt x="1765" y="1807"/>
                    <a:pt x="1766" y="1805"/>
                  </a:cubicBezTo>
                  <a:cubicBezTo>
                    <a:pt x="1766" y="1803"/>
                    <a:pt x="1768" y="1801"/>
                    <a:pt x="1770" y="1800"/>
                  </a:cubicBezTo>
                  <a:lnTo>
                    <a:pt x="1812" y="1780"/>
                  </a:lnTo>
                  <a:cubicBezTo>
                    <a:pt x="1813" y="1779"/>
                    <a:pt x="1814" y="1779"/>
                    <a:pt x="1815" y="1779"/>
                  </a:cubicBezTo>
                  <a:lnTo>
                    <a:pt x="1874" y="1779"/>
                  </a:lnTo>
                  <a:lnTo>
                    <a:pt x="1866" y="1785"/>
                  </a:lnTo>
                  <a:lnTo>
                    <a:pt x="1870" y="1767"/>
                  </a:lnTo>
                  <a:lnTo>
                    <a:pt x="1870" y="1772"/>
                  </a:lnTo>
                  <a:lnTo>
                    <a:pt x="1853" y="1732"/>
                  </a:lnTo>
                  <a:cubicBezTo>
                    <a:pt x="1852" y="1730"/>
                    <a:pt x="1853" y="1728"/>
                    <a:pt x="1854" y="1726"/>
                  </a:cubicBezTo>
                  <a:lnTo>
                    <a:pt x="1891" y="1646"/>
                  </a:lnTo>
                  <a:lnTo>
                    <a:pt x="1893" y="1655"/>
                  </a:lnTo>
                  <a:lnTo>
                    <a:pt x="1842" y="1611"/>
                  </a:lnTo>
                  <a:cubicBezTo>
                    <a:pt x="1840" y="1609"/>
                    <a:pt x="1839" y="1606"/>
                    <a:pt x="1840" y="1603"/>
                  </a:cubicBezTo>
                  <a:lnTo>
                    <a:pt x="1849" y="1569"/>
                  </a:lnTo>
                  <a:cubicBezTo>
                    <a:pt x="1850" y="1568"/>
                    <a:pt x="1850" y="1567"/>
                    <a:pt x="1851" y="1566"/>
                  </a:cubicBezTo>
                  <a:lnTo>
                    <a:pt x="1877" y="1534"/>
                  </a:lnTo>
                  <a:lnTo>
                    <a:pt x="1876" y="1542"/>
                  </a:lnTo>
                  <a:lnTo>
                    <a:pt x="1866" y="1512"/>
                  </a:lnTo>
                  <a:cubicBezTo>
                    <a:pt x="1866" y="1510"/>
                    <a:pt x="1866" y="1507"/>
                    <a:pt x="1867" y="1505"/>
                  </a:cubicBezTo>
                  <a:lnTo>
                    <a:pt x="1877" y="1491"/>
                  </a:lnTo>
                  <a:cubicBezTo>
                    <a:pt x="1878" y="1489"/>
                    <a:pt x="1881" y="1487"/>
                    <a:pt x="1884" y="1487"/>
                  </a:cubicBezTo>
                  <a:lnTo>
                    <a:pt x="1937" y="1487"/>
                  </a:lnTo>
                  <a:cubicBezTo>
                    <a:pt x="1938" y="1487"/>
                    <a:pt x="1939" y="1488"/>
                    <a:pt x="1940" y="1488"/>
                  </a:cubicBezTo>
                  <a:lnTo>
                    <a:pt x="1982" y="1510"/>
                  </a:lnTo>
                  <a:lnTo>
                    <a:pt x="1978" y="1509"/>
                  </a:lnTo>
                  <a:lnTo>
                    <a:pt x="2055" y="1501"/>
                  </a:lnTo>
                  <a:lnTo>
                    <a:pt x="2048" y="1509"/>
                  </a:lnTo>
                  <a:lnTo>
                    <a:pt x="2048" y="1478"/>
                  </a:lnTo>
                  <a:lnTo>
                    <a:pt x="2049" y="1481"/>
                  </a:lnTo>
                  <a:lnTo>
                    <a:pt x="2041" y="1465"/>
                  </a:lnTo>
                  <a:cubicBezTo>
                    <a:pt x="2040" y="1461"/>
                    <a:pt x="2041" y="1457"/>
                    <a:pt x="2044" y="1455"/>
                  </a:cubicBezTo>
                  <a:lnTo>
                    <a:pt x="2065" y="1441"/>
                  </a:lnTo>
                  <a:cubicBezTo>
                    <a:pt x="2066" y="1440"/>
                    <a:pt x="2067" y="1440"/>
                    <a:pt x="2069" y="1440"/>
                  </a:cubicBezTo>
                  <a:lnTo>
                    <a:pt x="2169" y="1430"/>
                  </a:lnTo>
                  <a:lnTo>
                    <a:pt x="2163" y="1435"/>
                  </a:lnTo>
                  <a:lnTo>
                    <a:pt x="2174" y="1405"/>
                  </a:lnTo>
                  <a:lnTo>
                    <a:pt x="2174" y="1410"/>
                  </a:lnTo>
                  <a:lnTo>
                    <a:pt x="2153" y="1344"/>
                  </a:lnTo>
                  <a:cubicBezTo>
                    <a:pt x="2152" y="1342"/>
                    <a:pt x="2153" y="1339"/>
                    <a:pt x="2154" y="1337"/>
                  </a:cubicBezTo>
                  <a:lnTo>
                    <a:pt x="2192" y="1280"/>
                  </a:lnTo>
                  <a:lnTo>
                    <a:pt x="2191" y="1286"/>
                  </a:lnTo>
                  <a:lnTo>
                    <a:pt x="2179" y="1242"/>
                  </a:lnTo>
                  <a:lnTo>
                    <a:pt x="2183" y="1247"/>
                  </a:lnTo>
                  <a:lnTo>
                    <a:pt x="2111" y="1199"/>
                  </a:lnTo>
                  <a:lnTo>
                    <a:pt x="1978" y="1127"/>
                  </a:lnTo>
                  <a:cubicBezTo>
                    <a:pt x="1977" y="1126"/>
                    <a:pt x="1976" y="1125"/>
                    <a:pt x="1975" y="1124"/>
                  </a:cubicBezTo>
                  <a:lnTo>
                    <a:pt x="1962" y="1098"/>
                  </a:lnTo>
                  <a:lnTo>
                    <a:pt x="1972" y="1102"/>
                  </a:lnTo>
                  <a:lnTo>
                    <a:pt x="1952" y="1111"/>
                  </a:lnTo>
                  <a:cubicBezTo>
                    <a:pt x="1949" y="1113"/>
                    <a:pt x="1947" y="1113"/>
                    <a:pt x="1945" y="1111"/>
                  </a:cubicBezTo>
                  <a:lnTo>
                    <a:pt x="1895" y="1088"/>
                  </a:lnTo>
                  <a:lnTo>
                    <a:pt x="1903" y="1087"/>
                  </a:lnTo>
                  <a:lnTo>
                    <a:pt x="1875" y="1107"/>
                  </a:lnTo>
                  <a:lnTo>
                    <a:pt x="1878" y="1101"/>
                  </a:lnTo>
                  <a:lnTo>
                    <a:pt x="1865" y="1241"/>
                  </a:lnTo>
                  <a:lnTo>
                    <a:pt x="1863" y="1234"/>
                  </a:lnTo>
                  <a:lnTo>
                    <a:pt x="1893" y="1264"/>
                  </a:lnTo>
                  <a:lnTo>
                    <a:pt x="1929" y="1296"/>
                  </a:lnTo>
                  <a:cubicBezTo>
                    <a:pt x="1931" y="1298"/>
                    <a:pt x="1932" y="1300"/>
                    <a:pt x="1931" y="1303"/>
                  </a:cubicBezTo>
                  <a:lnTo>
                    <a:pt x="1920" y="1377"/>
                  </a:lnTo>
                  <a:cubicBezTo>
                    <a:pt x="1919" y="1380"/>
                    <a:pt x="1917" y="1383"/>
                    <a:pt x="1913" y="1384"/>
                  </a:cubicBezTo>
                  <a:lnTo>
                    <a:pt x="1858" y="1394"/>
                  </a:lnTo>
                  <a:lnTo>
                    <a:pt x="1865" y="1386"/>
                  </a:lnTo>
                  <a:lnTo>
                    <a:pt x="1865" y="1448"/>
                  </a:lnTo>
                  <a:cubicBezTo>
                    <a:pt x="1865" y="1452"/>
                    <a:pt x="1861" y="1456"/>
                    <a:pt x="1857" y="1456"/>
                  </a:cubicBezTo>
                  <a:lnTo>
                    <a:pt x="1838" y="1456"/>
                  </a:lnTo>
                  <a:cubicBezTo>
                    <a:pt x="1837" y="1456"/>
                    <a:pt x="1837" y="1455"/>
                    <a:pt x="1836" y="1455"/>
                  </a:cubicBezTo>
                  <a:lnTo>
                    <a:pt x="1764" y="1435"/>
                  </a:lnTo>
                  <a:cubicBezTo>
                    <a:pt x="1760" y="1434"/>
                    <a:pt x="1758" y="1431"/>
                    <a:pt x="1758" y="1428"/>
                  </a:cubicBezTo>
                  <a:lnTo>
                    <a:pt x="1758" y="1394"/>
                  </a:lnTo>
                  <a:lnTo>
                    <a:pt x="1762" y="1401"/>
                  </a:lnTo>
                  <a:lnTo>
                    <a:pt x="1684" y="1357"/>
                  </a:lnTo>
                  <a:cubicBezTo>
                    <a:pt x="1681" y="1355"/>
                    <a:pt x="1680" y="1352"/>
                    <a:pt x="1680" y="1348"/>
                  </a:cubicBezTo>
                  <a:lnTo>
                    <a:pt x="1690" y="1296"/>
                  </a:lnTo>
                  <a:lnTo>
                    <a:pt x="1690" y="1299"/>
                  </a:lnTo>
                  <a:lnTo>
                    <a:pt x="1667" y="1188"/>
                  </a:lnTo>
                  <a:lnTo>
                    <a:pt x="1668" y="1191"/>
                  </a:lnTo>
                  <a:lnTo>
                    <a:pt x="1555" y="1047"/>
                  </a:lnTo>
                  <a:lnTo>
                    <a:pt x="1562" y="1050"/>
                  </a:lnTo>
                  <a:lnTo>
                    <a:pt x="1523" y="1058"/>
                  </a:lnTo>
                  <a:cubicBezTo>
                    <a:pt x="1520" y="1059"/>
                    <a:pt x="1518" y="1058"/>
                    <a:pt x="1516" y="1057"/>
                  </a:cubicBezTo>
                  <a:lnTo>
                    <a:pt x="1420" y="987"/>
                  </a:lnTo>
                  <a:cubicBezTo>
                    <a:pt x="1418" y="986"/>
                    <a:pt x="1417" y="984"/>
                    <a:pt x="1416" y="981"/>
                  </a:cubicBezTo>
                  <a:lnTo>
                    <a:pt x="1409" y="905"/>
                  </a:lnTo>
                  <a:cubicBezTo>
                    <a:pt x="1408" y="903"/>
                    <a:pt x="1409" y="901"/>
                    <a:pt x="1410" y="900"/>
                  </a:cubicBezTo>
                  <a:lnTo>
                    <a:pt x="1435" y="870"/>
                  </a:lnTo>
                  <a:cubicBezTo>
                    <a:pt x="1436" y="869"/>
                    <a:pt x="1436" y="868"/>
                    <a:pt x="1437" y="868"/>
                  </a:cubicBezTo>
                  <a:lnTo>
                    <a:pt x="1492" y="834"/>
                  </a:lnTo>
                  <a:lnTo>
                    <a:pt x="1489" y="842"/>
                  </a:lnTo>
                  <a:lnTo>
                    <a:pt x="1481" y="804"/>
                  </a:lnTo>
                  <a:cubicBezTo>
                    <a:pt x="1481" y="803"/>
                    <a:pt x="1481" y="801"/>
                    <a:pt x="1481" y="800"/>
                  </a:cubicBezTo>
                  <a:lnTo>
                    <a:pt x="1504" y="740"/>
                  </a:lnTo>
                  <a:lnTo>
                    <a:pt x="1505" y="747"/>
                  </a:lnTo>
                  <a:lnTo>
                    <a:pt x="1463" y="681"/>
                  </a:lnTo>
                  <a:lnTo>
                    <a:pt x="1469" y="685"/>
                  </a:lnTo>
                  <a:lnTo>
                    <a:pt x="1370" y="675"/>
                  </a:lnTo>
                  <a:lnTo>
                    <a:pt x="1377" y="673"/>
                  </a:lnTo>
                  <a:lnTo>
                    <a:pt x="1293" y="760"/>
                  </a:lnTo>
                  <a:cubicBezTo>
                    <a:pt x="1292" y="762"/>
                    <a:pt x="1291" y="762"/>
                    <a:pt x="1290" y="763"/>
                  </a:cubicBezTo>
                  <a:lnTo>
                    <a:pt x="1223" y="781"/>
                  </a:lnTo>
                  <a:cubicBezTo>
                    <a:pt x="1222" y="781"/>
                    <a:pt x="1221" y="781"/>
                    <a:pt x="1220" y="781"/>
                  </a:cubicBezTo>
                  <a:lnTo>
                    <a:pt x="1083" y="759"/>
                  </a:lnTo>
                  <a:cubicBezTo>
                    <a:pt x="1082" y="759"/>
                    <a:pt x="1080" y="758"/>
                    <a:pt x="1079" y="757"/>
                  </a:cubicBezTo>
                  <a:lnTo>
                    <a:pt x="1021" y="707"/>
                  </a:lnTo>
                  <a:cubicBezTo>
                    <a:pt x="1018" y="705"/>
                    <a:pt x="1017" y="702"/>
                    <a:pt x="1018" y="699"/>
                  </a:cubicBezTo>
                  <a:lnTo>
                    <a:pt x="1026" y="669"/>
                  </a:lnTo>
                  <a:lnTo>
                    <a:pt x="1027" y="675"/>
                  </a:lnTo>
                  <a:lnTo>
                    <a:pt x="1015" y="657"/>
                  </a:lnTo>
                  <a:lnTo>
                    <a:pt x="1022" y="661"/>
                  </a:lnTo>
                  <a:lnTo>
                    <a:pt x="984" y="661"/>
                  </a:lnTo>
                  <a:cubicBezTo>
                    <a:pt x="982" y="661"/>
                    <a:pt x="980" y="661"/>
                    <a:pt x="979" y="659"/>
                  </a:cubicBezTo>
                  <a:lnTo>
                    <a:pt x="884" y="586"/>
                  </a:lnTo>
                  <a:cubicBezTo>
                    <a:pt x="883" y="585"/>
                    <a:pt x="882" y="583"/>
                    <a:pt x="881" y="581"/>
                  </a:cubicBezTo>
                  <a:lnTo>
                    <a:pt x="872" y="545"/>
                  </a:lnTo>
                  <a:cubicBezTo>
                    <a:pt x="871" y="542"/>
                    <a:pt x="872" y="539"/>
                    <a:pt x="874" y="537"/>
                  </a:cubicBezTo>
                  <a:lnTo>
                    <a:pt x="958" y="467"/>
                  </a:lnTo>
                  <a:lnTo>
                    <a:pt x="956" y="470"/>
                  </a:lnTo>
                  <a:lnTo>
                    <a:pt x="973" y="430"/>
                  </a:lnTo>
                  <a:lnTo>
                    <a:pt x="973" y="438"/>
                  </a:lnTo>
                  <a:lnTo>
                    <a:pt x="951" y="402"/>
                  </a:lnTo>
                  <a:lnTo>
                    <a:pt x="954" y="405"/>
                  </a:lnTo>
                  <a:lnTo>
                    <a:pt x="918" y="391"/>
                  </a:lnTo>
                  <a:lnTo>
                    <a:pt x="921" y="392"/>
                  </a:lnTo>
                  <a:lnTo>
                    <a:pt x="771" y="392"/>
                  </a:lnTo>
                  <a:lnTo>
                    <a:pt x="776" y="390"/>
                  </a:lnTo>
                  <a:lnTo>
                    <a:pt x="706" y="448"/>
                  </a:lnTo>
                  <a:cubicBezTo>
                    <a:pt x="704" y="450"/>
                    <a:pt x="700" y="450"/>
                    <a:pt x="697" y="448"/>
                  </a:cubicBezTo>
                  <a:lnTo>
                    <a:pt x="651" y="418"/>
                  </a:lnTo>
                  <a:cubicBezTo>
                    <a:pt x="650" y="418"/>
                    <a:pt x="649" y="417"/>
                    <a:pt x="649" y="416"/>
                  </a:cubicBezTo>
                  <a:lnTo>
                    <a:pt x="562" y="280"/>
                  </a:lnTo>
                  <a:cubicBezTo>
                    <a:pt x="561" y="279"/>
                    <a:pt x="560" y="277"/>
                    <a:pt x="560" y="275"/>
                  </a:cubicBezTo>
                  <a:lnTo>
                    <a:pt x="572" y="151"/>
                  </a:lnTo>
                  <a:lnTo>
                    <a:pt x="572" y="154"/>
                  </a:lnTo>
                  <a:lnTo>
                    <a:pt x="553" y="78"/>
                  </a:lnTo>
                  <a:cubicBezTo>
                    <a:pt x="553" y="78"/>
                    <a:pt x="553" y="77"/>
                    <a:pt x="553" y="76"/>
                  </a:cubicBezTo>
                  <a:lnTo>
                    <a:pt x="555" y="28"/>
                  </a:lnTo>
                  <a:lnTo>
                    <a:pt x="561" y="36"/>
                  </a:lnTo>
                  <a:lnTo>
                    <a:pt x="461" y="20"/>
                  </a:lnTo>
                  <a:lnTo>
                    <a:pt x="434" y="16"/>
                  </a:lnTo>
                  <a:lnTo>
                    <a:pt x="442" y="14"/>
                  </a:lnTo>
                  <a:lnTo>
                    <a:pt x="413" y="48"/>
                  </a:lnTo>
                  <a:lnTo>
                    <a:pt x="415" y="42"/>
                  </a:lnTo>
                  <a:lnTo>
                    <a:pt x="415" y="104"/>
                  </a:lnTo>
                  <a:cubicBezTo>
                    <a:pt x="415" y="107"/>
                    <a:pt x="413" y="110"/>
                    <a:pt x="410" y="111"/>
                  </a:cubicBezTo>
                  <a:lnTo>
                    <a:pt x="348" y="142"/>
                  </a:lnTo>
                  <a:lnTo>
                    <a:pt x="194" y="207"/>
                  </a:lnTo>
                  <a:lnTo>
                    <a:pt x="196" y="206"/>
                  </a:lnTo>
                  <a:lnTo>
                    <a:pt x="95" y="294"/>
                  </a:lnTo>
                  <a:cubicBezTo>
                    <a:pt x="95" y="294"/>
                    <a:pt x="94" y="295"/>
                    <a:pt x="94" y="295"/>
                  </a:cubicBezTo>
                  <a:lnTo>
                    <a:pt x="22" y="331"/>
                  </a:lnTo>
                  <a:lnTo>
                    <a:pt x="26" y="325"/>
                  </a:lnTo>
                  <a:lnTo>
                    <a:pt x="16" y="379"/>
                  </a:lnTo>
                  <a:lnTo>
                    <a:pt x="16" y="377"/>
                  </a:lnTo>
                  <a:lnTo>
                    <a:pt x="35" y="633"/>
                  </a:lnTo>
                  <a:cubicBezTo>
                    <a:pt x="36" y="637"/>
                    <a:pt x="32" y="641"/>
                    <a:pt x="28" y="641"/>
                  </a:cubicBezTo>
                  <a:cubicBezTo>
                    <a:pt x="24" y="642"/>
                    <a:pt x="20" y="638"/>
                    <a:pt x="19" y="634"/>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63" name="Freeform 64"/>
            <p:cNvSpPr>
              <a:spLocks/>
            </p:cNvSpPr>
            <p:nvPr/>
          </p:nvSpPr>
          <p:spPr bwMode="auto">
            <a:xfrm>
              <a:off x="285" y="1464"/>
              <a:ext cx="1218" cy="977"/>
            </a:xfrm>
            <a:custGeom>
              <a:avLst/>
              <a:gdLst>
                <a:gd name="T0" fmla="*/ 836 w 1218"/>
                <a:gd name="T1" fmla="*/ 32 h 977"/>
                <a:gd name="T2" fmla="*/ 873 w 1218"/>
                <a:gd name="T3" fmla="*/ 82 h 977"/>
                <a:gd name="T4" fmla="*/ 926 w 1218"/>
                <a:gd name="T5" fmla="*/ 118 h 977"/>
                <a:gd name="T6" fmla="*/ 971 w 1218"/>
                <a:gd name="T7" fmla="*/ 213 h 977"/>
                <a:gd name="T8" fmla="*/ 947 w 1218"/>
                <a:gd name="T9" fmla="*/ 287 h 977"/>
                <a:gd name="T10" fmla="*/ 1078 w 1218"/>
                <a:gd name="T11" fmla="*/ 350 h 977"/>
                <a:gd name="T12" fmla="*/ 1170 w 1218"/>
                <a:gd name="T13" fmla="*/ 421 h 977"/>
                <a:gd name="T14" fmla="*/ 1218 w 1218"/>
                <a:gd name="T15" fmla="*/ 529 h 977"/>
                <a:gd name="T16" fmla="*/ 1182 w 1218"/>
                <a:gd name="T17" fmla="*/ 576 h 977"/>
                <a:gd name="T18" fmla="*/ 1060 w 1218"/>
                <a:gd name="T19" fmla="*/ 648 h 977"/>
                <a:gd name="T20" fmla="*/ 1042 w 1218"/>
                <a:gd name="T21" fmla="*/ 760 h 977"/>
                <a:gd name="T22" fmla="*/ 868 w 1218"/>
                <a:gd name="T23" fmla="*/ 815 h 977"/>
                <a:gd name="T24" fmla="*/ 900 w 1218"/>
                <a:gd name="T25" fmla="*/ 918 h 977"/>
                <a:gd name="T26" fmla="*/ 880 w 1218"/>
                <a:gd name="T27" fmla="*/ 952 h 977"/>
                <a:gd name="T28" fmla="*/ 856 w 1218"/>
                <a:gd name="T29" fmla="*/ 975 h 977"/>
                <a:gd name="T30" fmla="*/ 787 w 1218"/>
                <a:gd name="T31" fmla="*/ 957 h 977"/>
                <a:gd name="T32" fmla="*/ 667 w 1218"/>
                <a:gd name="T33" fmla="*/ 939 h 977"/>
                <a:gd name="T34" fmla="*/ 548 w 1218"/>
                <a:gd name="T35" fmla="*/ 963 h 977"/>
                <a:gd name="T36" fmla="*/ 456 w 1218"/>
                <a:gd name="T37" fmla="*/ 947 h 977"/>
                <a:gd name="T38" fmla="*/ 351 w 1218"/>
                <a:gd name="T39" fmla="*/ 956 h 977"/>
                <a:gd name="T40" fmla="*/ 292 w 1218"/>
                <a:gd name="T41" fmla="*/ 925 h 977"/>
                <a:gd name="T42" fmla="*/ 229 w 1218"/>
                <a:gd name="T43" fmla="*/ 879 h 977"/>
                <a:gd name="T44" fmla="*/ 94 w 1218"/>
                <a:gd name="T45" fmla="*/ 853 h 977"/>
                <a:gd name="T46" fmla="*/ 75 w 1218"/>
                <a:gd name="T47" fmla="*/ 798 h 977"/>
                <a:gd name="T48" fmla="*/ 46 w 1218"/>
                <a:gd name="T49" fmla="*/ 759 h 977"/>
                <a:gd name="T50" fmla="*/ 27 w 1218"/>
                <a:gd name="T51" fmla="*/ 720 h 977"/>
                <a:gd name="T52" fmla="*/ 46 w 1218"/>
                <a:gd name="T53" fmla="*/ 675 h 977"/>
                <a:gd name="T54" fmla="*/ 7 w 1218"/>
                <a:gd name="T55" fmla="*/ 621 h 977"/>
                <a:gd name="T56" fmla="*/ 4 w 1218"/>
                <a:gd name="T57" fmla="*/ 564 h 977"/>
                <a:gd name="T58" fmla="*/ 27 w 1218"/>
                <a:gd name="T59" fmla="*/ 525 h 977"/>
                <a:gd name="T60" fmla="*/ 96 w 1218"/>
                <a:gd name="T61" fmla="*/ 501 h 977"/>
                <a:gd name="T62" fmla="*/ 129 w 1218"/>
                <a:gd name="T63" fmla="*/ 504 h 977"/>
                <a:gd name="T64" fmla="*/ 168 w 1218"/>
                <a:gd name="T65" fmla="*/ 524 h 977"/>
                <a:gd name="T66" fmla="*/ 292 w 1218"/>
                <a:gd name="T67" fmla="*/ 479 h 977"/>
                <a:gd name="T68" fmla="*/ 396 w 1218"/>
                <a:gd name="T69" fmla="*/ 408 h 977"/>
                <a:gd name="T70" fmla="*/ 429 w 1218"/>
                <a:gd name="T71" fmla="*/ 376 h 977"/>
                <a:gd name="T72" fmla="*/ 411 w 1218"/>
                <a:gd name="T73" fmla="*/ 256 h 977"/>
                <a:gd name="T74" fmla="*/ 502 w 1218"/>
                <a:gd name="T75" fmla="*/ 235 h 977"/>
                <a:gd name="T76" fmla="*/ 543 w 1218"/>
                <a:gd name="T77" fmla="*/ 256 h 977"/>
                <a:gd name="T78" fmla="*/ 590 w 1218"/>
                <a:gd name="T79" fmla="*/ 122 h 977"/>
                <a:gd name="T80" fmla="*/ 664 w 1218"/>
                <a:gd name="T81" fmla="*/ 140 h 977"/>
                <a:gd name="T82" fmla="*/ 727 w 1218"/>
                <a:gd name="T83" fmla="*/ 63 h 977"/>
                <a:gd name="T84" fmla="*/ 784 w 1218"/>
                <a:gd name="T85" fmla="*/ 27 h 977"/>
                <a:gd name="T86" fmla="*/ 831 w 1218"/>
                <a:gd name="T87" fmla="*/ 7 h 9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18"/>
                <a:gd name="T133" fmla="*/ 0 h 977"/>
                <a:gd name="T134" fmla="*/ 1218 w 1218"/>
                <a:gd name="T135" fmla="*/ 977 h 9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18" h="977">
                  <a:moveTo>
                    <a:pt x="831" y="7"/>
                  </a:moveTo>
                  <a:lnTo>
                    <a:pt x="844" y="7"/>
                  </a:lnTo>
                  <a:lnTo>
                    <a:pt x="836" y="32"/>
                  </a:lnTo>
                  <a:lnTo>
                    <a:pt x="846" y="47"/>
                  </a:lnTo>
                  <a:lnTo>
                    <a:pt x="849" y="58"/>
                  </a:lnTo>
                  <a:lnTo>
                    <a:pt x="873" y="82"/>
                  </a:lnTo>
                  <a:lnTo>
                    <a:pt x="879" y="103"/>
                  </a:lnTo>
                  <a:lnTo>
                    <a:pt x="912" y="105"/>
                  </a:lnTo>
                  <a:lnTo>
                    <a:pt x="926" y="118"/>
                  </a:lnTo>
                  <a:lnTo>
                    <a:pt x="934" y="118"/>
                  </a:lnTo>
                  <a:lnTo>
                    <a:pt x="953" y="161"/>
                  </a:lnTo>
                  <a:lnTo>
                    <a:pt x="971" y="213"/>
                  </a:lnTo>
                  <a:lnTo>
                    <a:pt x="963" y="244"/>
                  </a:lnTo>
                  <a:lnTo>
                    <a:pt x="964" y="256"/>
                  </a:lnTo>
                  <a:lnTo>
                    <a:pt x="947" y="287"/>
                  </a:lnTo>
                  <a:lnTo>
                    <a:pt x="951" y="313"/>
                  </a:lnTo>
                  <a:lnTo>
                    <a:pt x="1012" y="340"/>
                  </a:lnTo>
                  <a:lnTo>
                    <a:pt x="1078" y="350"/>
                  </a:lnTo>
                  <a:lnTo>
                    <a:pt x="1147" y="400"/>
                  </a:lnTo>
                  <a:lnTo>
                    <a:pt x="1169" y="408"/>
                  </a:lnTo>
                  <a:lnTo>
                    <a:pt x="1170" y="421"/>
                  </a:lnTo>
                  <a:lnTo>
                    <a:pt x="1185" y="453"/>
                  </a:lnTo>
                  <a:lnTo>
                    <a:pt x="1198" y="493"/>
                  </a:lnTo>
                  <a:lnTo>
                    <a:pt x="1218" y="529"/>
                  </a:lnTo>
                  <a:lnTo>
                    <a:pt x="1207" y="542"/>
                  </a:lnTo>
                  <a:lnTo>
                    <a:pt x="1207" y="565"/>
                  </a:lnTo>
                  <a:lnTo>
                    <a:pt x="1182" y="576"/>
                  </a:lnTo>
                  <a:lnTo>
                    <a:pt x="1125" y="601"/>
                  </a:lnTo>
                  <a:lnTo>
                    <a:pt x="1087" y="634"/>
                  </a:lnTo>
                  <a:lnTo>
                    <a:pt x="1060" y="648"/>
                  </a:lnTo>
                  <a:lnTo>
                    <a:pt x="1056" y="668"/>
                  </a:lnTo>
                  <a:lnTo>
                    <a:pt x="1064" y="764"/>
                  </a:lnTo>
                  <a:lnTo>
                    <a:pt x="1042" y="760"/>
                  </a:lnTo>
                  <a:lnTo>
                    <a:pt x="1033" y="768"/>
                  </a:lnTo>
                  <a:lnTo>
                    <a:pt x="889" y="798"/>
                  </a:lnTo>
                  <a:lnTo>
                    <a:pt x="868" y="815"/>
                  </a:lnTo>
                  <a:lnTo>
                    <a:pt x="871" y="855"/>
                  </a:lnTo>
                  <a:lnTo>
                    <a:pt x="913" y="893"/>
                  </a:lnTo>
                  <a:lnTo>
                    <a:pt x="900" y="918"/>
                  </a:lnTo>
                  <a:lnTo>
                    <a:pt x="879" y="927"/>
                  </a:lnTo>
                  <a:lnTo>
                    <a:pt x="876" y="939"/>
                  </a:lnTo>
                  <a:lnTo>
                    <a:pt x="880" y="952"/>
                  </a:lnTo>
                  <a:lnTo>
                    <a:pt x="892" y="952"/>
                  </a:lnTo>
                  <a:lnTo>
                    <a:pt x="898" y="961"/>
                  </a:lnTo>
                  <a:lnTo>
                    <a:pt x="856" y="975"/>
                  </a:lnTo>
                  <a:lnTo>
                    <a:pt x="831" y="964"/>
                  </a:lnTo>
                  <a:lnTo>
                    <a:pt x="818" y="957"/>
                  </a:lnTo>
                  <a:lnTo>
                    <a:pt x="787" y="957"/>
                  </a:lnTo>
                  <a:lnTo>
                    <a:pt x="731" y="930"/>
                  </a:lnTo>
                  <a:lnTo>
                    <a:pt x="695" y="930"/>
                  </a:lnTo>
                  <a:lnTo>
                    <a:pt x="667" y="939"/>
                  </a:lnTo>
                  <a:lnTo>
                    <a:pt x="635" y="939"/>
                  </a:lnTo>
                  <a:lnTo>
                    <a:pt x="587" y="967"/>
                  </a:lnTo>
                  <a:lnTo>
                    <a:pt x="548" y="963"/>
                  </a:lnTo>
                  <a:lnTo>
                    <a:pt x="509" y="977"/>
                  </a:lnTo>
                  <a:lnTo>
                    <a:pt x="476" y="964"/>
                  </a:lnTo>
                  <a:lnTo>
                    <a:pt x="456" y="947"/>
                  </a:lnTo>
                  <a:lnTo>
                    <a:pt x="405" y="939"/>
                  </a:lnTo>
                  <a:lnTo>
                    <a:pt x="370" y="963"/>
                  </a:lnTo>
                  <a:lnTo>
                    <a:pt x="351" y="956"/>
                  </a:lnTo>
                  <a:lnTo>
                    <a:pt x="335" y="942"/>
                  </a:lnTo>
                  <a:lnTo>
                    <a:pt x="298" y="933"/>
                  </a:lnTo>
                  <a:lnTo>
                    <a:pt x="292" y="925"/>
                  </a:lnTo>
                  <a:lnTo>
                    <a:pt x="276" y="924"/>
                  </a:lnTo>
                  <a:lnTo>
                    <a:pt x="253" y="885"/>
                  </a:lnTo>
                  <a:lnTo>
                    <a:pt x="229" y="879"/>
                  </a:lnTo>
                  <a:lnTo>
                    <a:pt x="168" y="900"/>
                  </a:lnTo>
                  <a:lnTo>
                    <a:pt x="145" y="893"/>
                  </a:lnTo>
                  <a:lnTo>
                    <a:pt x="94" y="853"/>
                  </a:lnTo>
                  <a:lnTo>
                    <a:pt x="79" y="851"/>
                  </a:lnTo>
                  <a:lnTo>
                    <a:pt x="66" y="825"/>
                  </a:lnTo>
                  <a:lnTo>
                    <a:pt x="75" y="798"/>
                  </a:lnTo>
                  <a:lnTo>
                    <a:pt x="73" y="786"/>
                  </a:lnTo>
                  <a:lnTo>
                    <a:pt x="54" y="771"/>
                  </a:lnTo>
                  <a:lnTo>
                    <a:pt x="46" y="759"/>
                  </a:lnTo>
                  <a:lnTo>
                    <a:pt x="7" y="735"/>
                  </a:lnTo>
                  <a:lnTo>
                    <a:pt x="7" y="729"/>
                  </a:lnTo>
                  <a:lnTo>
                    <a:pt x="27" y="720"/>
                  </a:lnTo>
                  <a:lnTo>
                    <a:pt x="38" y="728"/>
                  </a:lnTo>
                  <a:lnTo>
                    <a:pt x="49" y="715"/>
                  </a:lnTo>
                  <a:lnTo>
                    <a:pt x="46" y="675"/>
                  </a:lnTo>
                  <a:lnTo>
                    <a:pt x="49" y="643"/>
                  </a:lnTo>
                  <a:lnTo>
                    <a:pt x="23" y="616"/>
                  </a:lnTo>
                  <a:lnTo>
                    <a:pt x="7" y="621"/>
                  </a:lnTo>
                  <a:lnTo>
                    <a:pt x="0" y="601"/>
                  </a:lnTo>
                  <a:lnTo>
                    <a:pt x="10" y="582"/>
                  </a:lnTo>
                  <a:lnTo>
                    <a:pt x="4" y="564"/>
                  </a:lnTo>
                  <a:lnTo>
                    <a:pt x="21" y="547"/>
                  </a:lnTo>
                  <a:lnTo>
                    <a:pt x="27" y="540"/>
                  </a:lnTo>
                  <a:lnTo>
                    <a:pt x="27" y="525"/>
                  </a:lnTo>
                  <a:lnTo>
                    <a:pt x="51" y="513"/>
                  </a:lnTo>
                  <a:lnTo>
                    <a:pt x="75" y="509"/>
                  </a:lnTo>
                  <a:lnTo>
                    <a:pt x="96" y="501"/>
                  </a:lnTo>
                  <a:lnTo>
                    <a:pt x="113" y="506"/>
                  </a:lnTo>
                  <a:lnTo>
                    <a:pt x="126" y="501"/>
                  </a:lnTo>
                  <a:lnTo>
                    <a:pt x="129" y="504"/>
                  </a:lnTo>
                  <a:lnTo>
                    <a:pt x="132" y="520"/>
                  </a:lnTo>
                  <a:lnTo>
                    <a:pt x="144" y="525"/>
                  </a:lnTo>
                  <a:lnTo>
                    <a:pt x="168" y="524"/>
                  </a:lnTo>
                  <a:lnTo>
                    <a:pt x="200" y="489"/>
                  </a:lnTo>
                  <a:lnTo>
                    <a:pt x="261" y="502"/>
                  </a:lnTo>
                  <a:lnTo>
                    <a:pt x="292" y="479"/>
                  </a:lnTo>
                  <a:lnTo>
                    <a:pt x="382" y="457"/>
                  </a:lnTo>
                  <a:lnTo>
                    <a:pt x="389" y="445"/>
                  </a:lnTo>
                  <a:lnTo>
                    <a:pt x="396" y="408"/>
                  </a:lnTo>
                  <a:lnTo>
                    <a:pt x="422" y="387"/>
                  </a:lnTo>
                  <a:lnTo>
                    <a:pt x="429" y="387"/>
                  </a:lnTo>
                  <a:lnTo>
                    <a:pt x="429" y="376"/>
                  </a:lnTo>
                  <a:lnTo>
                    <a:pt x="430" y="283"/>
                  </a:lnTo>
                  <a:lnTo>
                    <a:pt x="435" y="264"/>
                  </a:lnTo>
                  <a:lnTo>
                    <a:pt x="411" y="256"/>
                  </a:lnTo>
                  <a:lnTo>
                    <a:pt x="410" y="247"/>
                  </a:lnTo>
                  <a:lnTo>
                    <a:pt x="435" y="240"/>
                  </a:lnTo>
                  <a:lnTo>
                    <a:pt x="502" y="235"/>
                  </a:lnTo>
                  <a:lnTo>
                    <a:pt x="514" y="247"/>
                  </a:lnTo>
                  <a:lnTo>
                    <a:pt x="537" y="254"/>
                  </a:lnTo>
                  <a:lnTo>
                    <a:pt x="543" y="256"/>
                  </a:lnTo>
                  <a:lnTo>
                    <a:pt x="553" y="242"/>
                  </a:lnTo>
                  <a:lnTo>
                    <a:pt x="540" y="229"/>
                  </a:lnTo>
                  <a:lnTo>
                    <a:pt x="590" y="122"/>
                  </a:lnTo>
                  <a:lnTo>
                    <a:pt x="598" y="115"/>
                  </a:lnTo>
                  <a:lnTo>
                    <a:pt x="644" y="140"/>
                  </a:lnTo>
                  <a:lnTo>
                    <a:pt x="664" y="140"/>
                  </a:lnTo>
                  <a:lnTo>
                    <a:pt x="673" y="154"/>
                  </a:lnTo>
                  <a:lnTo>
                    <a:pt x="717" y="139"/>
                  </a:lnTo>
                  <a:lnTo>
                    <a:pt x="727" y="63"/>
                  </a:lnTo>
                  <a:lnTo>
                    <a:pt x="747" y="49"/>
                  </a:lnTo>
                  <a:lnTo>
                    <a:pt x="769" y="47"/>
                  </a:lnTo>
                  <a:lnTo>
                    <a:pt x="784" y="27"/>
                  </a:lnTo>
                  <a:lnTo>
                    <a:pt x="790" y="7"/>
                  </a:lnTo>
                  <a:lnTo>
                    <a:pt x="803" y="0"/>
                  </a:lnTo>
                  <a:lnTo>
                    <a:pt x="831" y="7"/>
                  </a:lnTo>
                  <a:close/>
                </a:path>
              </a:pathLst>
            </a:custGeom>
            <a:solidFill>
              <a:srgbClr val="3191FF"/>
            </a:solidFill>
            <a:ln w="9525">
              <a:noFill/>
              <a:round/>
              <a:headEnd/>
              <a:tailEnd/>
            </a:ln>
          </p:spPr>
          <p:txBody>
            <a:bodyPr/>
            <a:lstStyle/>
            <a:p>
              <a:endParaRPr lang="zh-CN" altLang="en-US">
                <a:latin typeface="+mn-ea"/>
              </a:endParaRPr>
            </a:p>
          </p:txBody>
        </p:sp>
        <p:sp>
          <p:nvSpPr>
            <p:cNvPr id="25664" name="Freeform 65"/>
            <p:cNvSpPr>
              <a:spLocks/>
            </p:cNvSpPr>
            <p:nvPr/>
          </p:nvSpPr>
          <p:spPr bwMode="auto">
            <a:xfrm>
              <a:off x="282" y="1461"/>
              <a:ext cx="1224" cy="984"/>
            </a:xfrm>
            <a:custGeom>
              <a:avLst/>
              <a:gdLst>
                <a:gd name="T0" fmla="*/ 0 w 3263"/>
                <a:gd name="T1" fmla="*/ 0 h 2623"/>
                <a:gd name="T2" fmla="*/ 0 w 3263"/>
                <a:gd name="T3" fmla="*/ 0 h 2623"/>
                <a:gd name="T4" fmla="*/ 0 w 3263"/>
                <a:gd name="T5" fmla="*/ 0 h 2623"/>
                <a:gd name="T6" fmla="*/ 0 w 3263"/>
                <a:gd name="T7" fmla="*/ 0 h 2623"/>
                <a:gd name="T8" fmla="*/ 0 w 3263"/>
                <a:gd name="T9" fmla="*/ 0 h 2623"/>
                <a:gd name="T10" fmla="*/ 0 w 3263"/>
                <a:gd name="T11" fmla="*/ 0 h 2623"/>
                <a:gd name="T12" fmla="*/ 0 w 3263"/>
                <a:gd name="T13" fmla="*/ 0 h 2623"/>
                <a:gd name="T14" fmla="*/ 0 w 3263"/>
                <a:gd name="T15" fmla="*/ 0 h 2623"/>
                <a:gd name="T16" fmla="*/ 0 w 3263"/>
                <a:gd name="T17" fmla="*/ 0 h 2623"/>
                <a:gd name="T18" fmla="*/ 0 w 3263"/>
                <a:gd name="T19" fmla="*/ 0 h 2623"/>
                <a:gd name="T20" fmla="*/ 0 w 3263"/>
                <a:gd name="T21" fmla="*/ 0 h 2623"/>
                <a:gd name="T22" fmla="*/ 0 w 3263"/>
                <a:gd name="T23" fmla="*/ 0 h 2623"/>
                <a:gd name="T24" fmla="*/ 0 w 3263"/>
                <a:gd name="T25" fmla="*/ 0 h 2623"/>
                <a:gd name="T26" fmla="*/ 0 w 3263"/>
                <a:gd name="T27" fmla="*/ 0 h 2623"/>
                <a:gd name="T28" fmla="*/ 0 w 3263"/>
                <a:gd name="T29" fmla="*/ 0 h 2623"/>
                <a:gd name="T30" fmla="*/ 0 w 3263"/>
                <a:gd name="T31" fmla="*/ 0 h 2623"/>
                <a:gd name="T32" fmla="*/ 0 w 3263"/>
                <a:gd name="T33" fmla="*/ 0 h 2623"/>
                <a:gd name="T34" fmla="*/ 0 w 3263"/>
                <a:gd name="T35" fmla="*/ 0 h 2623"/>
                <a:gd name="T36" fmla="*/ 0 w 3263"/>
                <a:gd name="T37" fmla="*/ 0 h 2623"/>
                <a:gd name="T38" fmla="*/ 0 w 3263"/>
                <a:gd name="T39" fmla="*/ 0 h 2623"/>
                <a:gd name="T40" fmla="*/ 0 w 3263"/>
                <a:gd name="T41" fmla="*/ 0 h 2623"/>
                <a:gd name="T42" fmla="*/ 0 w 3263"/>
                <a:gd name="T43" fmla="*/ 0 h 2623"/>
                <a:gd name="T44" fmla="*/ 0 w 3263"/>
                <a:gd name="T45" fmla="*/ 0 h 2623"/>
                <a:gd name="T46" fmla="*/ 0 w 3263"/>
                <a:gd name="T47" fmla="*/ 0 h 2623"/>
                <a:gd name="T48" fmla="*/ 0 w 3263"/>
                <a:gd name="T49" fmla="*/ 0 h 2623"/>
                <a:gd name="T50" fmla="*/ 0 w 3263"/>
                <a:gd name="T51" fmla="*/ 0 h 2623"/>
                <a:gd name="T52" fmla="*/ 0 w 3263"/>
                <a:gd name="T53" fmla="*/ 0 h 2623"/>
                <a:gd name="T54" fmla="*/ 0 w 3263"/>
                <a:gd name="T55" fmla="*/ 0 h 2623"/>
                <a:gd name="T56" fmla="*/ 0 w 3263"/>
                <a:gd name="T57" fmla="*/ 0 h 2623"/>
                <a:gd name="T58" fmla="*/ 0 w 3263"/>
                <a:gd name="T59" fmla="*/ 0 h 2623"/>
                <a:gd name="T60" fmla="*/ 0 w 3263"/>
                <a:gd name="T61" fmla="*/ 0 h 2623"/>
                <a:gd name="T62" fmla="*/ 0 w 3263"/>
                <a:gd name="T63" fmla="*/ 0 h 2623"/>
                <a:gd name="T64" fmla="*/ 0 w 3263"/>
                <a:gd name="T65" fmla="*/ 0 h 2623"/>
                <a:gd name="T66" fmla="*/ 0 w 3263"/>
                <a:gd name="T67" fmla="*/ 0 h 2623"/>
                <a:gd name="T68" fmla="*/ 0 w 3263"/>
                <a:gd name="T69" fmla="*/ 0 h 2623"/>
                <a:gd name="T70" fmla="*/ 0 w 3263"/>
                <a:gd name="T71" fmla="*/ 0 h 2623"/>
                <a:gd name="T72" fmla="*/ 0 w 3263"/>
                <a:gd name="T73" fmla="*/ 0 h 2623"/>
                <a:gd name="T74" fmla="*/ 0 w 3263"/>
                <a:gd name="T75" fmla="*/ 0 h 2623"/>
                <a:gd name="T76" fmla="*/ 0 w 3263"/>
                <a:gd name="T77" fmla="*/ 0 h 2623"/>
                <a:gd name="T78" fmla="*/ 0 w 3263"/>
                <a:gd name="T79" fmla="*/ 0 h 2623"/>
                <a:gd name="T80" fmla="*/ 0 w 3263"/>
                <a:gd name="T81" fmla="*/ 0 h 2623"/>
                <a:gd name="T82" fmla="*/ 0 w 3263"/>
                <a:gd name="T83" fmla="*/ 0 h 2623"/>
                <a:gd name="T84" fmla="*/ 0 w 3263"/>
                <a:gd name="T85" fmla="*/ 0 h 2623"/>
                <a:gd name="T86" fmla="*/ 0 w 3263"/>
                <a:gd name="T87" fmla="*/ 0 h 2623"/>
                <a:gd name="T88" fmla="*/ 0 w 3263"/>
                <a:gd name="T89" fmla="*/ 0 h 2623"/>
                <a:gd name="T90" fmla="*/ 0 w 3263"/>
                <a:gd name="T91" fmla="*/ 0 h 2623"/>
                <a:gd name="T92" fmla="*/ 0 w 3263"/>
                <a:gd name="T93" fmla="*/ 0 h 2623"/>
                <a:gd name="T94" fmla="*/ 0 w 3263"/>
                <a:gd name="T95" fmla="*/ 0 h 2623"/>
                <a:gd name="T96" fmla="*/ 0 w 3263"/>
                <a:gd name="T97" fmla="*/ 0 h 2623"/>
                <a:gd name="T98" fmla="*/ 0 w 3263"/>
                <a:gd name="T99" fmla="*/ 0 h 2623"/>
                <a:gd name="T100" fmla="*/ 0 w 3263"/>
                <a:gd name="T101" fmla="*/ 0 h 2623"/>
                <a:gd name="T102" fmla="*/ 0 w 3263"/>
                <a:gd name="T103" fmla="*/ 0 h 2623"/>
                <a:gd name="T104" fmla="*/ 0 w 3263"/>
                <a:gd name="T105" fmla="*/ 0 h 2623"/>
                <a:gd name="T106" fmla="*/ 0 w 3263"/>
                <a:gd name="T107" fmla="*/ 0 h 2623"/>
                <a:gd name="T108" fmla="*/ 0 w 3263"/>
                <a:gd name="T109" fmla="*/ 0 h 2623"/>
                <a:gd name="T110" fmla="*/ 0 w 3263"/>
                <a:gd name="T111" fmla="*/ 0 h 2623"/>
                <a:gd name="T112" fmla="*/ 0 w 3263"/>
                <a:gd name="T113" fmla="*/ 0 h 26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63"/>
                <a:gd name="T172" fmla="*/ 0 h 2623"/>
                <a:gd name="T173" fmla="*/ 3263 w 3263"/>
                <a:gd name="T174" fmla="*/ 2623 h 26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63" h="2623">
                  <a:moveTo>
                    <a:pt x="2225" y="20"/>
                  </a:moveTo>
                  <a:lnTo>
                    <a:pt x="2258" y="20"/>
                  </a:lnTo>
                  <a:cubicBezTo>
                    <a:pt x="2260" y="20"/>
                    <a:pt x="2262" y="22"/>
                    <a:pt x="2264" y="24"/>
                  </a:cubicBezTo>
                  <a:cubicBezTo>
                    <a:pt x="2265" y="26"/>
                    <a:pt x="2266" y="28"/>
                    <a:pt x="2265" y="31"/>
                  </a:cubicBezTo>
                  <a:lnTo>
                    <a:pt x="2246" y="97"/>
                  </a:lnTo>
                  <a:lnTo>
                    <a:pt x="2245" y="90"/>
                  </a:lnTo>
                  <a:lnTo>
                    <a:pt x="2272" y="130"/>
                  </a:lnTo>
                  <a:cubicBezTo>
                    <a:pt x="2272" y="131"/>
                    <a:pt x="2273" y="132"/>
                    <a:pt x="2273" y="133"/>
                  </a:cubicBezTo>
                  <a:lnTo>
                    <a:pt x="2279" y="161"/>
                  </a:lnTo>
                  <a:lnTo>
                    <a:pt x="2276" y="157"/>
                  </a:lnTo>
                  <a:lnTo>
                    <a:pt x="2343" y="223"/>
                  </a:lnTo>
                  <a:cubicBezTo>
                    <a:pt x="2344" y="224"/>
                    <a:pt x="2345" y="225"/>
                    <a:pt x="2345" y="226"/>
                  </a:cubicBezTo>
                  <a:lnTo>
                    <a:pt x="2360" y="282"/>
                  </a:lnTo>
                  <a:lnTo>
                    <a:pt x="2353" y="276"/>
                  </a:lnTo>
                  <a:lnTo>
                    <a:pt x="2441" y="280"/>
                  </a:lnTo>
                  <a:cubicBezTo>
                    <a:pt x="2442" y="280"/>
                    <a:pt x="2444" y="281"/>
                    <a:pt x="2446" y="282"/>
                  </a:cubicBezTo>
                  <a:lnTo>
                    <a:pt x="2484" y="318"/>
                  </a:lnTo>
                  <a:lnTo>
                    <a:pt x="2478" y="316"/>
                  </a:lnTo>
                  <a:lnTo>
                    <a:pt x="2499" y="316"/>
                  </a:lnTo>
                  <a:cubicBezTo>
                    <a:pt x="2502" y="316"/>
                    <a:pt x="2505" y="318"/>
                    <a:pt x="2507" y="321"/>
                  </a:cubicBezTo>
                  <a:lnTo>
                    <a:pt x="2556" y="435"/>
                  </a:lnTo>
                  <a:lnTo>
                    <a:pt x="2606" y="573"/>
                  </a:lnTo>
                  <a:cubicBezTo>
                    <a:pt x="2606" y="575"/>
                    <a:pt x="2606" y="577"/>
                    <a:pt x="2606" y="578"/>
                  </a:cubicBezTo>
                  <a:lnTo>
                    <a:pt x="2583" y="662"/>
                  </a:lnTo>
                  <a:lnTo>
                    <a:pt x="2583" y="659"/>
                  </a:lnTo>
                  <a:lnTo>
                    <a:pt x="2587" y="691"/>
                  </a:lnTo>
                  <a:cubicBezTo>
                    <a:pt x="2587" y="693"/>
                    <a:pt x="2587" y="694"/>
                    <a:pt x="2586" y="696"/>
                  </a:cubicBezTo>
                  <a:lnTo>
                    <a:pt x="2540" y="778"/>
                  </a:lnTo>
                  <a:lnTo>
                    <a:pt x="2541" y="773"/>
                  </a:lnTo>
                  <a:lnTo>
                    <a:pt x="2553" y="841"/>
                  </a:lnTo>
                  <a:lnTo>
                    <a:pt x="2548" y="835"/>
                  </a:lnTo>
                  <a:lnTo>
                    <a:pt x="2710" y="906"/>
                  </a:lnTo>
                  <a:lnTo>
                    <a:pt x="2708" y="906"/>
                  </a:lnTo>
                  <a:lnTo>
                    <a:pt x="2885" y="934"/>
                  </a:lnTo>
                  <a:cubicBezTo>
                    <a:pt x="2886" y="934"/>
                    <a:pt x="2887" y="935"/>
                    <a:pt x="2888" y="935"/>
                  </a:cubicBezTo>
                  <a:lnTo>
                    <a:pt x="3071" y="1067"/>
                  </a:lnTo>
                  <a:lnTo>
                    <a:pt x="3069" y="1066"/>
                  </a:lnTo>
                  <a:lnTo>
                    <a:pt x="3128" y="1088"/>
                  </a:lnTo>
                  <a:cubicBezTo>
                    <a:pt x="3131" y="1089"/>
                    <a:pt x="3133" y="1092"/>
                    <a:pt x="3133" y="1095"/>
                  </a:cubicBezTo>
                  <a:lnTo>
                    <a:pt x="3137" y="1131"/>
                  </a:lnTo>
                  <a:lnTo>
                    <a:pt x="3136" y="1128"/>
                  </a:lnTo>
                  <a:lnTo>
                    <a:pt x="3174" y="1212"/>
                  </a:lnTo>
                  <a:lnTo>
                    <a:pt x="3211" y="1321"/>
                  </a:lnTo>
                  <a:lnTo>
                    <a:pt x="3210" y="1320"/>
                  </a:lnTo>
                  <a:lnTo>
                    <a:pt x="3262" y="1416"/>
                  </a:lnTo>
                  <a:cubicBezTo>
                    <a:pt x="3263" y="1418"/>
                    <a:pt x="3263" y="1422"/>
                    <a:pt x="3261" y="1425"/>
                  </a:cubicBezTo>
                  <a:lnTo>
                    <a:pt x="3232" y="1459"/>
                  </a:lnTo>
                  <a:lnTo>
                    <a:pt x="3234" y="1453"/>
                  </a:lnTo>
                  <a:lnTo>
                    <a:pt x="3234" y="1515"/>
                  </a:lnTo>
                  <a:cubicBezTo>
                    <a:pt x="3234" y="1518"/>
                    <a:pt x="3232" y="1521"/>
                    <a:pt x="3229" y="1523"/>
                  </a:cubicBezTo>
                  <a:lnTo>
                    <a:pt x="3165" y="1553"/>
                  </a:lnTo>
                  <a:lnTo>
                    <a:pt x="3010" y="1619"/>
                  </a:lnTo>
                  <a:lnTo>
                    <a:pt x="3013" y="1617"/>
                  </a:lnTo>
                  <a:lnTo>
                    <a:pt x="2914" y="1705"/>
                  </a:lnTo>
                  <a:cubicBezTo>
                    <a:pt x="2913" y="1706"/>
                    <a:pt x="2913" y="1706"/>
                    <a:pt x="2912" y="1706"/>
                  </a:cubicBezTo>
                  <a:lnTo>
                    <a:pt x="2840" y="1744"/>
                  </a:lnTo>
                  <a:lnTo>
                    <a:pt x="2844" y="1739"/>
                  </a:lnTo>
                  <a:lnTo>
                    <a:pt x="2832" y="1791"/>
                  </a:lnTo>
                  <a:lnTo>
                    <a:pt x="2833" y="1788"/>
                  </a:lnTo>
                  <a:lnTo>
                    <a:pt x="2853" y="2044"/>
                  </a:lnTo>
                  <a:cubicBezTo>
                    <a:pt x="2854" y="2047"/>
                    <a:pt x="2853" y="2049"/>
                    <a:pt x="2851" y="2051"/>
                  </a:cubicBezTo>
                  <a:cubicBezTo>
                    <a:pt x="2849" y="2052"/>
                    <a:pt x="2847" y="2053"/>
                    <a:pt x="2844" y="2053"/>
                  </a:cubicBezTo>
                  <a:lnTo>
                    <a:pt x="2785" y="2043"/>
                  </a:lnTo>
                  <a:lnTo>
                    <a:pt x="2792" y="2041"/>
                  </a:lnTo>
                  <a:lnTo>
                    <a:pt x="2767" y="2063"/>
                  </a:lnTo>
                  <a:cubicBezTo>
                    <a:pt x="2766" y="2064"/>
                    <a:pt x="2765" y="2064"/>
                    <a:pt x="2763" y="2065"/>
                  </a:cubicBezTo>
                  <a:lnTo>
                    <a:pt x="2381" y="2145"/>
                  </a:lnTo>
                  <a:lnTo>
                    <a:pt x="2384" y="2143"/>
                  </a:lnTo>
                  <a:lnTo>
                    <a:pt x="2329" y="2187"/>
                  </a:lnTo>
                  <a:lnTo>
                    <a:pt x="2332" y="2180"/>
                  </a:lnTo>
                  <a:lnTo>
                    <a:pt x="2338" y="2286"/>
                  </a:lnTo>
                  <a:lnTo>
                    <a:pt x="2335" y="2281"/>
                  </a:lnTo>
                  <a:lnTo>
                    <a:pt x="2449" y="2383"/>
                  </a:lnTo>
                  <a:cubicBezTo>
                    <a:pt x="2452" y="2385"/>
                    <a:pt x="2453" y="2389"/>
                    <a:pt x="2451" y="2392"/>
                  </a:cubicBezTo>
                  <a:lnTo>
                    <a:pt x="2415" y="2458"/>
                  </a:lnTo>
                  <a:cubicBezTo>
                    <a:pt x="2414" y="2460"/>
                    <a:pt x="2413" y="2461"/>
                    <a:pt x="2411" y="2462"/>
                  </a:cubicBezTo>
                  <a:lnTo>
                    <a:pt x="2356" y="2488"/>
                  </a:lnTo>
                  <a:lnTo>
                    <a:pt x="2360" y="2482"/>
                  </a:lnTo>
                  <a:lnTo>
                    <a:pt x="2353" y="2514"/>
                  </a:lnTo>
                  <a:lnTo>
                    <a:pt x="2353" y="2510"/>
                  </a:lnTo>
                  <a:lnTo>
                    <a:pt x="2364" y="2544"/>
                  </a:lnTo>
                  <a:lnTo>
                    <a:pt x="2356" y="2539"/>
                  </a:lnTo>
                  <a:lnTo>
                    <a:pt x="2387" y="2539"/>
                  </a:lnTo>
                  <a:cubicBezTo>
                    <a:pt x="2390" y="2539"/>
                    <a:pt x="2392" y="2540"/>
                    <a:pt x="2394" y="2542"/>
                  </a:cubicBezTo>
                  <a:lnTo>
                    <a:pt x="2409" y="2566"/>
                  </a:lnTo>
                  <a:cubicBezTo>
                    <a:pt x="2410" y="2568"/>
                    <a:pt x="2411" y="2571"/>
                    <a:pt x="2410" y="2573"/>
                  </a:cubicBezTo>
                  <a:cubicBezTo>
                    <a:pt x="2409" y="2575"/>
                    <a:pt x="2407" y="2577"/>
                    <a:pt x="2405" y="2578"/>
                  </a:cubicBezTo>
                  <a:lnTo>
                    <a:pt x="2292" y="2616"/>
                  </a:lnTo>
                  <a:cubicBezTo>
                    <a:pt x="2291" y="2617"/>
                    <a:pt x="2289" y="2617"/>
                    <a:pt x="2287" y="2616"/>
                  </a:cubicBezTo>
                  <a:lnTo>
                    <a:pt x="2222" y="2588"/>
                  </a:lnTo>
                  <a:lnTo>
                    <a:pt x="2185" y="2568"/>
                  </a:lnTo>
                  <a:lnTo>
                    <a:pt x="2189" y="2569"/>
                  </a:lnTo>
                  <a:lnTo>
                    <a:pt x="2107" y="2569"/>
                  </a:lnTo>
                  <a:cubicBezTo>
                    <a:pt x="2106" y="2569"/>
                    <a:pt x="2105" y="2568"/>
                    <a:pt x="2104" y="2568"/>
                  </a:cubicBezTo>
                  <a:lnTo>
                    <a:pt x="1953" y="2496"/>
                  </a:lnTo>
                  <a:lnTo>
                    <a:pt x="1957" y="2497"/>
                  </a:lnTo>
                  <a:lnTo>
                    <a:pt x="1862" y="2497"/>
                  </a:lnTo>
                  <a:lnTo>
                    <a:pt x="1864" y="2496"/>
                  </a:lnTo>
                  <a:lnTo>
                    <a:pt x="1790" y="2520"/>
                  </a:lnTo>
                  <a:cubicBezTo>
                    <a:pt x="1789" y="2520"/>
                    <a:pt x="1788" y="2521"/>
                    <a:pt x="1788" y="2521"/>
                  </a:cubicBezTo>
                  <a:lnTo>
                    <a:pt x="1702" y="2521"/>
                  </a:lnTo>
                  <a:lnTo>
                    <a:pt x="1706" y="2519"/>
                  </a:lnTo>
                  <a:lnTo>
                    <a:pt x="1578" y="2593"/>
                  </a:lnTo>
                  <a:cubicBezTo>
                    <a:pt x="1577" y="2594"/>
                    <a:pt x="1575" y="2595"/>
                    <a:pt x="1574" y="2594"/>
                  </a:cubicBezTo>
                  <a:lnTo>
                    <a:pt x="1469" y="2582"/>
                  </a:lnTo>
                  <a:lnTo>
                    <a:pt x="1473" y="2582"/>
                  </a:lnTo>
                  <a:lnTo>
                    <a:pt x="1368" y="2622"/>
                  </a:lnTo>
                  <a:cubicBezTo>
                    <a:pt x="1366" y="2623"/>
                    <a:pt x="1364" y="2623"/>
                    <a:pt x="1362" y="2622"/>
                  </a:cubicBezTo>
                  <a:lnTo>
                    <a:pt x="1275" y="2588"/>
                  </a:lnTo>
                  <a:cubicBezTo>
                    <a:pt x="1274" y="2588"/>
                    <a:pt x="1273" y="2587"/>
                    <a:pt x="1272" y="2586"/>
                  </a:cubicBezTo>
                  <a:lnTo>
                    <a:pt x="1219" y="2538"/>
                  </a:lnTo>
                  <a:lnTo>
                    <a:pt x="1223" y="2540"/>
                  </a:lnTo>
                  <a:lnTo>
                    <a:pt x="1086" y="2520"/>
                  </a:lnTo>
                  <a:lnTo>
                    <a:pt x="1092" y="2519"/>
                  </a:lnTo>
                  <a:lnTo>
                    <a:pt x="1001" y="2583"/>
                  </a:lnTo>
                  <a:cubicBezTo>
                    <a:pt x="998" y="2585"/>
                    <a:pt x="996" y="2585"/>
                    <a:pt x="993" y="2584"/>
                  </a:cubicBezTo>
                  <a:lnTo>
                    <a:pt x="942" y="2564"/>
                  </a:lnTo>
                  <a:cubicBezTo>
                    <a:pt x="941" y="2564"/>
                    <a:pt x="940" y="2563"/>
                    <a:pt x="940" y="2563"/>
                  </a:cubicBezTo>
                  <a:lnTo>
                    <a:pt x="896" y="2527"/>
                  </a:lnTo>
                  <a:lnTo>
                    <a:pt x="899" y="2528"/>
                  </a:lnTo>
                  <a:lnTo>
                    <a:pt x="802" y="2502"/>
                  </a:lnTo>
                  <a:cubicBezTo>
                    <a:pt x="800" y="2502"/>
                    <a:pt x="799" y="2501"/>
                    <a:pt x="798" y="2500"/>
                  </a:cubicBezTo>
                  <a:lnTo>
                    <a:pt x="781" y="2480"/>
                  </a:lnTo>
                  <a:lnTo>
                    <a:pt x="786" y="2483"/>
                  </a:lnTo>
                  <a:lnTo>
                    <a:pt x="744" y="2479"/>
                  </a:lnTo>
                  <a:cubicBezTo>
                    <a:pt x="742" y="2478"/>
                    <a:pt x="739" y="2477"/>
                    <a:pt x="738" y="2475"/>
                  </a:cubicBezTo>
                  <a:lnTo>
                    <a:pt x="675" y="2373"/>
                  </a:lnTo>
                  <a:lnTo>
                    <a:pt x="680" y="2376"/>
                  </a:lnTo>
                  <a:lnTo>
                    <a:pt x="617" y="2360"/>
                  </a:lnTo>
                  <a:lnTo>
                    <a:pt x="622" y="2360"/>
                  </a:lnTo>
                  <a:lnTo>
                    <a:pt x="458" y="2414"/>
                  </a:lnTo>
                  <a:cubicBezTo>
                    <a:pt x="457" y="2415"/>
                    <a:pt x="455" y="2415"/>
                    <a:pt x="453" y="2414"/>
                  </a:cubicBezTo>
                  <a:lnTo>
                    <a:pt x="392" y="2396"/>
                  </a:lnTo>
                  <a:cubicBezTo>
                    <a:pt x="392" y="2396"/>
                    <a:pt x="391" y="2396"/>
                    <a:pt x="390" y="2395"/>
                  </a:cubicBezTo>
                  <a:lnTo>
                    <a:pt x="253" y="2289"/>
                  </a:lnTo>
                  <a:lnTo>
                    <a:pt x="257" y="2291"/>
                  </a:lnTo>
                  <a:lnTo>
                    <a:pt x="217" y="2285"/>
                  </a:lnTo>
                  <a:cubicBezTo>
                    <a:pt x="214" y="2284"/>
                    <a:pt x="212" y="2283"/>
                    <a:pt x="211" y="2280"/>
                  </a:cubicBezTo>
                  <a:lnTo>
                    <a:pt x="178" y="2212"/>
                  </a:lnTo>
                  <a:cubicBezTo>
                    <a:pt x="177" y="2210"/>
                    <a:pt x="177" y="2208"/>
                    <a:pt x="178" y="2206"/>
                  </a:cubicBezTo>
                  <a:lnTo>
                    <a:pt x="201" y="2134"/>
                  </a:lnTo>
                  <a:lnTo>
                    <a:pt x="200" y="2138"/>
                  </a:lnTo>
                  <a:lnTo>
                    <a:pt x="195" y="2104"/>
                  </a:lnTo>
                  <a:lnTo>
                    <a:pt x="198" y="2109"/>
                  </a:lnTo>
                  <a:lnTo>
                    <a:pt x="148" y="2071"/>
                  </a:lnTo>
                  <a:cubicBezTo>
                    <a:pt x="147" y="2071"/>
                    <a:pt x="147" y="2070"/>
                    <a:pt x="146" y="2069"/>
                  </a:cubicBezTo>
                  <a:lnTo>
                    <a:pt x="125" y="2035"/>
                  </a:lnTo>
                  <a:lnTo>
                    <a:pt x="128" y="2038"/>
                  </a:lnTo>
                  <a:lnTo>
                    <a:pt x="23" y="1976"/>
                  </a:lnTo>
                  <a:cubicBezTo>
                    <a:pt x="21" y="1974"/>
                    <a:pt x="19" y="1972"/>
                    <a:pt x="19" y="1969"/>
                  </a:cubicBezTo>
                  <a:lnTo>
                    <a:pt x="19" y="1951"/>
                  </a:lnTo>
                  <a:cubicBezTo>
                    <a:pt x="19" y="1948"/>
                    <a:pt x="21" y="1945"/>
                    <a:pt x="24" y="1944"/>
                  </a:cubicBezTo>
                  <a:lnTo>
                    <a:pt x="78" y="1922"/>
                  </a:lnTo>
                  <a:cubicBezTo>
                    <a:pt x="80" y="1921"/>
                    <a:pt x="83" y="1921"/>
                    <a:pt x="85" y="1922"/>
                  </a:cubicBezTo>
                  <a:lnTo>
                    <a:pt x="114" y="1942"/>
                  </a:lnTo>
                  <a:lnTo>
                    <a:pt x="103" y="1944"/>
                  </a:lnTo>
                  <a:lnTo>
                    <a:pt x="134" y="1910"/>
                  </a:lnTo>
                  <a:lnTo>
                    <a:pt x="132" y="1916"/>
                  </a:lnTo>
                  <a:lnTo>
                    <a:pt x="124" y="1810"/>
                  </a:lnTo>
                  <a:cubicBezTo>
                    <a:pt x="124" y="1809"/>
                    <a:pt x="124" y="1809"/>
                    <a:pt x="124" y="1808"/>
                  </a:cubicBezTo>
                  <a:lnTo>
                    <a:pt x="132" y="1722"/>
                  </a:lnTo>
                  <a:lnTo>
                    <a:pt x="134" y="1729"/>
                  </a:lnTo>
                  <a:lnTo>
                    <a:pt x="64" y="1657"/>
                  </a:lnTo>
                  <a:lnTo>
                    <a:pt x="72" y="1659"/>
                  </a:lnTo>
                  <a:lnTo>
                    <a:pt x="30" y="1673"/>
                  </a:lnTo>
                  <a:cubicBezTo>
                    <a:pt x="26" y="1674"/>
                    <a:pt x="21" y="1672"/>
                    <a:pt x="20" y="1668"/>
                  </a:cubicBezTo>
                  <a:lnTo>
                    <a:pt x="1" y="1614"/>
                  </a:lnTo>
                  <a:cubicBezTo>
                    <a:pt x="0" y="1612"/>
                    <a:pt x="0" y="1610"/>
                    <a:pt x="1" y="1608"/>
                  </a:cubicBezTo>
                  <a:lnTo>
                    <a:pt x="28" y="1556"/>
                  </a:lnTo>
                  <a:lnTo>
                    <a:pt x="28" y="1562"/>
                  </a:lnTo>
                  <a:lnTo>
                    <a:pt x="10" y="1514"/>
                  </a:lnTo>
                  <a:cubicBezTo>
                    <a:pt x="9" y="1511"/>
                    <a:pt x="10" y="1508"/>
                    <a:pt x="12" y="1506"/>
                  </a:cubicBezTo>
                  <a:lnTo>
                    <a:pt x="58" y="1462"/>
                  </a:lnTo>
                  <a:lnTo>
                    <a:pt x="75" y="1444"/>
                  </a:lnTo>
                  <a:lnTo>
                    <a:pt x="73" y="1449"/>
                  </a:lnTo>
                  <a:lnTo>
                    <a:pt x="73" y="1409"/>
                  </a:lnTo>
                  <a:cubicBezTo>
                    <a:pt x="73" y="1406"/>
                    <a:pt x="74" y="1404"/>
                    <a:pt x="77" y="1402"/>
                  </a:cubicBezTo>
                  <a:lnTo>
                    <a:pt x="142" y="1370"/>
                  </a:lnTo>
                  <a:cubicBezTo>
                    <a:pt x="143" y="1370"/>
                    <a:pt x="143" y="1370"/>
                    <a:pt x="144" y="1370"/>
                  </a:cubicBezTo>
                  <a:lnTo>
                    <a:pt x="207" y="1358"/>
                  </a:lnTo>
                  <a:lnTo>
                    <a:pt x="205" y="1358"/>
                  </a:lnTo>
                  <a:lnTo>
                    <a:pt x="260" y="1336"/>
                  </a:lnTo>
                  <a:cubicBezTo>
                    <a:pt x="262" y="1335"/>
                    <a:pt x="264" y="1335"/>
                    <a:pt x="266" y="1336"/>
                  </a:cubicBezTo>
                  <a:lnTo>
                    <a:pt x="311" y="1350"/>
                  </a:lnTo>
                  <a:lnTo>
                    <a:pt x="306" y="1350"/>
                  </a:lnTo>
                  <a:lnTo>
                    <a:pt x="342" y="1336"/>
                  </a:lnTo>
                  <a:cubicBezTo>
                    <a:pt x="345" y="1335"/>
                    <a:pt x="349" y="1336"/>
                    <a:pt x="351" y="1338"/>
                  </a:cubicBezTo>
                  <a:lnTo>
                    <a:pt x="359" y="1346"/>
                  </a:lnTo>
                  <a:cubicBezTo>
                    <a:pt x="360" y="1347"/>
                    <a:pt x="360" y="1349"/>
                    <a:pt x="361" y="1350"/>
                  </a:cubicBezTo>
                  <a:lnTo>
                    <a:pt x="368" y="1394"/>
                  </a:lnTo>
                  <a:lnTo>
                    <a:pt x="364" y="1388"/>
                  </a:lnTo>
                  <a:lnTo>
                    <a:pt x="394" y="1402"/>
                  </a:lnTo>
                  <a:lnTo>
                    <a:pt x="390" y="1401"/>
                  </a:lnTo>
                  <a:lnTo>
                    <a:pt x="455" y="1397"/>
                  </a:lnTo>
                  <a:lnTo>
                    <a:pt x="450" y="1400"/>
                  </a:lnTo>
                  <a:lnTo>
                    <a:pt x="535" y="1308"/>
                  </a:lnTo>
                  <a:cubicBezTo>
                    <a:pt x="537" y="1306"/>
                    <a:pt x="540" y="1305"/>
                    <a:pt x="543" y="1306"/>
                  </a:cubicBezTo>
                  <a:lnTo>
                    <a:pt x="705" y="1340"/>
                  </a:lnTo>
                  <a:lnTo>
                    <a:pt x="698" y="1341"/>
                  </a:lnTo>
                  <a:lnTo>
                    <a:pt x="782" y="1279"/>
                  </a:lnTo>
                  <a:cubicBezTo>
                    <a:pt x="783" y="1278"/>
                    <a:pt x="784" y="1278"/>
                    <a:pt x="785" y="1278"/>
                  </a:cubicBezTo>
                  <a:lnTo>
                    <a:pt x="1026" y="1220"/>
                  </a:lnTo>
                  <a:lnTo>
                    <a:pt x="1021" y="1224"/>
                  </a:lnTo>
                  <a:lnTo>
                    <a:pt x="1038" y="1190"/>
                  </a:lnTo>
                  <a:lnTo>
                    <a:pt x="1038" y="1192"/>
                  </a:lnTo>
                  <a:lnTo>
                    <a:pt x="1057" y="1094"/>
                  </a:lnTo>
                  <a:cubicBezTo>
                    <a:pt x="1057" y="1092"/>
                    <a:pt x="1058" y="1091"/>
                    <a:pt x="1059" y="1089"/>
                  </a:cubicBezTo>
                  <a:lnTo>
                    <a:pt x="1128" y="1033"/>
                  </a:lnTo>
                  <a:cubicBezTo>
                    <a:pt x="1129" y="1032"/>
                    <a:pt x="1131" y="1032"/>
                    <a:pt x="1133" y="1032"/>
                  </a:cubicBezTo>
                  <a:lnTo>
                    <a:pt x="1152" y="1032"/>
                  </a:lnTo>
                  <a:lnTo>
                    <a:pt x="1144" y="1040"/>
                  </a:lnTo>
                  <a:lnTo>
                    <a:pt x="1144" y="1010"/>
                  </a:lnTo>
                  <a:lnTo>
                    <a:pt x="1148" y="764"/>
                  </a:lnTo>
                  <a:cubicBezTo>
                    <a:pt x="1148" y="763"/>
                    <a:pt x="1148" y="763"/>
                    <a:pt x="1148" y="762"/>
                  </a:cubicBezTo>
                  <a:lnTo>
                    <a:pt x="1161" y="710"/>
                  </a:lnTo>
                  <a:lnTo>
                    <a:pt x="1167" y="720"/>
                  </a:lnTo>
                  <a:lnTo>
                    <a:pt x="1100" y="700"/>
                  </a:lnTo>
                  <a:cubicBezTo>
                    <a:pt x="1097" y="699"/>
                    <a:pt x="1095" y="696"/>
                    <a:pt x="1095" y="693"/>
                  </a:cubicBezTo>
                  <a:lnTo>
                    <a:pt x="1093" y="669"/>
                  </a:lnTo>
                  <a:cubicBezTo>
                    <a:pt x="1092" y="665"/>
                    <a:pt x="1095" y="661"/>
                    <a:pt x="1098" y="660"/>
                  </a:cubicBezTo>
                  <a:lnTo>
                    <a:pt x="1167" y="640"/>
                  </a:lnTo>
                  <a:cubicBezTo>
                    <a:pt x="1167" y="640"/>
                    <a:pt x="1168" y="640"/>
                    <a:pt x="1169" y="640"/>
                  </a:cubicBezTo>
                  <a:lnTo>
                    <a:pt x="1347" y="626"/>
                  </a:lnTo>
                  <a:cubicBezTo>
                    <a:pt x="1350" y="626"/>
                    <a:pt x="1352" y="627"/>
                    <a:pt x="1354" y="629"/>
                  </a:cubicBezTo>
                  <a:lnTo>
                    <a:pt x="1384" y="663"/>
                  </a:lnTo>
                  <a:lnTo>
                    <a:pt x="1381" y="660"/>
                  </a:lnTo>
                  <a:lnTo>
                    <a:pt x="1443" y="678"/>
                  </a:lnTo>
                  <a:lnTo>
                    <a:pt x="1459" y="684"/>
                  </a:lnTo>
                  <a:lnTo>
                    <a:pt x="1450" y="687"/>
                  </a:lnTo>
                  <a:lnTo>
                    <a:pt x="1477" y="649"/>
                  </a:lnTo>
                  <a:lnTo>
                    <a:pt x="1478" y="660"/>
                  </a:lnTo>
                  <a:lnTo>
                    <a:pt x="1441" y="626"/>
                  </a:lnTo>
                  <a:cubicBezTo>
                    <a:pt x="1439" y="623"/>
                    <a:pt x="1438" y="620"/>
                    <a:pt x="1440" y="617"/>
                  </a:cubicBezTo>
                  <a:lnTo>
                    <a:pt x="1575" y="331"/>
                  </a:lnTo>
                  <a:cubicBezTo>
                    <a:pt x="1575" y="330"/>
                    <a:pt x="1576" y="329"/>
                    <a:pt x="1577" y="328"/>
                  </a:cubicBezTo>
                  <a:lnTo>
                    <a:pt x="1598" y="310"/>
                  </a:lnTo>
                  <a:cubicBezTo>
                    <a:pt x="1600" y="308"/>
                    <a:pt x="1604" y="308"/>
                    <a:pt x="1607" y="309"/>
                  </a:cubicBezTo>
                  <a:lnTo>
                    <a:pt x="1729" y="375"/>
                  </a:lnTo>
                  <a:lnTo>
                    <a:pt x="1725" y="374"/>
                  </a:lnTo>
                  <a:lnTo>
                    <a:pt x="1778" y="374"/>
                  </a:lnTo>
                  <a:cubicBezTo>
                    <a:pt x="1781" y="374"/>
                    <a:pt x="1783" y="375"/>
                    <a:pt x="1785" y="378"/>
                  </a:cubicBezTo>
                  <a:lnTo>
                    <a:pt x="1809" y="414"/>
                  </a:lnTo>
                  <a:lnTo>
                    <a:pt x="1800" y="411"/>
                  </a:lnTo>
                  <a:lnTo>
                    <a:pt x="1918" y="371"/>
                  </a:lnTo>
                  <a:lnTo>
                    <a:pt x="1913" y="377"/>
                  </a:lnTo>
                  <a:lnTo>
                    <a:pt x="1939" y="175"/>
                  </a:lnTo>
                  <a:cubicBezTo>
                    <a:pt x="1940" y="173"/>
                    <a:pt x="1941" y="171"/>
                    <a:pt x="1943" y="170"/>
                  </a:cubicBezTo>
                  <a:lnTo>
                    <a:pt x="1994" y="132"/>
                  </a:lnTo>
                  <a:cubicBezTo>
                    <a:pt x="1995" y="131"/>
                    <a:pt x="1997" y="130"/>
                    <a:pt x="1998" y="130"/>
                  </a:cubicBezTo>
                  <a:lnTo>
                    <a:pt x="2057" y="126"/>
                  </a:lnTo>
                  <a:lnTo>
                    <a:pt x="2051" y="130"/>
                  </a:lnTo>
                  <a:lnTo>
                    <a:pt x="2091" y="76"/>
                  </a:lnTo>
                  <a:lnTo>
                    <a:pt x="2090" y="78"/>
                  </a:lnTo>
                  <a:lnTo>
                    <a:pt x="2107" y="26"/>
                  </a:lnTo>
                  <a:cubicBezTo>
                    <a:pt x="2108" y="24"/>
                    <a:pt x="2109" y="23"/>
                    <a:pt x="2111" y="22"/>
                  </a:cubicBezTo>
                  <a:lnTo>
                    <a:pt x="2145" y="2"/>
                  </a:lnTo>
                  <a:cubicBezTo>
                    <a:pt x="2147" y="0"/>
                    <a:pt x="2149" y="0"/>
                    <a:pt x="2151" y="1"/>
                  </a:cubicBezTo>
                  <a:lnTo>
                    <a:pt x="2227" y="21"/>
                  </a:lnTo>
                  <a:cubicBezTo>
                    <a:pt x="2231" y="22"/>
                    <a:pt x="2234" y="26"/>
                    <a:pt x="2233" y="30"/>
                  </a:cubicBezTo>
                  <a:cubicBezTo>
                    <a:pt x="2232" y="35"/>
                    <a:pt x="2227" y="37"/>
                    <a:pt x="2223" y="36"/>
                  </a:cubicBezTo>
                  <a:lnTo>
                    <a:pt x="2147" y="16"/>
                  </a:lnTo>
                  <a:lnTo>
                    <a:pt x="2153" y="15"/>
                  </a:lnTo>
                  <a:lnTo>
                    <a:pt x="2119" y="35"/>
                  </a:lnTo>
                  <a:lnTo>
                    <a:pt x="2122" y="31"/>
                  </a:lnTo>
                  <a:lnTo>
                    <a:pt x="2105" y="83"/>
                  </a:lnTo>
                  <a:cubicBezTo>
                    <a:pt x="2105" y="84"/>
                    <a:pt x="2105" y="84"/>
                    <a:pt x="2104" y="85"/>
                  </a:cubicBezTo>
                  <a:lnTo>
                    <a:pt x="2064" y="139"/>
                  </a:lnTo>
                  <a:cubicBezTo>
                    <a:pt x="2063" y="141"/>
                    <a:pt x="2061" y="142"/>
                    <a:pt x="2058" y="142"/>
                  </a:cubicBezTo>
                  <a:lnTo>
                    <a:pt x="1999" y="146"/>
                  </a:lnTo>
                  <a:lnTo>
                    <a:pt x="2004" y="145"/>
                  </a:lnTo>
                  <a:lnTo>
                    <a:pt x="1952" y="183"/>
                  </a:lnTo>
                  <a:lnTo>
                    <a:pt x="1955" y="177"/>
                  </a:lnTo>
                  <a:lnTo>
                    <a:pt x="1929" y="379"/>
                  </a:lnTo>
                  <a:cubicBezTo>
                    <a:pt x="1928" y="382"/>
                    <a:pt x="1926" y="385"/>
                    <a:pt x="1923" y="386"/>
                  </a:cubicBezTo>
                  <a:lnTo>
                    <a:pt x="1805" y="426"/>
                  </a:lnTo>
                  <a:cubicBezTo>
                    <a:pt x="1802" y="427"/>
                    <a:pt x="1798" y="426"/>
                    <a:pt x="1796" y="423"/>
                  </a:cubicBezTo>
                  <a:lnTo>
                    <a:pt x="1771" y="387"/>
                  </a:lnTo>
                  <a:lnTo>
                    <a:pt x="1778" y="390"/>
                  </a:lnTo>
                  <a:lnTo>
                    <a:pt x="1725" y="390"/>
                  </a:lnTo>
                  <a:cubicBezTo>
                    <a:pt x="1723" y="390"/>
                    <a:pt x="1722" y="390"/>
                    <a:pt x="1721" y="389"/>
                  </a:cubicBezTo>
                  <a:lnTo>
                    <a:pt x="1599" y="323"/>
                  </a:lnTo>
                  <a:lnTo>
                    <a:pt x="1608" y="322"/>
                  </a:lnTo>
                  <a:lnTo>
                    <a:pt x="1587" y="340"/>
                  </a:lnTo>
                  <a:lnTo>
                    <a:pt x="1589" y="338"/>
                  </a:lnTo>
                  <a:lnTo>
                    <a:pt x="1454" y="623"/>
                  </a:lnTo>
                  <a:lnTo>
                    <a:pt x="1452" y="614"/>
                  </a:lnTo>
                  <a:lnTo>
                    <a:pt x="1489" y="648"/>
                  </a:lnTo>
                  <a:cubicBezTo>
                    <a:pt x="1491" y="651"/>
                    <a:pt x="1492" y="655"/>
                    <a:pt x="1490" y="659"/>
                  </a:cubicBezTo>
                  <a:lnTo>
                    <a:pt x="1463" y="697"/>
                  </a:lnTo>
                  <a:cubicBezTo>
                    <a:pt x="1461" y="700"/>
                    <a:pt x="1457" y="701"/>
                    <a:pt x="1454" y="699"/>
                  </a:cubicBezTo>
                  <a:lnTo>
                    <a:pt x="1439" y="694"/>
                  </a:lnTo>
                  <a:lnTo>
                    <a:pt x="1376" y="676"/>
                  </a:lnTo>
                  <a:cubicBezTo>
                    <a:pt x="1375" y="675"/>
                    <a:pt x="1373" y="674"/>
                    <a:pt x="1372" y="673"/>
                  </a:cubicBezTo>
                  <a:lnTo>
                    <a:pt x="1342" y="639"/>
                  </a:lnTo>
                  <a:lnTo>
                    <a:pt x="1349" y="642"/>
                  </a:lnTo>
                  <a:lnTo>
                    <a:pt x="1170" y="656"/>
                  </a:lnTo>
                  <a:lnTo>
                    <a:pt x="1171" y="656"/>
                  </a:lnTo>
                  <a:lnTo>
                    <a:pt x="1103" y="676"/>
                  </a:lnTo>
                  <a:lnTo>
                    <a:pt x="1109" y="667"/>
                  </a:lnTo>
                  <a:lnTo>
                    <a:pt x="1111" y="691"/>
                  </a:lnTo>
                  <a:lnTo>
                    <a:pt x="1105" y="684"/>
                  </a:lnTo>
                  <a:lnTo>
                    <a:pt x="1171" y="704"/>
                  </a:lnTo>
                  <a:cubicBezTo>
                    <a:pt x="1176" y="705"/>
                    <a:pt x="1178" y="710"/>
                    <a:pt x="1177" y="714"/>
                  </a:cubicBezTo>
                  <a:lnTo>
                    <a:pt x="1164" y="766"/>
                  </a:lnTo>
                  <a:lnTo>
                    <a:pt x="1164" y="764"/>
                  </a:lnTo>
                  <a:lnTo>
                    <a:pt x="1160" y="1010"/>
                  </a:lnTo>
                  <a:lnTo>
                    <a:pt x="1160" y="1040"/>
                  </a:lnTo>
                  <a:cubicBezTo>
                    <a:pt x="1160" y="1044"/>
                    <a:pt x="1156" y="1048"/>
                    <a:pt x="1152" y="1048"/>
                  </a:cubicBezTo>
                  <a:lnTo>
                    <a:pt x="1133" y="1048"/>
                  </a:lnTo>
                  <a:lnTo>
                    <a:pt x="1138" y="1046"/>
                  </a:lnTo>
                  <a:lnTo>
                    <a:pt x="1070" y="1102"/>
                  </a:lnTo>
                  <a:lnTo>
                    <a:pt x="1072" y="1097"/>
                  </a:lnTo>
                  <a:lnTo>
                    <a:pt x="1053" y="1195"/>
                  </a:lnTo>
                  <a:cubicBezTo>
                    <a:pt x="1053" y="1196"/>
                    <a:pt x="1053" y="1197"/>
                    <a:pt x="1053" y="1197"/>
                  </a:cubicBezTo>
                  <a:lnTo>
                    <a:pt x="1035" y="1231"/>
                  </a:lnTo>
                  <a:cubicBezTo>
                    <a:pt x="1034" y="1233"/>
                    <a:pt x="1033" y="1235"/>
                    <a:pt x="1030" y="1235"/>
                  </a:cubicBezTo>
                  <a:lnTo>
                    <a:pt x="789" y="1293"/>
                  </a:lnTo>
                  <a:lnTo>
                    <a:pt x="791" y="1292"/>
                  </a:lnTo>
                  <a:lnTo>
                    <a:pt x="708" y="1354"/>
                  </a:lnTo>
                  <a:cubicBezTo>
                    <a:pt x="706" y="1355"/>
                    <a:pt x="704" y="1356"/>
                    <a:pt x="701" y="1355"/>
                  </a:cubicBezTo>
                  <a:lnTo>
                    <a:pt x="540" y="1321"/>
                  </a:lnTo>
                  <a:lnTo>
                    <a:pt x="547" y="1319"/>
                  </a:lnTo>
                  <a:lnTo>
                    <a:pt x="461" y="1411"/>
                  </a:lnTo>
                  <a:cubicBezTo>
                    <a:pt x="460" y="1412"/>
                    <a:pt x="458" y="1413"/>
                    <a:pt x="456" y="1413"/>
                  </a:cubicBezTo>
                  <a:lnTo>
                    <a:pt x="391" y="1417"/>
                  </a:lnTo>
                  <a:cubicBezTo>
                    <a:pt x="390" y="1417"/>
                    <a:pt x="389" y="1417"/>
                    <a:pt x="388" y="1417"/>
                  </a:cubicBezTo>
                  <a:lnTo>
                    <a:pt x="357" y="1403"/>
                  </a:lnTo>
                  <a:cubicBezTo>
                    <a:pt x="355" y="1402"/>
                    <a:pt x="353" y="1399"/>
                    <a:pt x="353" y="1397"/>
                  </a:cubicBezTo>
                  <a:lnTo>
                    <a:pt x="345" y="1353"/>
                  </a:lnTo>
                  <a:lnTo>
                    <a:pt x="347" y="1357"/>
                  </a:lnTo>
                  <a:lnTo>
                    <a:pt x="339" y="1349"/>
                  </a:lnTo>
                  <a:lnTo>
                    <a:pt x="348" y="1351"/>
                  </a:lnTo>
                  <a:lnTo>
                    <a:pt x="312" y="1365"/>
                  </a:lnTo>
                  <a:cubicBezTo>
                    <a:pt x="310" y="1366"/>
                    <a:pt x="308" y="1366"/>
                    <a:pt x="307" y="1365"/>
                  </a:cubicBezTo>
                  <a:lnTo>
                    <a:pt x="261" y="1351"/>
                  </a:lnTo>
                  <a:lnTo>
                    <a:pt x="266" y="1351"/>
                  </a:lnTo>
                  <a:lnTo>
                    <a:pt x="211" y="1373"/>
                  </a:lnTo>
                  <a:cubicBezTo>
                    <a:pt x="211" y="1373"/>
                    <a:pt x="210" y="1373"/>
                    <a:pt x="210" y="1373"/>
                  </a:cubicBezTo>
                  <a:lnTo>
                    <a:pt x="147" y="1385"/>
                  </a:lnTo>
                  <a:lnTo>
                    <a:pt x="149" y="1385"/>
                  </a:lnTo>
                  <a:lnTo>
                    <a:pt x="84" y="1417"/>
                  </a:lnTo>
                  <a:lnTo>
                    <a:pt x="89" y="1409"/>
                  </a:lnTo>
                  <a:lnTo>
                    <a:pt x="89" y="1449"/>
                  </a:lnTo>
                  <a:cubicBezTo>
                    <a:pt x="89" y="1451"/>
                    <a:pt x="88" y="1453"/>
                    <a:pt x="87" y="1455"/>
                  </a:cubicBezTo>
                  <a:lnTo>
                    <a:pt x="69" y="1473"/>
                  </a:lnTo>
                  <a:lnTo>
                    <a:pt x="24" y="1517"/>
                  </a:lnTo>
                  <a:lnTo>
                    <a:pt x="26" y="1509"/>
                  </a:lnTo>
                  <a:lnTo>
                    <a:pt x="43" y="1557"/>
                  </a:lnTo>
                  <a:cubicBezTo>
                    <a:pt x="43" y="1559"/>
                    <a:pt x="43" y="1561"/>
                    <a:pt x="42" y="1563"/>
                  </a:cubicBezTo>
                  <a:lnTo>
                    <a:pt x="16" y="1615"/>
                  </a:lnTo>
                  <a:lnTo>
                    <a:pt x="16" y="1609"/>
                  </a:lnTo>
                  <a:lnTo>
                    <a:pt x="35" y="1663"/>
                  </a:lnTo>
                  <a:lnTo>
                    <a:pt x="25" y="1658"/>
                  </a:lnTo>
                  <a:lnTo>
                    <a:pt x="67" y="1644"/>
                  </a:lnTo>
                  <a:cubicBezTo>
                    <a:pt x="70" y="1643"/>
                    <a:pt x="73" y="1643"/>
                    <a:pt x="75" y="1646"/>
                  </a:cubicBezTo>
                  <a:lnTo>
                    <a:pt x="145" y="1718"/>
                  </a:lnTo>
                  <a:cubicBezTo>
                    <a:pt x="147" y="1719"/>
                    <a:pt x="148" y="1722"/>
                    <a:pt x="148" y="1724"/>
                  </a:cubicBezTo>
                  <a:lnTo>
                    <a:pt x="140" y="1810"/>
                  </a:lnTo>
                  <a:lnTo>
                    <a:pt x="140" y="1809"/>
                  </a:lnTo>
                  <a:lnTo>
                    <a:pt x="148" y="1914"/>
                  </a:lnTo>
                  <a:cubicBezTo>
                    <a:pt x="148" y="1917"/>
                    <a:pt x="147" y="1919"/>
                    <a:pt x="146" y="1920"/>
                  </a:cubicBezTo>
                  <a:lnTo>
                    <a:pt x="115" y="1954"/>
                  </a:lnTo>
                  <a:cubicBezTo>
                    <a:pt x="113" y="1957"/>
                    <a:pt x="108" y="1958"/>
                    <a:pt x="105" y="1956"/>
                  </a:cubicBezTo>
                  <a:lnTo>
                    <a:pt x="76" y="1936"/>
                  </a:lnTo>
                  <a:lnTo>
                    <a:pt x="84" y="1936"/>
                  </a:lnTo>
                  <a:lnTo>
                    <a:pt x="31" y="1958"/>
                  </a:lnTo>
                  <a:lnTo>
                    <a:pt x="36" y="1951"/>
                  </a:lnTo>
                  <a:lnTo>
                    <a:pt x="36" y="1969"/>
                  </a:lnTo>
                  <a:lnTo>
                    <a:pt x="32" y="1962"/>
                  </a:lnTo>
                  <a:lnTo>
                    <a:pt x="136" y="2024"/>
                  </a:lnTo>
                  <a:cubicBezTo>
                    <a:pt x="137" y="2025"/>
                    <a:pt x="138" y="2026"/>
                    <a:pt x="139" y="2027"/>
                  </a:cubicBezTo>
                  <a:lnTo>
                    <a:pt x="160" y="2061"/>
                  </a:lnTo>
                  <a:lnTo>
                    <a:pt x="158" y="2059"/>
                  </a:lnTo>
                  <a:lnTo>
                    <a:pt x="207" y="2097"/>
                  </a:lnTo>
                  <a:cubicBezTo>
                    <a:pt x="209" y="2098"/>
                    <a:pt x="210" y="2100"/>
                    <a:pt x="210" y="2102"/>
                  </a:cubicBezTo>
                  <a:lnTo>
                    <a:pt x="216" y="2136"/>
                  </a:lnTo>
                  <a:cubicBezTo>
                    <a:pt x="216" y="2137"/>
                    <a:pt x="216" y="2138"/>
                    <a:pt x="216" y="2139"/>
                  </a:cubicBezTo>
                  <a:lnTo>
                    <a:pt x="193" y="2211"/>
                  </a:lnTo>
                  <a:lnTo>
                    <a:pt x="193" y="2205"/>
                  </a:lnTo>
                  <a:lnTo>
                    <a:pt x="225" y="2273"/>
                  </a:lnTo>
                  <a:lnTo>
                    <a:pt x="219" y="2269"/>
                  </a:lnTo>
                  <a:lnTo>
                    <a:pt x="259" y="2275"/>
                  </a:lnTo>
                  <a:cubicBezTo>
                    <a:pt x="260" y="2275"/>
                    <a:pt x="262" y="2276"/>
                    <a:pt x="263" y="2276"/>
                  </a:cubicBezTo>
                  <a:lnTo>
                    <a:pt x="400" y="2382"/>
                  </a:lnTo>
                  <a:lnTo>
                    <a:pt x="397" y="2381"/>
                  </a:lnTo>
                  <a:lnTo>
                    <a:pt x="458" y="2399"/>
                  </a:lnTo>
                  <a:lnTo>
                    <a:pt x="453" y="2399"/>
                  </a:lnTo>
                  <a:lnTo>
                    <a:pt x="617" y="2345"/>
                  </a:lnTo>
                  <a:cubicBezTo>
                    <a:pt x="618" y="2345"/>
                    <a:pt x="620" y="2345"/>
                    <a:pt x="621" y="2345"/>
                  </a:cubicBezTo>
                  <a:lnTo>
                    <a:pt x="684" y="2361"/>
                  </a:lnTo>
                  <a:cubicBezTo>
                    <a:pt x="686" y="2361"/>
                    <a:pt x="688" y="2363"/>
                    <a:pt x="689" y="2364"/>
                  </a:cubicBezTo>
                  <a:lnTo>
                    <a:pt x="752" y="2466"/>
                  </a:lnTo>
                  <a:lnTo>
                    <a:pt x="746" y="2463"/>
                  </a:lnTo>
                  <a:lnTo>
                    <a:pt x="787" y="2467"/>
                  </a:lnTo>
                  <a:cubicBezTo>
                    <a:pt x="790" y="2467"/>
                    <a:pt x="791" y="2468"/>
                    <a:pt x="793" y="2469"/>
                  </a:cubicBezTo>
                  <a:lnTo>
                    <a:pt x="810" y="2489"/>
                  </a:lnTo>
                  <a:lnTo>
                    <a:pt x="806" y="2487"/>
                  </a:lnTo>
                  <a:lnTo>
                    <a:pt x="903" y="2513"/>
                  </a:lnTo>
                  <a:cubicBezTo>
                    <a:pt x="904" y="2513"/>
                    <a:pt x="905" y="2514"/>
                    <a:pt x="906" y="2514"/>
                  </a:cubicBezTo>
                  <a:lnTo>
                    <a:pt x="950" y="2550"/>
                  </a:lnTo>
                  <a:lnTo>
                    <a:pt x="948" y="2549"/>
                  </a:lnTo>
                  <a:lnTo>
                    <a:pt x="999" y="2569"/>
                  </a:lnTo>
                  <a:lnTo>
                    <a:pt x="991" y="2570"/>
                  </a:lnTo>
                  <a:lnTo>
                    <a:pt x="1083" y="2506"/>
                  </a:lnTo>
                  <a:cubicBezTo>
                    <a:pt x="1084" y="2505"/>
                    <a:pt x="1086" y="2504"/>
                    <a:pt x="1088" y="2505"/>
                  </a:cubicBezTo>
                  <a:lnTo>
                    <a:pt x="1225" y="2525"/>
                  </a:lnTo>
                  <a:cubicBezTo>
                    <a:pt x="1227" y="2525"/>
                    <a:pt x="1229" y="2526"/>
                    <a:pt x="1230" y="2527"/>
                  </a:cubicBezTo>
                  <a:lnTo>
                    <a:pt x="1283" y="2575"/>
                  </a:lnTo>
                  <a:lnTo>
                    <a:pt x="1281" y="2573"/>
                  </a:lnTo>
                  <a:lnTo>
                    <a:pt x="1368" y="2607"/>
                  </a:lnTo>
                  <a:lnTo>
                    <a:pt x="1362" y="2607"/>
                  </a:lnTo>
                  <a:lnTo>
                    <a:pt x="1467" y="2567"/>
                  </a:lnTo>
                  <a:cubicBezTo>
                    <a:pt x="1468" y="2567"/>
                    <a:pt x="1469" y="2566"/>
                    <a:pt x="1471" y="2567"/>
                  </a:cubicBezTo>
                  <a:lnTo>
                    <a:pt x="1575" y="2579"/>
                  </a:lnTo>
                  <a:lnTo>
                    <a:pt x="1570" y="2580"/>
                  </a:lnTo>
                  <a:lnTo>
                    <a:pt x="1698" y="2506"/>
                  </a:lnTo>
                  <a:cubicBezTo>
                    <a:pt x="1699" y="2505"/>
                    <a:pt x="1701" y="2505"/>
                    <a:pt x="1702" y="2505"/>
                  </a:cubicBezTo>
                  <a:lnTo>
                    <a:pt x="1788" y="2505"/>
                  </a:lnTo>
                  <a:lnTo>
                    <a:pt x="1785" y="2505"/>
                  </a:lnTo>
                  <a:lnTo>
                    <a:pt x="1859" y="2481"/>
                  </a:lnTo>
                  <a:cubicBezTo>
                    <a:pt x="1860" y="2481"/>
                    <a:pt x="1861" y="2481"/>
                    <a:pt x="1862" y="2481"/>
                  </a:cubicBezTo>
                  <a:lnTo>
                    <a:pt x="1957" y="2481"/>
                  </a:lnTo>
                  <a:cubicBezTo>
                    <a:pt x="1958" y="2481"/>
                    <a:pt x="1959" y="2481"/>
                    <a:pt x="1960" y="2481"/>
                  </a:cubicBezTo>
                  <a:lnTo>
                    <a:pt x="2111" y="2553"/>
                  </a:lnTo>
                  <a:lnTo>
                    <a:pt x="2107" y="2553"/>
                  </a:lnTo>
                  <a:lnTo>
                    <a:pt x="2189" y="2553"/>
                  </a:lnTo>
                  <a:cubicBezTo>
                    <a:pt x="2190" y="2553"/>
                    <a:pt x="2192" y="2553"/>
                    <a:pt x="2193" y="2554"/>
                  </a:cubicBezTo>
                  <a:lnTo>
                    <a:pt x="2228" y="2573"/>
                  </a:lnTo>
                  <a:lnTo>
                    <a:pt x="2293" y="2601"/>
                  </a:lnTo>
                  <a:lnTo>
                    <a:pt x="2287" y="2601"/>
                  </a:lnTo>
                  <a:lnTo>
                    <a:pt x="2400" y="2563"/>
                  </a:lnTo>
                  <a:lnTo>
                    <a:pt x="2395" y="2575"/>
                  </a:lnTo>
                  <a:lnTo>
                    <a:pt x="2380" y="2551"/>
                  </a:lnTo>
                  <a:lnTo>
                    <a:pt x="2387" y="2555"/>
                  </a:lnTo>
                  <a:lnTo>
                    <a:pt x="2356" y="2555"/>
                  </a:lnTo>
                  <a:cubicBezTo>
                    <a:pt x="2353" y="2555"/>
                    <a:pt x="2350" y="2552"/>
                    <a:pt x="2349" y="2549"/>
                  </a:cubicBezTo>
                  <a:lnTo>
                    <a:pt x="2337" y="2515"/>
                  </a:lnTo>
                  <a:cubicBezTo>
                    <a:pt x="2337" y="2514"/>
                    <a:pt x="2337" y="2512"/>
                    <a:pt x="2337" y="2511"/>
                  </a:cubicBezTo>
                  <a:lnTo>
                    <a:pt x="2345" y="2479"/>
                  </a:lnTo>
                  <a:cubicBezTo>
                    <a:pt x="2345" y="2476"/>
                    <a:pt x="2347" y="2474"/>
                    <a:pt x="2349" y="2473"/>
                  </a:cubicBezTo>
                  <a:lnTo>
                    <a:pt x="2404" y="2447"/>
                  </a:lnTo>
                  <a:lnTo>
                    <a:pt x="2401" y="2451"/>
                  </a:lnTo>
                  <a:lnTo>
                    <a:pt x="2437" y="2385"/>
                  </a:lnTo>
                  <a:lnTo>
                    <a:pt x="2439" y="2395"/>
                  </a:lnTo>
                  <a:lnTo>
                    <a:pt x="2324" y="2293"/>
                  </a:lnTo>
                  <a:cubicBezTo>
                    <a:pt x="2323" y="2291"/>
                    <a:pt x="2322" y="2289"/>
                    <a:pt x="2322" y="2287"/>
                  </a:cubicBezTo>
                  <a:lnTo>
                    <a:pt x="2316" y="2181"/>
                  </a:lnTo>
                  <a:cubicBezTo>
                    <a:pt x="2316" y="2179"/>
                    <a:pt x="2317" y="2176"/>
                    <a:pt x="2319" y="2175"/>
                  </a:cubicBezTo>
                  <a:lnTo>
                    <a:pt x="2374" y="2131"/>
                  </a:lnTo>
                  <a:cubicBezTo>
                    <a:pt x="2375" y="2130"/>
                    <a:pt x="2376" y="2129"/>
                    <a:pt x="2378" y="2129"/>
                  </a:cubicBezTo>
                  <a:lnTo>
                    <a:pt x="2760" y="2049"/>
                  </a:lnTo>
                  <a:lnTo>
                    <a:pt x="2756" y="2051"/>
                  </a:lnTo>
                  <a:lnTo>
                    <a:pt x="2781" y="2029"/>
                  </a:lnTo>
                  <a:cubicBezTo>
                    <a:pt x="2783" y="2027"/>
                    <a:pt x="2785" y="2027"/>
                    <a:pt x="2788" y="2027"/>
                  </a:cubicBezTo>
                  <a:lnTo>
                    <a:pt x="2847" y="2037"/>
                  </a:lnTo>
                  <a:lnTo>
                    <a:pt x="2837" y="2046"/>
                  </a:lnTo>
                  <a:lnTo>
                    <a:pt x="2817" y="1790"/>
                  </a:lnTo>
                  <a:cubicBezTo>
                    <a:pt x="2816" y="1789"/>
                    <a:pt x="2817" y="1788"/>
                    <a:pt x="2817" y="1787"/>
                  </a:cubicBezTo>
                  <a:lnTo>
                    <a:pt x="2828" y="1735"/>
                  </a:lnTo>
                  <a:cubicBezTo>
                    <a:pt x="2829" y="1733"/>
                    <a:pt x="2830" y="1731"/>
                    <a:pt x="2832" y="1730"/>
                  </a:cubicBezTo>
                  <a:lnTo>
                    <a:pt x="2905" y="1692"/>
                  </a:lnTo>
                  <a:lnTo>
                    <a:pt x="2903" y="1693"/>
                  </a:lnTo>
                  <a:lnTo>
                    <a:pt x="3002" y="1605"/>
                  </a:lnTo>
                  <a:cubicBezTo>
                    <a:pt x="3003" y="1605"/>
                    <a:pt x="3003" y="1604"/>
                    <a:pt x="3004" y="1604"/>
                  </a:cubicBezTo>
                  <a:lnTo>
                    <a:pt x="3158" y="1538"/>
                  </a:lnTo>
                  <a:lnTo>
                    <a:pt x="3223" y="1508"/>
                  </a:lnTo>
                  <a:lnTo>
                    <a:pt x="3218" y="1515"/>
                  </a:lnTo>
                  <a:lnTo>
                    <a:pt x="3218" y="1453"/>
                  </a:lnTo>
                  <a:cubicBezTo>
                    <a:pt x="3218" y="1451"/>
                    <a:pt x="3219" y="1450"/>
                    <a:pt x="3220" y="1448"/>
                  </a:cubicBezTo>
                  <a:lnTo>
                    <a:pt x="3248" y="1414"/>
                  </a:lnTo>
                  <a:lnTo>
                    <a:pt x="3248" y="1423"/>
                  </a:lnTo>
                  <a:lnTo>
                    <a:pt x="3196" y="1327"/>
                  </a:lnTo>
                  <a:cubicBezTo>
                    <a:pt x="3196" y="1327"/>
                    <a:pt x="3196" y="1326"/>
                    <a:pt x="3196" y="1326"/>
                  </a:cubicBezTo>
                  <a:lnTo>
                    <a:pt x="3160" y="1219"/>
                  </a:lnTo>
                  <a:lnTo>
                    <a:pt x="3122" y="1135"/>
                  </a:lnTo>
                  <a:cubicBezTo>
                    <a:pt x="3121" y="1134"/>
                    <a:pt x="3121" y="1133"/>
                    <a:pt x="3121" y="1132"/>
                  </a:cubicBezTo>
                  <a:lnTo>
                    <a:pt x="3117" y="1096"/>
                  </a:lnTo>
                  <a:lnTo>
                    <a:pt x="3122" y="1103"/>
                  </a:lnTo>
                  <a:lnTo>
                    <a:pt x="3063" y="1081"/>
                  </a:lnTo>
                  <a:cubicBezTo>
                    <a:pt x="3063" y="1081"/>
                    <a:pt x="3062" y="1081"/>
                    <a:pt x="3062" y="1080"/>
                  </a:cubicBezTo>
                  <a:lnTo>
                    <a:pt x="2879" y="948"/>
                  </a:lnTo>
                  <a:lnTo>
                    <a:pt x="2882" y="950"/>
                  </a:lnTo>
                  <a:lnTo>
                    <a:pt x="2705" y="922"/>
                  </a:lnTo>
                  <a:cubicBezTo>
                    <a:pt x="2705" y="922"/>
                    <a:pt x="2704" y="921"/>
                    <a:pt x="2703" y="921"/>
                  </a:cubicBezTo>
                  <a:lnTo>
                    <a:pt x="2542" y="849"/>
                  </a:lnTo>
                  <a:cubicBezTo>
                    <a:pt x="2539" y="848"/>
                    <a:pt x="2537" y="846"/>
                    <a:pt x="2537" y="843"/>
                  </a:cubicBezTo>
                  <a:lnTo>
                    <a:pt x="2526" y="775"/>
                  </a:lnTo>
                  <a:cubicBezTo>
                    <a:pt x="2525" y="773"/>
                    <a:pt x="2526" y="772"/>
                    <a:pt x="2526" y="770"/>
                  </a:cubicBezTo>
                  <a:lnTo>
                    <a:pt x="2572" y="688"/>
                  </a:lnTo>
                  <a:lnTo>
                    <a:pt x="2571" y="693"/>
                  </a:lnTo>
                  <a:lnTo>
                    <a:pt x="2567" y="661"/>
                  </a:lnTo>
                  <a:cubicBezTo>
                    <a:pt x="2567" y="660"/>
                    <a:pt x="2567" y="659"/>
                    <a:pt x="2568" y="658"/>
                  </a:cubicBezTo>
                  <a:lnTo>
                    <a:pt x="2590" y="574"/>
                  </a:lnTo>
                  <a:lnTo>
                    <a:pt x="2591" y="579"/>
                  </a:lnTo>
                  <a:lnTo>
                    <a:pt x="2541" y="441"/>
                  </a:lnTo>
                  <a:lnTo>
                    <a:pt x="2492" y="327"/>
                  </a:lnTo>
                  <a:lnTo>
                    <a:pt x="2499" y="332"/>
                  </a:lnTo>
                  <a:lnTo>
                    <a:pt x="2478" y="332"/>
                  </a:lnTo>
                  <a:cubicBezTo>
                    <a:pt x="2476" y="332"/>
                    <a:pt x="2474" y="331"/>
                    <a:pt x="2473" y="330"/>
                  </a:cubicBezTo>
                  <a:lnTo>
                    <a:pt x="2435" y="294"/>
                  </a:lnTo>
                  <a:lnTo>
                    <a:pt x="2440" y="296"/>
                  </a:lnTo>
                  <a:lnTo>
                    <a:pt x="2352" y="292"/>
                  </a:lnTo>
                  <a:cubicBezTo>
                    <a:pt x="2349" y="292"/>
                    <a:pt x="2346" y="290"/>
                    <a:pt x="2345" y="286"/>
                  </a:cubicBezTo>
                  <a:lnTo>
                    <a:pt x="2330" y="230"/>
                  </a:lnTo>
                  <a:lnTo>
                    <a:pt x="2332" y="234"/>
                  </a:lnTo>
                  <a:lnTo>
                    <a:pt x="2265" y="168"/>
                  </a:lnTo>
                  <a:cubicBezTo>
                    <a:pt x="2264" y="167"/>
                    <a:pt x="2263" y="166"/>
                    <a:pt x="2263" y="164"/>
                  </a:cubicBezTo>
                  <a:lnTo>
                    <a:pt x="2257" y="136"/>
                  </a:lnTo>
                  <a:lnTo>
                    <a:pt x="2258" y="139"/>
                  </a:lnTo>
                  <a:lnTo>
                    <a:pt x="2232" y="99"/>
                  </a:lnTo>
                  <a:cubicBezTo>
                    <a:pt x="2231" y="97"/>
                    <a:pt x="2230" y="94"/>
                    <a:pt x="2231" y="92"/>
                  </a:cubicBezTo>
                  <a:lnTo>
                    <a:pt x="2250" y="26"/>
                  </a:lnTo>
                  <a:lnTo>
                    <a:pt x="2258" y="36"/>
                  </a:lnTo>
                  <a:lnTo>
                    <a:pt x="2225" y="36"/>
                  </a:lnTo>
                  <a:cubicBezTo>
                    <a:pt x="2221" y="36"/>
                    <a:pt x="2217" y="33"/>
                    <a:pt x="2217" y="28"/>
                  </a:cubicBezTo>
                  <a:cubicBezTo>
                    <a:pt x="2217" y="24"/>
                    <a:pt x="2221" y="20"/>
                    <a:pt x="2225" y="20"/>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65" name="Freeform 66"/>
            <p:cNvSpPr>
              <a:spLocks/>
            </p:cNvSpPr>
            <p:nvPr/>
          </p:nvSpPr>
          <p:spPr bwMode="auto">
            <a:xfrm>
              <a:off x="1929" y="2232"/>
              <a:ext cx="168" cy="299"/>
            </a:xfrm>
            <a:custGeom>
              <a:avLst/>
              <a:gdLst>
                <a:gd name="T0" fmla="*/ 156 w 168"/>
                <a:gd name="T1" fmla="*/ 167 h 299"/>
                <a:gd name="T2" fmla="*/ 158 w 168"/>
                <a:gd name="T3" fmla="*/ 135 h 299"/>
                <a:gd name="T4" fmla="*/ 168 w 168"/>
                <a:gd name="T5" fmla="*/ 120 h 299"/>
                <a:gd name="T6" fmla="*/ 163 w 168"/>
                <a:gd name="T7" fmla="*/ 106 h 299"/>
                <a:gd name="T8" fmla="*/ 111 w 168"/>
                <a:gd name="T9" fmla="*/ 85 h 299"/>
                <a:gd name="T10" fmla="*/ 115 w 168"/>
                <a:gd name="T11" fmla="*/ 64 h 299"/>
                <a:gd name="T12" fmla="*/ 130 w 168"/>
                <a:gd name="T13" fmla="*/ 41 h 299"/>
                <a:gd name="T14" fmla="*/ 121 w 168"/>
                <a:gd name="T15" fmla="*/ 4 h 299"/>
                <a:gd name="T16" fmla="*/ 116 w 168"/>
                <a:gd name="T17" fmla="*/ 0 h 299"/>
                <a:gd name="T18" fmla="*/ 83 w 168"/>
                <a:gd name="T19" fmla="*/ 23 h 299"/>
                <a:gd name="T20" fmla="*/ 67 w 168"/>
                <a:gd name="T21" fmla="*/ 76 h 299"/>
                <a:gd name="T22" fmla="*/ 62 w 168"/>
                <a:gd name="T23" fmla="*/ 112 h 299"/>
                <a:gd name="T24" fmla="*/ 34 w 168"/>
                <a:gd name="T25" fmla="*/ 135 h 299"/>
                <a:gd name="T26" fmla="*/ 19 w 168"/>
                <a:gd name="T27" fmla="*/ 142 h 299"/>
                <a:gd name="T28" fmla="*/ 0 w 168"/>
                <a:gd name="T29" fmla="*/ 147 h 299"/>
                <a:gd name="T30" fmla="*/ 43 w 168"/>
                <a:gd name="T31" fmla="*/ 202 h 299"/>
                <a:gd name="T32" fmla="*/ 52 w 168"/>
                <a:gd name="T33" fmla="*/ 243 h 299"/>
                <a:gd name="T34" fmla="*/ 48 w 168"/>
                <a:gd name="T35" fmla="*/ 262 h 299"/>
                <a:gd name="T36" fmla="*/ 78 w 168"/>
                <a:gd name="T37" fmla="*/ 279 h 299"/>
                <a:gd name="T38" fmla="*/ 78 w 168"/>
                <a:gd name="T39" fmla="*/ 292 h 299"/>
                <a:gd name="T40" fmla="*/ 105 w 168"/>
                <a:gd name="T41" fmla="*/ 299 h 299"/>
                <a:gd name="T42" fmla="*/ 112 w 168"/>
                <a:gd name="T43" fmla="*/ 299 h 299"/>
                <a:gd name="T44" fmla="*/ 112 w 168"/>
                <a:gd name="T45" fmla="*/ 275 h 299"/>
                <a:gd name="T46" fmla="*/ 134 w 168"/>
                <a:gd name="T47" fmla="*/ 272 h 299"/>
                <a:gd name="T48" fmla="*/ 139 w 168"/>
                <a:gd name="T49" fmla="*/ 244 h 299"/>
                <a:gd name="T50" fmla="*/ 124 w 168"/>
                <a:gd name="T51" fmla="*/ 232 h 299"/>
                <a:gd name="T52" fmla="*/ 112 w 168"/>
                <a:gd name="T53" fmla="*/ 221 h 299"/>
                <a:gd name="T54" fmla="*/ 118 w 168"/>
                <a:gd name="T55" fmla="*/ 169 h 299"/>
                <a:gd name="T56" fmla="*/ 129 w 168"/>
                <a:gd name="T57" fmla="*/ 162 h 299"/>
                <a:gd name="T58" fmla="*/ 148 w 168"/>
                <a:gd name="T59" fmla="*/ 170 h 299"/>
                <a:gd name="T60" fmla="*/ 156 w 168"/>
                <a:gd name="T61" fmla="*/ 167 h 2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299"/>
                <a:gd name="T95" fmla="*/ 168 w 168"/>
                <a:gd name="T96" fmla="*/ 299 h 2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299">
                  <a:moveTo>
                    <a:pt x="156" y="167"/>
                  </a:moveTo>
                  <a:lnTo>
                    <a:pt x="158" y="135"/>
                  </a:lnTo>
                  <a:lnTo>
                    <a:pt x="168" y="120"/>
                  </a:lnTo>
                  <a:lnTo>
                    <a:pt x="163" y="106"/>
                  </a:lnTo>
                  <a:lnTo>
                    <a:pt x="111" y="85"/>
                  </a:lnTo>
                  <a:lnTo>
                    <a:pt x="115" y="64"/>
                  </a:lnTo>
                  <a:lnTo>
                    <a:pt x="130" y="41"/>
                  </a:lnTo>
                  <a:lnTo>
                    <a:pt x="121" y="4"/>
                  </a:lnTo>
                  <a:lnTo>
                    <a:pt x="116" y="0"/>
                  </a:lnTo>
                  <a:lnTo>
                    <a:pt x="83" y="23"/>
                  </a:lnTo>
                  <a:lnTo>
                    <a:pt x="67" y="76"/>
                  </a:lnTo>
                  <a:lnTo>
                    <a:pt x="62" y="112"/>
                  </a:lnTo>
                  <a:lnTo>
                    <a:pt x="34" y="135"/>
                  </a:lnTo>
                  <a:lnTo>
                    <a:pt x="19" y="142"/>
                  </a:lnTo>
                  <a:lnTo>
                    <a:pt x="0" y="147"/>
                  </a:lnTo>
                  <a:lnTo>
                    <a:pt x="43" y="202"/>
                  </a:lnTo>
                  <a:lnTo>
                    <a:pt x="52" y="243"/>
                  </a:lnTo>
                  <a:lnTo>
                    <a:pt x="48" y="262"/>
                  </a:lnTo>
                  <a:lnTo>
                    <a:pt x="78" y="279"/>
                  </a:lnTo>
                  <a:lnTo>
                    <a:pt x="78" y="292"/>
                  </a:lnTo>
                  <a:lnTo>
                    <a:pt x="105" y="299"/>
                  </a:lnTo>
                  <a:lnTo>
                    <a:pt x="112" y="299"/>
                  </a:lnTo>
                  <a:lnTo>
                    <a:pt x="112" y="275"/>
                  </a:lnTo>
                  <a:lnTo>
                    <a:pt x="134" y="272"/>
                  </a:lnTo>
                  <a:lnTo>
                    <a:pt x="139" y="244"/>
                  </a:lnTo>
                  <a:lnTo>
                    <a:pt x="124" y="232"/>
                  </a:lnTo>
                  <a:lnTo>
                    <a:pt x="112" y="221"/>
                  </a:lnTo>
                  <a:lnTo>
                    <a:pt x="118" y="169"/>
                  </a:lnTo>
                  <a:lnTo>
                    <a:pt x="129" y="162"/>
                  </a:lnTo>
                  <a:lnTo>
                    <a:pt x="148" y="170"/>
                  </a:lnTo>
                  <a:lnTo>
                    <a:pt x="156" y="167"/>
                  </a:lnTo>
                  <a:close/>
                </a:path>
              </a:pathLst>
            </a:custGeom>
            <a:solidFill>
              <a:srgbClr val="3191FF"/>
            </a:solidFill>
            <a:ln w="9525">
              <a:noFill/>
              <a:round/>
              <a:headEnd/>
              <a:tailEnd/>
            </a:ln>
          </p:spPr>
          <p:txBody>
            <a:bodyPr/>
            <a:lstStyle/>
            <a:p>
              <a:endParaRPr lang="zh-CN" altLang="en-US">
                <a:latin typeface="+mn-ea"/>
              </a:endParaRPr>
            </a:p>
          </p:txBody>
        </p:sp>
        <p:sp>
          <p:nvSpPr>
            <p:cNvPr id="25666" name="Freeform 67"/>
            <p:cNvSpPr>
              <a:spLocks/>
            </p:cNvSpPr>
            <p:nvPr/>
          </p:nvSpPr>
          <p:spPr bwMode="auto">
            <a:xfrm>
              <a:off x="1926" y="2229"/>
              <a:ext cx="174" cy="305"/>
            </a:xfrm>
            <a:custGeom>
              <a:avLst/>
              <a:gdLst>
                <a:gd name="T0" fmla="*/ 0 w 463"/>
                <a:gd name="T1" fmla="*/ 0 h 814"/>
                <a:gd name="T2" fmla="*/ 0 w 463"/>
                <a:gd name="T3" fmla="*/ 0 h 814"/>
                <a:gd name="T4" fmla="*/ 0 w 463"/>
                <a:gd name="T5" fmla="*/ 0 h 814"/>
                <a:gd name="T6" fmla="*/ 0 w 463"/>
                <a:gd name="T7" fmla="*/ 0 h 814"/>
                <a:gd name="T8" fmla="*/ 0 w 463"/>
                <a:gd name="T9" fmla="*/ 0 h 814"/>
                <a:gd name="T10" fmla="*/ 0 w 463"/>
                <a:gd name="T11" fmla="*/ 0 h 814"/>
                <a:gd name="T12" fmla="*/ 0 w 463"/>
                <a:gd name="T13" fmla="*/ 0 h 814"/>
                <a:gd name="T14" fmla="*/ 0 w 463"/>
                <a:gd name="T15" fmla="*/ 0 h 814"/>
                <a:gd name="T16" fmla="*/ 0 w 463"/>
                <a:gd name="T17" fmla="*/ 0 h 814"/>
                <a:gd name="T18" fmla="*/ 0 w 463"/>
                <a:gd name="T19" fmla="*/ 0 h 814"/>
                <a:gd name="T20" fmla="*/ 0 w 463"/>
                <a:gd name="T21" fmla="*/ 0 h 814"/>
                <a:gd name="T22" fmla="*/ 0 w 463"/>
                <a:gd name="T23" fmla="*/ 0 h 814"/>
                <a:gd name="T24" fmla="*/ 0 w 463"/>
                <a:gd name="T25" fmla="*/ 0 h 814"/>
                <a:gd name="T26" fmla="*/ 0 w 463"/>
                <a:gd name="T27" fmla="*/ 0 h 814"/>
                <a:gd name="T28" fmla="*/ 0 w 463"/>
                <a:gd name="T29" fmla="*/ 0 h 814"/>
                <a:gd name="T30" fmla="*/ 0 w 463"/>
                <a:gd name="T31" fmla="*/ 0 h 814"/>
                <a:gd name="T32" fmla="*/ 0 w 463"/>
                <a:gd name="T33" fmla="*/ 0 h 814"/>
                <a:gd name="T34" fmla="*/ 0 w 463"/>
                <a:gd name="T35" fmla="*/ 0 h 814"/>
                <a:gd name="T36" fmla="*/ 0 w 463"/>
                <a:gd name="T37" fmla="*/ 0 h 814"/>
                <a:gd name="T38" fmla="*/ 0 w 463"/>
                <a:gd name="T39" fmla="*/ 0 h 814"/>
                <a:gd name="T40" fmla="*/ 0 w 463"/>
                <a:gd name="T41" fmla="*/ 0 h 814"/>
                <a:gd name="T42" fmla="*/ 0 w 463"/>
                <a:gd name="T43" fmla="*/ 0 h 814"/>
                <a:gd name="T44" fmla="*/ 0 w 463"/>
                <a:gd name="T45" fmla="*/ 0 h 814"/>
                <a:gd name="T46" fmla="*/ 0 w 463"/>
                <a:gd name="T47" fmla="*/ 0 h 814"/>
                <a:gd name="T48" fmla="*/ 0 w 463"/>
                <a:gd name="T49" fmla="*/ 0 h 814"/>
                <a:gd name="T50" fmla="*/ 0 w 463"/>
                <a:gd name="T51" fmla="*/ 0 h 814"/>
                <a:gd name="T52" fmla="*/ 0 w 463"/>
                <a:gd name="T53" fmla="*/ 0 h 814"/>
                <a:gd name="T54" fmla="*/ 0 w 463"/>
                <a:gd name="T55" fmla="*/ 0 h 814"/>
                <a:gd name="T56" fmla="*/ 0 w 463"/>
                <a:gd name="T57" fmla="*/ 0 h 814"/>
                <a:gd name="T58" fmla="*/ 0 w 463"/>
                <a:gd name="T59" fmla="*/ 0 h 814"/>
                <a:gd name="T60" fmla="*/ 0 w 463"/>
                <a:gd name="T61" fmla="*/ 0 h 814"/>
                <a:gd name="T62" fmla="*/ 0 w 463"/>
                <a:gd name="T63" fmla="*/ 0 h 814"/>
                <a:gd name="T64" fmla="*/ 0 w 463"/>
                <a:gd name="T65" fmla="*/ 0 h 814"/>
                <a:gd name="T66" fmla="*/ 0 w 463"/>
                <a:gd name="T67" fmla="*/ 0 h 814"/>
                <a:gd name="T68" fmla="*/ 0 w 463"/>
                <a:gd name="T69" fmla="*/ 0 h 814"/>
                <a:gd name="T70" fmla="*/ 0 w 463"/>
                <a:gd name="T71" fmla="*/ 0 h 814"/>
                <a:gd name="T72" fmla="*/ 0 w 463"/>
                <a:gd name="T73" fmla="*/ 0 h 814"/>
                <a:gd name="T74" fmla="*/ 0 w 463"/>
                <a:gd name="T75" fmla="*/ 0 h 814"/>
                <a:gd name="T76" fmla="*/ 0 w 463"/>
                <a:gd name="T77" fmla="*/ 0 h 814"/>
                <a:gd name="T78" fmla="*/ 0 w 463"/>
                <a:gd name="T79" fmla="*/ 0 h 814"/>
                <a:gd name="T80" fmla="*/ 0 w 463"/>
                <a:gd name="T81" fmla="*/ 0 h 814"/>
                <a:gd name="T82" fmla="*/ 0 w 463"/>
                <a:gd name="T83" fmla="*/ 0 h 814"/>
                <a:gd name="T84" fmla="*/ 0 w 463"/>
                <a:gd name="T85" fmla="*/ 0 h 814"/>
                <a:gd name="T86" fmla="*/ 0 w 463"/>
                <a:gd name="T87" fmla="*/ 0 h 814"/>
                <a:gd name="T88" fmla="*/ 0 w 463"/>
                <a:gd name="T89" fmla="*/ 0 h 814"/>
                <a:gd name="T90" fmla="*/ 0 w 463"/>
                <a:gd name="T91" fmla="*/ 0 h 814"/>
                <a:gd name="T92" fmla="*/ 0 w 463"/>
                <a:gd name="T93" fmla="*/ 0 h 814"/>
                <a:gd name="T94" fmla="*/ 0 w 463"/>
                <a:gd name="T95" fmla="*/ 0 h 814"/>
                <a:gd name="T96" fmla="*/ 0 w 463"/>
                <a:gd name="T97" fmla="*/ 0 h 814"/>
                <a:gd name="T98" fmla="*/ 0 w 463"/>
                <a:gd name="T99" fmla="*/ 0 h 814"/>
                <a:gd name="T100" fmla="*/ 0 w 463"/>
                <a:gd name="T101" fmla="*/ 0 h 814"/>
                <a:gd name="T102" fmla="*/ 0 w 463"/>
                <a:gd name="T103" fmla="*/ 0 h 814"/>
                <a:gd name="T104" fmla="*/ 0 w 463"/>
                <a:gd name="T105" fmla="*/ 0 h 814"/>
                <a:gd name="T106" fmla="*/ 0 w 463"/>
                <a:gd name="T107" fmla="*/ 0 h 814"/>
                <a:gd name="T108" fmla="*/ 0 w 463"/>
                <a:gd name="T109" fmla="*/ 0 h 814"/>
                <a:gd name="T110" fmla="*/ 0 w 463"/>
                <a:gd name="T111" fmla="*/ 0 h 814"/>
                <a:gd name="T112" fmla="*/ 0 w 463"/>
                <a:gd name="T113" fmla="*/ 0 h 814"/>
                <a:gd name="T114" fmla="*/ 0 w 463"/>
                <a:gd name="T115" fmla="*/ 0 h 814"/>
                <a:gd name="T116" fmla="*/ 0 w 463"/>
                <a:gd name="T117" fmla="*/ 0 h 814"/>
                <a:gd name="T118" fmla="*/ 0 w 463"/>
                <a:gd name="T119" fmla="*/ 0 h 814"/>
                <a:gd name="T120" fmla="*/ 0 w 463"/>
                <a:gd name="T121" fmla="*/ 0 h 8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63"/>
                <a:gd name="T184" fmla="*/ 0 h 814"/>
                <a:gd name="T185" fmla="*/ 463 w 463"/>
                <a:gd name="T186" fmla="*/ 814 h 8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63" h="814">
                  <a:moveTo>
                    <a:pt x="417" y="454"/>
                  </a:moveTo>
                  <a:lnTo>
                    <a:pt x="421" y="368"/>
                  </a:lnTo>
                  <a:cubicBezTo>
                    <a:pt x="421" y="367"/>
                    <a:pt x="422" y="365"/>
                    <a:pt x="422" y="364"/>
                  </a:cubicBezTo>
                  <a:lnTo>
                    <a:pt x="448" y="324"/>
                  </a:lnTo>
                  <a:lnTo>
                    <a:pt x="447" y="331"/>
                  </a:lnTo>
                  <a:lnTo>
                    <a:pt x="435" y="293"/>
                  </a:lnTo>
                  <a:lnTo>
                    <a:pt x="440" y="298"/>
                  </a:lnTo>
                  <a:lnTo>
                    <a:pt x="302" y="244"/>
                  </a:lnTo>
                  <a:cubicBezTo>
                    <a:pt x="298" y="243"/>
                    <a:pt x="296" y="239"/>
                    <a:pt x="297" y="235"/>
                  </a:cubicBezTo>
                  <a:lnTo>
                    <a:pt x="306" y="179"/>
                  </a:lnTo>
                  <a:cubicBezTo>
                    <a:pt x="307" y="178"/>
                    <a:pt x="307" y="177"/>
                    <a:pt x="308" y="176"/>
                  </a:cubicBezTo>
                  <a:lnTo>
                    <a:pt x="348" y="114"/>
                  </a:lnTo>
                  <a:lnTo>
                    <a:pt x="347" y="120"/>
                  </a:lnTo>
                  <a:lnTo>
                    <a:pt x="324" y="22"/>
                  </a:lnTo>
                  <a:lnTo>
                    <a:pt x="327" y="26"/>
                  </a:lnTo>
                  <a:lnTo>
                    <a:pt x="313" y="14"/>
                  </a:lnTo>
                  <a:lnTo>
                    <a:pt x="323" y="15"/>
                  </a:lnTo>
                  <a:lnTo>
                    <a:pt x="233" y="77"/>
                  </a:lnTo>
                  <a:lnTo>
                    <a:pt x="236" y="73"/>
                  </a:lnTo>
                  <a:lnTo>
                    <a:pt x="195" y="213"/>
                  </a:lnTo>
                  <a:lnTo>
                    <a:pt x="196" y="212"/>
                  </a:lnTo>
                  <a:lnTo>
                    <a:pt x="182" y="310"/>
                  </a:lnTo>
                  <a:cubicBezTo>
                    <a:pt x="182" y="312"/>
                    <a:pt x="181" y="313"/>
                    <a:pt x="179" y="315"/>
                  </a:cubicBezTo>
                  <a:lnTo>
                    <a:pt x="105" y="375"/>
                  </a:lnTo>
                  <a:cubicBezTo>
                    <a:pt x="105" y="375"/>
                    <a:pt x="104" y="376"/>
                    <a:pt x="103" y="376"/>
                  </a:cubicBezTo>
                  <a:lnTo>
                    <a:pt x="62" y="394"/>
                  </a:lnTo>
                  <a:cubicBezTo>
                    <a:pt x="62" y="394"/>
                    <a:pt x="62" y="394"/>
                    <a:pt x="61" y="394"/>
                  </a:cubicBezTo>
                  <a:lnTo>
                    <a:pt x="11" y="408"/>
                  </a:lnTo>
                  <a:lnTo>
                    <a:pt x="15" y="396"/>
                  </a:lnTo>
                  <a:lnTo>
                    <a:pt x="130" y="542"/>
                  </a:lnTo>
                  <a:cubicBezTo>
                    <a:pt x="130" y="542"/>
                    <a:pt x="131" y="544"/>
                    <a:pt x="131" y="545"/>
                  </a:cubicBezTo>
                  <a:lnTo>
                    <a:pt x="155" y="655"/>
                  </a:lnTo>
                  <a:cubicBezTo>
                    <a:pt x="155" y="656"/>
                    <a:pt x="155" y="657"/>
                    <a:pt x="155" y="658"/>
                  </a:cubicBezTo>
                  <a:lnTo>
                    <a:pt x="145" y="710"/>
                  </a:lnTo>
                  <a:lnTo>
                    <a:pt x="141" y="701"/>
                  </a:lnTo>
                  <a:lnTo>
                    <a:pt x="221" y="745"/>
                  </a:lnTo>
                  <a:cubicBezTo>
                    <a:pt x="223" y="747"/>
                    <a:pt x="225" y="750"/>
                    <a:pt x="225" y="752"/>
                  </a:cubicBezTo>
                  <a:lnTo>
                    <a:pt x="225" y="786"/>
                  </a:lnTo>
                  <a:lnTo>
                    <a:pt x="219" y="779"/>
                  </a:lnTo>
                  <a:lnTo>
                    <a:pt x="291" y="799"/>
                  </a:lnTo>
                  <a:lnTo>
                    <a:pt x="289" y="798"/>
                  </a:lnTo>
                  <a:lnTo>
                    <a:pt x="308" y="798"/>
                  </a:lnTo>
                  <a:lnTo>
                    <a:pt x="300" y="806"/>
                  </a:lnTo>
                  <a:lnTo>
                    <a:pt x="300" y="742"/>
                  </a:lnTo>
                  <a:cubicBezTo>
                    <a:pt x="300" y="738"/>
                    <a:pt x="303" y="735"/>
                    <a:pt x="307" y="735"/>
                  </a:cubicBezTo>
                  <a:lnTo>
                    <a:pt x="364" y="727"/>
                  </a:lnTo>
                  <a:lnTo>
                    <a:pt x="357" y="733"/>
                  </a:lnTo>
                  <a:lnTo>
                    <a:pt x="371" y="659"/>
                  </a:lnTo>
                  <a:lnTo>
                    <a:pt x="373" y="667"/>
                  </a:lnTo>
                  <a:lnTo>
                    <a:pt x="335" y="635"/>
                  </a:lnTo>
                  <a:lnTo>
                    <a:pt x="303" y="604"/>
                  </a:lnTo>
                  <a:cubicBezTo>
                    <a:pt x="301" y="603"/>
                    <a:pt x="300" y="600"/>
                    <a:pt x="300" y="598"/>
                  </a:cubicBezTo>
                  <a:lnTo>
                    <a:pt x="314" y="458"/>
                  </a:lnTo>
                  <a:cubicBezTo>
                    <a:pt x="314" y="455"/>
                    <a:pt x="316" y="453"/>
                    <a:pt x="318" y="452"/>
                  </a:cubicBezTo>
                  <a:lnTo>
                    <a:pt x="347" y="434"/>
                  </a:lnTo>
                  <a:cubicBezTo>
                    <a:pt x="349" y="432"/>
                    <a:pt x="352" y="432"/>
                    <a:pt x="354" y="433"/>
                  </a:cubicBezTo>
                  <a:lnTo>
                    <a:pt x="405" y="455"/>
                  </a:lnTo>
                  <a:lnTo>
                    <a:pt x="399" y="455"/>
                  </a:lnTo>
                  <a:lnTo>
                    <a:pt x="423" y="447"/>
                  </a:lnTo>
                  <a:cubicBezTo>
                    <a:pt x="427" y="445"/>
                    <a:pt x="431" y="448"/>
                    <a:pt x="433" y="452"/>
                  </a:cubicBezTo>
                  <a:cubicBezTo>
                    <a:pt x="434" y="456"/>
                    <a:pt x="432" y="461"/>
                    <a:pt x="428" y="462"/>
                  </a:cubicBezTo>
                  <a:lnTo>
                    <a:pt x="405" y="470"/>
                  </a:lnTo>
                  <a:cubicBezTo>
                    <a:pt x="403" y="471"/>
                    <a:pt x="401" y="471"/>
                    <a:pt x="399" y="470"/>
                  </a:cubicBezTo>
                  <a:lnTo>
                    <a:pt x="348" y="448"/>
                  </a:lnTo>
                  <a:lnTo>
                    <a:pt x="355" y="447"/>
                  </a:lnTo>
                  <a:lnTo>
                    <a:pt x="326" y="465"/>
                  </a:lnTo>
                  <a:lnTo>
                    <a:pt x="330" y="459"/>
                  </a:lnTo>
                  <a:lnTo>
                    <a:pt x="316" y="599"/>
                  </a:lnTo>
                  <a:lnTo>
                    <a:pt x="314" y="593"/>
                  </a:lnTo>
                  <a:lnTo>
                    <a:pt x="345" y="622"/>
                  </a:lnTo>
                  <a:lnTo>
                    <a:pt x="384" y="654"/>
                  </a:lnTo>
                  <a:cubicBezTo>
                    <a:pt x="386" y="656"/>
                    <a:pt x="387" y="659"/>
                    <a:pt x="386" y="662"/>
                  </a:cubicBezTo>
                  <a:lnTo>
                    <a:pt x="373" y="736"/>
                  </a:lnTo>
                  <a:cubicBezTo>
                    <a:pt x="372" y="739"/>
                    <a:pt x="369" y="742"/>
                    <a:pt x="366" y="742"/>
                  </a:cubicBezTo>
                  <a:lnTo>
                    <a:pt x="310" y="750"/>
                  </a:lnTo>
                  <a:lnTo>
                    <a:pt x="316" y="742"/>
                  </a:lnTo>
                  <a:lnTo>
                    <a:pt x="316" y="806"/>
                  </a:lnTo>
                  <a:cubicBezTo>
                    <a:pt x="316" y="811"/>
                    <a:pt x="313" y="814"/>
                    <a:pt x="308" y="814"/>
                  </a:cubicBezTo>
                  <a:lnTo>
                    <a:pt x="289" y="814"/>
                  </a:lnTo>
                  <a:cubicBezTo>
                    <a:pt x="288" y="814"/>
                    <a:pt x="288" y="814"/>
                    <a:pt x="287" y="814"/>
                  </a:cubicBezTo>
                  <a:lnTo>
                    <a:pt x="215" y="794"/>
                  </a:lnTo>
                  <a:cubicBezTo>
                    <a:pt x="211" y="793"/>
                    <a:pt x="209" y="790"/>
                    <a:pt x="209" y="786"/>
                  </a:cubicBezTo>
                  <a:lnTo>
                    <a:pt x="209" y="752"/>
                  </a:lnTo>
                  <a:lnTo>
                    <a:pt x="213" y="759"/>
                  </a:lnTo>
                  <a:lnTo>
                    <a:pt x="133" y="715"/>
                  </a:lnTo>
                  <a:cubicBezTo>
                    <a:pt x="130" y="714"/>
                    <a:pt x="129" y="710"/>
                    <a:pt x="129" y="707"/>
                  </a:cubicBezTo>
                  <a:lnTo>
                    <a:pt x="139" y="655"/>
                  </a:lnTo>
                  <a:lnTo>
                    <a:pt x="139" y="658"/>
                  </a:lnTo>
                  <a:lnTo>
                    <a:pt x="116" y="548"/>
                  </a:lnTo>
                  <a:lnTo>
                    <a:pt x="117" y="551"/>
                  </a:lnTo>
                  <a:lnTo>
                    <a:pt x="2" y="405"/>
                  </a:lnTo>
                  <a:cubicBezTo>
                    <a:pt x="1" y="403"/>
                    <a:pt x="0" y="401"/>
                    <a:pt x="1" y="398"/>
                  </a:cubicBezTo>
                  <a:cubicBezTo>
                    <a:pt x="2" y="395"/>
                    <a:pt x="4" y="393"/>
                    <a:pt x="6" y="393"/>
                  </a:cubicBezTo>
                  <a:lnTo>
                    <a:pt x="57" y="379"/>
                  </a:lnTo>
                  <a:lnTo>
                    <a:pt x="56" y="379"/>
                  </a:lnTo>
                  <a:lnTo>
                    <a:pt x="97" y="361"/>
                  </a:lnTo>
                  <a:lnTo>
                    <a:pt x="95" y="362"/>
                  </a:lnTo>
                  <a:lnTo>
                    <a:pt x="169" y="302"/>
                  </a:lnTo>
                  <a:lnTo>
                    <a:pt x="166" y="307"/>
                  </a:lnTo>
                  <a:lnTo>
                    <a:pt x="180" y="209"/>
                  </a:lnTo>
                  <a:cubicBezTo>
                    <a:pt x="180" y="209"/>
                    <a:pt x="180" y="209"/>
                    <a:pt x="180" y="208"/>
                  </a:cubicBezTo>
                  <a:lnTo>
                    <a:pt x="221" y="68"/>
                  </a:lnTo>
                  <a:cubicBezTo>
                    <a:pt x="221" y="66"/>
                    <a:pt x="223" y="65"/>
                    <a:pt x="224" y="64"/>
                  </a:cubicBezTo>
                  <a:lnTo>
                    <a:pt x="314" y="2"/>
                  </a:lnTo>
                  <a:cubicBezTo>
                    <a:pt x="317" y="0"/>
                    <a:pt x="321" y="0"/>
                    <a:pt x="323" y="2"/>
                  </a:cubicBezTo>
                  <a:lnTo>
                    <a:pt x="337" y="14"/>
                  </a:lnTo>
                  <a:cubicBezTo>
                    <a:pt x="338" y="16"/>
                    <a:pt x="339" y="17"/>
                    <a:pt x="340" y="19"/>
                  </a:cubicBezTo>
                  <a:lnTo>
                    <a:pt x="363" y="117"/>
                  </a:lnTo>
                  <a:cubicBezTo>
                    <a:pt x="363" y="119"/>
                    <a:pt x="363" y="121"/>
                    <a:pt x="362" y="123"/>
                  </a:cubicBezTo>
                  <a:lnTo>
                    <a:pt x="321" y="185"/>
                  </a:lnTo>
                  <a:lnTo>
                    <a:pt x="322" y="182"/>
                  </a:lnTo>
                  <a:lnTo>
                    <a:pt x="312" y="238"/>
                  </a:lnTo>
                  <a:lnTo>
                    <a:pt x="307" y="229"/>
                  </a:lnTo>
                  <a:lnTo>
                    <a:pt x="446" y="283"/>
                  </a:lnTo>
                  <a:cubicBezTo>
                    <a:pt x="448" y="284"/>
                    <a:pt x="450" y="286"/>
                    <a:pt x="450" y="288"/>
                  </a:cubicBezTo>
                  <a:lnTo>
                    <a:pt x="462" y="326"/>
                  </a:lnTo>
                  <a:cubicBezTo>
                    <a:pt x="463" y="328"/>
                    <a:pt x="463" y="331"/>
                    <a:pt x="461" y="333"/>
                  </a:cubicBezTo>
                  <a:lnTo>
                    <a:pt x="436" y="373"/>
                  </a:lnTo>
                  <a:lnTo>
                    <a:pt x="437" y="369"/>
                  </a:lnTo>
                  <a:lnTo>
                    <a:pt x="433" y="455"/>
                  </a:lnTo>
                  <a:cubicBezTo>
                    <a:pt x="433" y="459"/>
                    <a:pt x="429" y="463"/>
                    <a:pt x="425" y="462"/>
                  </a:cubicBezTo>
                  <a:cubicBezTo>
                    <a:pt x="421" y="462"/>
                    <a:pt x="417" y="459"/>
                    <a:pt x="417" y="454"/>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67" name="Freeform 68"/>
            <p:cNvSpPr>
              <a:spLocks/>
            </p:cNvSpPr>
            <p:nvPr/>
          </p:nvSpPr>
          <p:spPr bwMode="auto">
            <a:xfrm>
              <a:off x="1551" y="1110"/>
              <a:ext cx="1344" cy="1271"/>
            </a:xfrm>
            <a:custGeom>
              <a:avLst/>
              <a:gdLst>
                <a:gd name="T0" fmla="*/ 439 w 1344"/>
                <a:gd name="T1" fmla="*/ 1233 h 1271"/>
                <a:gd name="T2" fmla="*/ 497 w 1344"/>
                <a:gd name="T3" fmla="*/ 1125 h 1271"/>
                <a:gd name="T4" fmla="*/ 538 w 1344"/>
                <a:gd name="T5" fmla="*/ 1227 h 1271"/>
                <a:gd name="T6" fmla="*/ 593 w 1344"/>
                <a:gd name="T7" fmla="*/ 1248 h 1271"/>
                <a:gd name="T8" fmla="*/ 661 w 1344"/>
                <a:gd name="T9" fmla="*/ 1140 h 1271"/>
                <a:gd name="T10" fmla="*/ 731 w 1344"/>
                <a:gd name="T11" fmla="*/ 1104 h 1271"/>
                <a:gd name="T12" fmla="*/ 813 w 1344"/>
                <a:gd name="T13" fmla="*/ 1036 h 1271"/>
                <a:gd name="T14" fmla="*/ 861 w 1344"/>
                <a:gd name="T15" fmla="*/ 968 h 1271"/>
                <a:gd name="T16" fmla="*/ 909 w 1344"/>
                <a:gd name="T17" fmla="*/ 893 h 1271"/>
                <a:gd name="T18" fmla="*/ 955 w 1344"/>
                <a:gd name="T19" fmla="*/ 896 h 1271"/>
                <a:gd name="T20" fmla="*/ 1010 w 1344"/>
                <a:gd name="T21" fmla="*/ 878 h 1271"/>
                <a:gd name="T22" fmla="*/ 1080 w 1344"/>
                <a:gd name="T23" fmla="*/ 871 h 1271"/>
                <a:gd name="T24" fmla="*/ 1146 w 1344"/>
                <a:gd name="T25" fmla="*/ 898 h 1271"/>
                <a:gd name="T26" fmla="*/ 1180 w 1344"/>
                <a:gd name="T27" fmla="*/ 870 h 1271"/>
                <a:gd name="T28" fmla="*/ 1249 w 1344"/>
                <a:gd name="T29" fmla="*/ 802 h 1271"/>
                <a:gd name="T30" fmla="*/ 1311 w 1344"/>
                <a:gd name="T31" fmla="*/ 767 h 1271"/>
                <a:gd name="T32" fmla="*/ 1326 w 1344"/>
                <a:gd name="T33" fmla="*/ 709 h 1271"/>
                <a:gd name="T34" fmla="*/ 1252 w 1344"/>
                <a:gd name="T35" fmla="*/ 667 h 1271"/>
                <a:gd name="T36" fmla="*/ 1234 w 1344"/>
                <a:gd name="T37" fmla="*/ 582 h 1271"/>
                <a:gd name="T38" fmla="*/ 1257 w 1344"/>
                <a:gd name="T39" fmla="*/ 554 h 1271"/>
                <a:gd name="T40" fmla="*/ 1265 w 1344"/>
                <a:gd name="T41" fmla="*/ 489 h 1271"/>
                <a:gd name="T42" fmla="*/ 1265 w 1344"/>
                <a:gd name="T43" fmla="*/ 472 h 1271"/>
                <a:gd name="T44" fmla="*/ 1282 w 1344"/>
                <a:gd name="T45" fmla="*/ 346 h 1271"/>
                <a:gd name="T46" fmla="*/ 1308 w 1344"/>
                <a:gd name="T47" fmla="*/ 359 h 1271"/>
                <a:gd name="T48" fmla="*/ 1318 w 1344"/>
                <a:gd name="T49" fmla="*/ 198 h 1271"/>
                <a:gd name="T50" fmla="*/ 1232 w 1344"/>
                <a:gd name="T51" fmla="*/ 128 h 1271"/>
                <a:gd name="T52" fmla="*/ 1166 w 1344"/>
                <a:gd name="T53" fmla="*/ 85 h 1271"/>
                <a:gd name="T54" fmla="*/ 1101 w 1344"/>
                <a:gd name="T55" fmla="*/ 65 h 1271"/>
                <a:gd name="T56" fmla="*/ 1089 w 1344"/>
                <a:gd name="T57" fmla="*/ 0 h 1271"/>
                <a:gd name="T58" fmla="*/ 1063 w 1344"/>
                <a:gd name="T59" fmla="*/ 65 h 1271"/>
                <a:gd name="T60" fmla="*/ 1031 w 1344"/>
                <a:gd name="T61" fmla="*/ 240 h 1271"/>
                <a:gd name="T62" fmla="*/ 943 w 1344"/>
                <a:gd name="T63" fmla="*/ 309 h 1271"/>
                <a:gd name="T64" fmla="*/ 885 w 1344"/>
                <a:gd name="T65" fmla="*/ 433 h 1271"/>
                <a:gd name="T66" fmla="*/ 976 w 1344"/>
                <a:gd name="T67" fmla="*/ 454 h 1271"/>
                <a:gd name="T68" fmla="*/ 1105 w 1344"/>
                <a:gd name="T69" fmla="*/ 500 h 1271"/>
                <a:gd name="T70" fmla="*/ 1014 w 1344"/>
                <a:gd name="T71" fmla="*/ 540 h 1271"/>
                <a:gd name="T72" fmla="*/ 940 w 1344"/>
                <a:gd name="T73" fmla="*/ 591 h 1271"/>
                <a:gd name="T74" fmla="*/ 843 w 1344"/>
                <a:gd name="T75" fmla="*/ 685 h 1271"/>
                <a:gd name="T76" fmla="*/ 727 w 1344"/>
                <a:gd name="T77" fmla="*/ 703 h 1271"/>
                <a:gd name="T78" fmla="*/ 702 w 1344"/>
                <a:gd name="T79" fmla="*/ 820 h 1271"/>
                <a:gd name="T80" fmla="*/ 522 w 1344"/>
                <a:gd name="T81" fmla="*/ 900 h 1271"/>
                <a:gd name="T82" fmla="*/ 370 w 1344"/>
                <a:gd name="T83" fmla="*/ 949 h 1271"/>
                <a:gd name="T84" fmla="*/ 134 w 1344"/>
                <a:gd name="T85" fmla="*/ 891 h 1271"/>
                <a:gd name="T86" fmla="*/ 7 w 1344"/>
                <a:gd name="T87" fmla="*/ 934 h 1271"/>
                <a:gd name="T88" fmla="*/ 79 w 1344"/>
                <a:gd name="T89" fmla="*/ 1021 h 1271"/>
                <a:gd name="T90" fmla="*/ 151 w 1344"/>
                <a:gd name="T91" fmla="*/ 1054 h 1271"/>
                <a:gd name="T92" fmla="*/ 174 w 1344"/>
                <a:gd name="T93" fmla="*/ 1122 h 1271"/>
                <a:gd name="T94" fmla="*/ 249 w 1344"/>
                <a:gd name="T95" fmla="*/ 1167 h 1271"/>
                <a:gd name="T96" fmla="*/ 359 w 1344"/>
                <a:gd name="T97" fmla="*/ 1155 h 1271"/>
                <a:gd name="T98" fmla="*/ 322 w 1344"/>
                <a:gd name="T99" fmla="*/ 1216 h 1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4"/>
                <a:gd name="T151" fmla="*/ 0 h 1271"/>
                <a:gd name="T152" fmla="*/ 1344 w 1344"/>
                <a:gd name="T153" fmla="*/ 1271 h 12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4" h="1271">
                  <a:moveTo>
                    <a:pt x="378" y="1267"/>
                  </a:moveTo>
                  <a:lnTo>
                    <a:pt x="396" y="1263"/>
                  </a:lnTo>
                  <a:lnTo>
                    <a:pt x="412" y="1256"/>
                  </a:lnTo>
                  <a:lnTo>
                    <a:pt x="439" y="1233"/>
                  </a:lnTo>
                  <a:lnTo>
                    <a:pt x="444" y="1196"/>
                  </a:lnTo>
                  <a:lnTo>
                    <a:pt x="459" y="1143"/>
                  </a:lnTo>
                  <a:lnTo>
                    <a:pt x="492" y="1120"/>
                  </a:lnTo>
                  <a:lnTo>
                    <a:pt x="497" y="1125"/>
                  </a:lnTo>
                  <a:lnTo>
                    <a:pt x="506" y="1161"/>
                  </a:lnTo>
                  <a:lnTo>
                    <a:pt x="491" y="1185"/>
                  </a:lnTo>
                  <a:lnTo>
                    <a:pt x="487" y="1206"/>
                  </a:lnTo>
                  <a:lnTo>
                    <a:pt x="538" y="1227"/>
                  </a:lnTo>
                  <a:lnTo>
                    <a:pt x="543" y="1241"/>
                  </a:lnTo>
                  <a:lnTo>
                    <a:pt x="573" y="1239"/>
                  </a:lnTo>
                  <a:lnTo>
                    <a:pt x="587" y="1242"/>
                  </a:lnTo>
                  <a:lnTo>
                    <a:pt x="593" y="1248"/>
                  </a:lnTo>
                  <a:lnTo>
                    <a:pt x="645" y="1170"/>
                  </a:lnTo>
                  <a:lnTo>
                    <a:pt x="658" y="1165"/>
                  </a:lnTo>
                  <a:lnTo>
                    <a:pt x="662" y="1155"/>
                  </a:lnTo>
                  <a:lnTo>
                    <a:pt x="661" y="1140"/>
                  </a:lnTo>
                  <a:lnTo>
                    <a:pt x="678" y="1114"/>
                  </a:lnTo>
                  <a:lnTo>
                    <a:pt x="710" y="1113"/>
                  </a:lnTo>
                  <a:lnTo>
                    <a:pt x="724" y="1098"/>
                  </a:lnTo>
                  <a:lnTo>
                    <a:pt x="731" y="1104"/>
                  </a:lnTo>
                  <a:lnTo>
                    <a:pt x="750" y="1087"/>
                  </a:lnTo>
                  <a:lnTo>
                    <a:pt x="761" y="1087"/>
                  </a:lnTo>
                  <a:lnTo>
                    <a:pt x="795" y="1035"/>
                  </a:lnTo>
                  <a:lnTo>
                    <a:pt x="813" y="1036"/>
                  </a:lnTo>
                  <a:lnTo>
                    <a:pt x="835" y="1020"/>
                  </a:lnTo>
                  <a:lnTo>
                    <a:pt x="840" y="1026"/>
                  </a:lnTo>
                  <a:lnTo>
                    <a:pt x="881" y="1005"/>
                  </a:lnTo>
                  <a:lnTo>
                    <a:pt x="861" y="968"/>
                  </a:lnTo>
                  <a:lnTo>
                    <a:pt x="868" y="933"/>
                  </a:lnTo>
                  <a:lnTo>
                    <a:pt x="885" y="894"/>
                  </a:lnTo>
                  <a:lnTo>
                    <a:pt x="898" y="888"/>
                  </a:lnTo>
                  <a:lnTo>
                    <a:pt x="909" y="893"/>
                  </a:lnTo>
                  <a:lnTo>
                    <a:pt x="909" y="920"/>
                  </a:lnTo>
                  <a:lnTo>
                    <a:pt x="919" y="927"/>
                  </a:lnTo>
                  <a:lnTo>
                    <a:pt x="945" y="907"/>
                  </a:lnTo>
                  <a:lnTo>
                    <a:pt x="955" y="896"/>
                  </a:lnTo>
                  <a:lnTo>
                    <a:pt x="967" y="901"/>
                  </a:lnTo>
                  <a:lnTo>
                    <a:pt x="979" y="889"/>
                  </a:lnTo>
                  <a:lnTo>
                    <a:pt x="1006" y="888"/>
                  </a:lnTo>
                  <a:lnTo>
                    <a:pt x="1010" y="878"/>
                  </a:lnTo>
                  <a:lnTo>
                    <a:pt x="1005" y="864"/>
                  </a:lnTo>
                  <a:lnTo>
                    <a:pt x="1023" y="843"/>
                  </a:lnTo>
                  <a:lnTo>
                    <a:pt x="1045" y="831"/>
                  </a:lnTo>
                  <a:lnTo>
                    <a:pt x="1080" y="871"/>
                  </a:lnTo>
                  <a:lnTo>
                    <a:pt x="1078" y="886"/>
                  </a:lnTo>
                  <a:lnTo>
                    <a:pt x="1096" y="915"/>
                  </a:lnTo>
                  <a:lnTo>
                    <a:pt x="1136" y="918"/>
                  </a:lnTo>
                  <a:lnTo>
                    <a:pt x="1146" y="898"/>
                  </a:lnTo>
                  <a:lnTo>
                    <a:pt x="1135" y="840"/>
                  </a:lnTo>
                  <a:lnTo>
                    <a:pt x="1144" y="830"/>
                  </a:lnTo>
                  <a:lnTo>
                    <a:pt x="1163" y="843"/>
                  </a:lnTo>
                  <a:lnTo>
                    <a:pt x="1180" y="870"/>
                  </a:lnTo>
                  <a:lnTo>
                    <a:pt x="1207" y="826"/>
                  </a:lnTo>
                  <a:lnTo>
                    <a:pt x="1219" y="824"/>
                  </a:lnTo>
                  <a:lnTo>
                    <a:pt x="1240" y="802"/>
                  </a:lnTo>
                  <a:lnTo>
                    <a:pt x="1249" y="802"/>
                  </a:lnTo>
                  <a:lnTo>
                    <a:pt x="1267" y="784"/>
                  </a:lnTo>
                  <a:lnTo>
                    <a:pt x="1276" y="784"/>
                  </a:lnTo>
                  <a:lnTo>
                    <a:pt x="1285" y="767"/>
                  </a:lnTo>
                  <a:lnTo>
                    <a:pt x="1311" y="767"/>
                  </a:lnTo>
                  <a:lnTo>
                    <a:pt x="1333" y="745"/>
                  </a:lnTo>
                  <a:lnTo>
                    <a:pt x="1344" y="733"/>
                  </a:lnTo>
                  <a:lnTo>
                    <a:pt x="1344" y="719"/>
                  </a:lnTo>
                  <a:lnTo>
                    <a:pt x="1326" y="709"/>
                  </a:lnTo>
                  <a:lnTo>
                    <a:pt x="1326" y="685"/>
                  </a:lnTo>
                  <a:lnTo>
                    <a:pt x="1293" y="642"/>
                  </a:lnTo>
                  <a:lnTo>
                    <a:pt x="1262" y="673"/>
                  </a:lnTo>
                  <a:lnTo>
                    <a:pt x="1252" y="667"/>
                  </a:lnTo>
                  <a:lnTo>
                    <a:pt x="1250" y="649"/>
                  </a:lnTo>
                  <a:lnTo>
                    <a:pt x="1238" y="629"/>
                  </a:lnTo>
                  <a:lnTo>
                    <a:pt x="1234" y="606"/>
                  </a:lnTo>
                  <a:lnTo>
                    <a:pt x="1234" y="582"/>
                  </a:lnTo>
                  <a:lnTo>
                    <a:pt x="1213" y="566"/>
                  </a:lnTo>
                  <a:lnTo>
                    <a:pt x="1210" y="555"/>
                  </a:lnTo>
                  <a:lnTo>
                    <a:pt x="1216" y="541"/>
                  </a:lnTo>
                  <a:lnTo>
                    <a:pt x="1257" y="554"/>
                  </a:lnTo>
                  <a:lnTo>
                    <a:pt x="1259" y="532"/>
                  </a:lnTo>
                  <a:lnTo>
                    <a:pt x="1272" y="516"/>
                  </a:lnTo>
                  <a:lnTo>
                    <a:pt x="1264" y="507"/>
                  </a:lnTo>
                  <a:lnTo>
                    <a:pt x="1265" y="489"/>
                  </a:lnTo>
                  <a:lnTo>
                    <a:pt x="1285" y="478"/>
                  </a:lnTo>
                  <a:lnTo>
                    <a:pt x="1290" y="472"/>
                  </a:lnTo>
                  <a:lnTo>
                    <a:pt x="1288" y="466"/>
                  </a:lnTo>
                  <a:lnTo>
                    <a:pt x="1265" y="472"/>
                  </a:lnTo>
                  <a:lnTo>
                    <a:pt x="1226" y="442"/>
                  </a:lnTo>
                  <a:lnTo>
                    <a:pt x="1224" y="434"/>
                  </a:lnTo>
                  <a:lnTo>
                    <a:pt x="1243" y="409"/>
                  </a:lnTo>
                  <a:lnTo>
                    <a:pt x="1282" y="346"/>
                  </a:lnTo>
                  <a:lnTo>
                    <a:pt x="1285" y="341"/>
                  </a:lnTo>
                  <a:lnTo>
                    <a:pt x="1291" y="341"/>
                  </a:lnTo>
                  <a:lnTo>
                    <a:pt x="1305" y="358"/>
                  </a:lnTo>
                  <a:lnTo>
                    <a:pt x="1308" y="359"/>
                  </a:lnTo>
                  <a:lnTo>
                    <a:pt x="1308" y="283"/>
                  </a:lnTo>
                  <a:lnTo>
                    <a:pt x="1322" y="277"/>
                  </a:lnTo>
                  <a:lnTo>
                    <a:pt x="1322" y="247"/>
                  </a:lnTo>
                  <a:lnTo>
                    <a:pt x="1318" y="198"/>
                  </a:lnTo>
                  <a:lnTo>
                    <a:pt x="1334" y="132"/>
                  </a:lnTo>
                  <a:lnTo>
                    <a:pt x="1288" y="94"/>
                  </a:lnTo>
                  <a:lnTo>
                    <a:pt x="1250" y="127"/>
                  </a:lnTo>
                  <a:lnTo>
                    <a:pt x="1232" y="128"/>
                  </a:lnTo>
                  <a:lnTo>
                    <a:pt x="1222" y="140"/>
                  </a:lnTo>
                  <a:lnTo>
                    <a:pt x="1192" y="135"/>
                  </a:lnTo>
                  <a:lnTo>
                    <a:pt x="1175" y="115"/>
                  </a:lnTo>
                  <a:lnTo>
                    <a:pt x="1166" y="85"/>
                  </a:lnTo>
                  <a:lnTo>
                    <a:pt x="1168" y="74"/>
                  </a:lnTo>
                  <a:lnTo>
                    <a:pt x="1142" y="58"/>
                  </a:lnTo>
                  <a:lnTo>
                    <a:pt x="1128" y="82"/>
                  </a:lnTo>
                  <a:lnTo>
                    <a:pt x="1101" y="65"/>
                  </a:lnTo>
                  <a:lnTo>
                    <a:pt x="1097" y="61"/>
                  </a:lnTo>
                  <a:lnTo>
                    <a:pt x="1113" y="16"/>
                  </a:lnTo>
                  <a:lnTo>
                    <a:pt x="1101" y="0"/>
                  </a:lnTo>
                  <a:lnTo>
                    <a:pt x="1089" y="0"/>
                  </a:lnTo>
                  <a:lnTo>
                    <a:pt x="1061" y="19"/>
                  </a:lnTo>
                  <a:lnTo>
                    <a:pt x="1038" y="58"/>
                  </a:lnTo>
                  <a:lnTo>
                    <a:pt x="1046" y="63"/>
                  </a:lnTo>
                  <a:lnTo>
                    <a:pt x="1063" y="65"/>
                  </a:lnTo>
                  <a:lnTo>
                    <a:pt x="1078" y="103"/>
                  </a:lnTo>
                  <a:lnTo>
                    <a:pt x="1071" y="118"/>
                  </a:lnTo>
                  <a:lnTo>
                    <a:pt x="1056" y="140"/>
                  </a:lnTo>
                  <a:lnTo>
                    <a:pt x="1031" y="240"/>
                  </a:lnTo>
                  <a:lnTo>
                    <a:pt x="1040" y="256"/>
                  </a:lnTo>
                  <a:lnTo>
                    <a:pt x="1032" y="269"/>
                  </a:lnTo>
                  <a:lnTo>
                    <a:pt x="975" y="313"/>
                  </a:lnTo>
                  <a:lnTo>
                    <a:pt x="943" y="309"/>
                  </a:lnTo>
                  <a:lnTo>
                    <a:pt x="926" y="302"/>
                  </a:lnTo>
                  <a:lnTo>
                    <a:pt x="923" y="310"/>
                  </a:lnTo>
                  <a:lnTo>
                    <a:pt x="897" y="417"/>
                  </a:lnTo>
                  <a:lnTo>
                    <a:pt x="885" y="433"/>
                  </a:lnTo>
                  <a:lnTo>
                    <a:pt x="891" y="451"/>
                  </a:lnTo>
                  <a:lnTo>
                    <a:pt x="907" y="466"/>
                  </a:lnTo>
                  <a:lnTo>
                    <a:pt x="934" y="451"/>
                  </a:lnTo>
                  <a:lnTo>
                    <a:pt x="976" y="454"/>
                  </a:lnTo>
                  <a:lnTo>
                    <a:pt x="989" y="433"/>
                  </a:lnTo>
                  <a:lnTo>
                    <a:pt x="1010" y="426"/>
                  </a:lnTo>
                  <a:lnTo>
                    <a:pt x="1053" y="442"/>
                  </a:lnTo>
                  <a:lnTo>
                    <a:pt x="1105" y="500"/>
                  </a:lnTo>
                  <a:lnTo>
                    <a:pt x="1105" y="512"/>
                  </a:lnTo>
                  <a:lnTo>
                    <a:pt x="1094" y="519"/>
                  </a:lnTo>
                  <a:lnTo>
                    <a:pt x="1034" y="523"/>
                  </a:lnTo>
                  <a:lnTo>
                    <a:pt x="1014" y="540"/>
                  </a:lnTo>
                  <a:lnTo>
                    <a:pt x="998" y="537"/>
                  </a:lnTo>
                  <a:lnTo>
                    <a:pt x="987" y="555"/>
                  </a:lnTo>
                  <a:lnTo>
                    <a:pt x="959" y="563"/>
                  </a:lnTo>
                  <a:lnTo>
                    <a:pt x="940" y="591"/>
                  </a:lnTo>
                  <a:lnTo>
                    <a:pt x="936" y="614"/>
                  </a:lnTo>
                  <a:lnTo>
                    <a:pt x="896" y="642"/>
                  </a:lnTo>
                  <a:lnTo>
                    <a:pt x="871" y="645"/>
                  </a:lnTo>
                  <a:lnTo>
                    <a:pt x="843" y="685"/>
                  </a:lnTo>
                  <a:lnTo>
                    <a:pt x="816" y="701"/>
                  </a:lnTo>
                  <a:lnTo>
                    <a:pt x="765" y="689"/>
                  </a:lnTo>
                  <a:lnTo>
                    <a:pt x="747" y="682"/>
                  </a:lnTo>
                  <a:lnTo>
                    <a:pt x="727" y="703"/>
                  </a:lnTo>
                  <a:lnTo>
                    <a:pt x="717" y="741"/>
                  </a:lnTo>
                  <a:lnTo>
                    <a:pt x="746" y="784"/>
                  </a:lnTo>
                  <a:lnTo>
                    <a:pt x="727" y="804"/>
                  </a:lnTo>
                  <a:lnTo>
                    <a:pt x="702" y="820"/>
                  </a:lnTo>
                  <a:lnTo>
                    <a:pt x="664" y="870"/>
                  </a:lnTo>
                  <a:lnTo>
                    <a:pt x="616" y="893"/>
                  </a:lnTo>
                  <a:lnTo>
                    <a:pt x="535" y="901"/>
                  </a:lnTo>
                  <a:lnTo>
                    <a:pt x="522" y="900"/>
                  </a:lnTo>
                  <a:lnTo>
                    <a:pt x="429" y="941"/>
                  </a:lnTo>
                  <a:lnTo>
                    <a:pt x="388" y="968"/>
                  </a:lnTo>
                  <a:lnTo>
                    <a:pt x="374" y="961"/>
                  </a:lnTo>
                  <a:lnTo>
                    <a:pt x="370" y="949"/>
                  </a:lnTo>
                  <a:lnTo>
                    <a:pt x="314" y="945"/>
                  </a:lnTo>
                  <a:lnTo>
                    <a:pt x="247" y="924"/>
                  </a:lnTo>
                  <a:lnTo>
                    <a:pt x="230" y="903"/>
                  </a:lnTo>
                  <a:lnTo>
                    <a:pt x="134" y="891"/>
                  </a:lnTo>
                  <a:lnTo>
                    <a:pt x="117" y="900"/>
                  </a:lnTo>
                  <a:lnTo>
                    <a:pt x="1" y="888"/>
                  </a:lnTo>
                  <a:lnTo>
                    <a:pt x="0" y="906"/>
                  </a:lnTo>
                  <a:lnTo>
                    <a:pt x="7" y="934"/>
                  </a:lnTo>
                  <a:lnTo>
                    <a:pt x="2" y="980"/>
                  </a:lnTo>
                  <a:lnTo>
                    <a:pt x="36" y="1031"/>
                  </a:lnTo>
                  <a:lnTo>
                    <a:pt x="53" y="1042"/>
                  </a:lnTo>
                  <a:lnTo>
                    <a:pt x="79" y="1021"/>
                  </a:lnTo>
                  <a:lnTo>
                    <a:pt x="136" y="1021"/>
                  </a:lnTo>
                  <a:lnTo>
                    <a:pt x="150" y="1026"/>
                  </a:lnTo>
                  <a:lnTo>
                    <a:pt x="158" y="1039"/>
                  </a:lnTo>
                  <a:lnTo>
                    <a:pt x="151" y="1054"/>
                  </a:lnTo>
                  <a:lnTo>
                    <a:pt x="120" y="1081"/>
                  </a:lnTo>
                  <a:lnTo>
                    <a:pt x="123" y="1094"/>
                  </a:lnTo>
                  <a:lnTo>
                    <a:pt x="160" y="1122"/>
                  </a:lnTo>
                  <a:lnTo>
                    <a:pt x="174" y="1122"/>
                  </a:lnTo>
                  <a:lnTo>
                    <a:pt x="178" y="1128"/>
                  </a:lnTo>
                  <a:lnTo>
                    <a:pt x="175" y="1140"/>
                  </a:lnTo>
                  <a:lnTo>
                    <a:pt x="197" y="1158"/>
                  </a:lnTo>
                  <a:lnTo>
                    <a:pt x="249" y="1167"/>
                  </a:lnTo>
                  <a:lnTo>
                    <a:pt x="274" y="1160"/>
                  </a:lnTo>
                  <a:lnTo>
                    <a:pt x="305" y="1127"/>
                  </a:lnTo>
                  <a:lnTo>
                    <a:pt x="343" y="1131"/>
                  </a:lnTo>
                  <a:lnTo>
                    <a:pt x="359" y="1155"/>
                  </a:lnTo>
                  <a:lnTo>
                    <a:pt x="350" y="1178"/>
                  </a:lnTo>
                  <a:lnTo>
                    <a:pt x="353" y="1192"/>
                  </a:lnTo>
                  <a:lnTo>
                    <a:pt x="333" y="1205"/>
                  </a:lnTo>
                  <a:lnTo>
                    <a:pt x="322" y="1216"/>
                  </a:lnTo>
                  <a:lnTo>
                    <a:pt x="326" y="1245"/>
                  </a:lnTo>
                  <a:lnTo>
                    <a:pt x="362" y="1271"/>
                  </a:lnTo>
                  <a:lnTo>
                    <a:pt x="378" y="1267"/>
                  </a:lnTo>
                  <a:close/>
                </a:path>
              </a:pathLst>
            </a:custGeom>
            <a:solidFill>
              <a:srgbClr val="3191FF"/>
            </a:solidFill>
            <a:ln w="9525">
              <a:noFill/>
              <a:round/>
              <a:headEnd/>
              <a:tailEnd/>
            </a:ln>
          </p:spPr>
          <p:txBody>
            <a:bodyPr/>
            <a:lstStyle/>
            <a:p>
              <a:endParaRPr lang="zh-CN" altLang="en-US">
                <a:latin typeface="+mn-ea"/>
              </a:endParaRPr>
            </a:p>
          </p:txBody>
        </p:sp>
        <p:sp>
          <p:nvSpPr>
            <p:cNvPr id="25668" name="Freeform 69"/>
            <p:cNvSpPr>
              <a:spLocks/>
            </p:cNvSpPr>
            <p:nvPr/>
          </p:nvSpPr>
          <p:spPr bwMode="auto">
            <a:xfrm>
              <a:off x="1548" y="1107"/>
              <a:ext cx="1350" cy="1278"/>
            </a:xfrm>
            <a:custGeom>
              <a:avLst/>
              <a:gdLst>
                <a:gd name="T0" fmla="*/ 0 w 3599"/>
                <a:gd name="T1" fmla="*/ 0 h 3407"/>
                <a:gd name="T2" fmla="*/ 0 w 3599"/>
                <a:gd name="T3" fmla="*/ 0 h 3407"/>
                <a:gd name="T4" fmla="*/ 0 w 3599"/>
                <a:gd name="T5" fmla="*/ 0 h 3407"/>
                <a:gd name="T6" fmla="*/ 0 w 3599"/>
                <a:gd name="T7" fmla="*/ 0 h 3407"/>
                <a:gd name="T8" fmla="*/ 0 w 3599"/>
                <a:gd name="T9" fmla="*/ 0 h 3407"/>
                <a:gd name="T10" fmla="*/ 0 w 3599"/>
                <a:gd name="T11" fmla="*/ 0 h 3407"/>
                <a:gd name="T12" fmla="*/ 0 w 3599"/>
                <a:gd name="T13" fmla="*/ 0 h 3407"/>
                <a:gd name="T14" fmla="*/ 0 w 3599"/>
                <a:gd name="T15" fmla="*/ 0 h 3407"/>
                <a:gd name="T16" fmla="*/ 0 w 3599"/>
                <a:gd name="T17" fmla="*/ 0 h 3407"/>
                <a:gd name="T18" fmla="*/ 0 w 3599"/>
                <a:gd name="T19" fmla="*/ 0 h 3407"/>
                <a:gd name="T20" fmla="*/ 0 w 3599"/>
                <a:gd name="T21" fmla="*/ 0 h 3407"/>
                <a:gd name="T22" fmla="*/ 0 w 3599"/>
                <a:gd name="T23" fmla="*/ 0 h 3407"/>
                <a:gd name="T24" fmla="*/ 0 w 3599"/>
                <a:gd name="T25" fmla="*/ 0 h 3407"/>
                <a:gd name="T26" fmla="*/ 0 w 3599"/>
                <a:gd name="T27" fmla="*/ 0 h 3407"/>
                <a:gd name="T28" fmla="*/ 0 w 3599"/>
                <a:gd name="T29" fmla="*/ 0 h 3407"/>
                <a:gd name="T30" fmla="*/ 0 w 3599"/>
                <a:gd name="T31" fmla="*/ 0 h 3407"/>
                <a:gd name="T32" fmla="*/ 0 w 3599"/>
                <a:gd name="T33" fmla="*/ 0 h 3407"/>
                <a:gd name="T34" fmla="*/ 0 w 3599"/>
                <a:gd name="T35" fmla="*/ 0 h 3407"/>
                <a:gd name="T36" fmla="*/ 0 w 3599"/>
                <a:gd name="T37" fmla="*/ 0 h 3407"/>
                <a:gd name="T38" fmla="*/ 0 w 3599"/>
                <a:gd name="T39" fmla="*/ 0 h 3407"/>
                <a:gd name="T40" fmla="*/ 0 w 3599"/>
                <a:gd name="T41" fmla="*/ 0 h 3407"/>
                <a:gd name="T42" fmla="*/ 0 w 3599"/>
                <a:gd name="T43" fmla="*/ 0 h 3407"/>
                <a:gd name="T44" fmla="*/ 0 w 3599"/>
                <a:gd name="T45" fmla="*/ 0 h 3407"/>
                <a:gd name="T46" fmla="*/ 0 w 3599"/>
                <a:gd name="T47" fmla="*/ 0 h 3407"/>
                <a:gd name="T48" fmla="*/ 0 w 3599"/>
                <a:gd name="T49" fmla="*/ 0 h 3407"/>
                <a:gd name="T50" fmla="*/ 0 w 3599"/>
                <a:gd name="T51" fmla="*/ 0 h 3407"/>
                <a:gd name="T52" fmla="*/ 0 w 3599"/>
                <a:gd name="T53" fmla="*/ 0 h 3407"/>
                <a:gd name="T54" fmla="*/ 0 w 3599"/>
                <a:gd name="T55" fmla="*/ 0 h 3407"/>
                <a:gd name="T56" fmla="*/ 0 w 3599"/>
                <a:gd name="T57" fmla="*/ 0 h 3407"/>
                <a:gd name="T58" fmla="*/ 0 w 3599"/>
                <a:gd name="T59" fmla="*/ 0 h 3407"/>
                <a:gd name="T60" fmla="*/ 0 w 3599"/>
                <a:gd name="T61" fmla="*/ 0 h 3407"/>
                <a:gd name="T62" fmla="*/ 0 w 3599"/>
                <a:gd name="T63" fmla="*/ 0 h 3407"/>
                <a:gd name="T64" fmla="*/ 0 w 3599"/>
                <a:gd name="T65" fmla="*/ 0 h 3407"/>
                <a:gd name="T66" fmla="*/ 0 w 3599"/>
                <a:gd name="T67" fmla="*/ 0 h 3407"/>
                <a:gd name="T68" fmla="*/ 0 w 3599"/>
                <a:gd name="T69" fmla="*/ 0 h 3407"/>
                <a:gd name="T70" fmla="*/ 0 w 3599"/>
                <a:gd name="T71" fmla="*/ 0 h 3407"/>
                <a:gd name="T72" fmla="*/ 0 w 3599"/>
                <a:gd name="T73" fmla="*/ 0 h 3407"/>
                <a:gd name="T74" fmla="*/ 0 w 3599"/>
                <a:gd name="T75" fmla="*/ 0 h 3407"/>
                <a:gd name="T76" fmla="*/ 0 w 3599"/>
                <a:gd name="T77" fmla="*/ 0 h 3407"/>
                <a:gd name="T78" fmla="*/ 0 w 3599"/>
                <a:gd name="T79" fmla="*/ 0 h 3407"/>
                <a:gd name="T80" fmla="*/ 0 w 3599"/>
                <a:gd name="T81" fmla="*/ 0 h 3407"/>
                <a:gd name="T82" fmla="*/ 0 w 3599"/>
                <a:gd name="T83" fmla="*/ 0 h 3407"/>
                <a:gd name="T84" fmla="*/ 0 w 3599"/>
                <a:gd name="T85" fmla="*/ 0 h 3407"/>
                <a:gd name="T86" fmla="*/ 0 w 3599"/>
                <a:gd name="T87" fmla="*/ 0 h 3407"/>
                <a:gd name="T88" fmla="*/ 0 w 3599"/>
                <a:gd name="T89" fmla="*/ 0 h 3407"/>
                <a:gd name="T90" fmla="*/ 0 w 3599"/>
                <a:gd name="T91" fmla="*/ 0 h 3407"/>
                <a:gd name="T92" fmla="*/ 0 w 3599"/>
                <a:gd name="T93" fmla="*/ 0 h 3407"/>
                <a:gd name="T94" fmla="*/ 0 w 3599"/>
                <a:gd name="T95" fmla="*/ 0 h 3407"/>
                <a:gd name="T96" fmla="*/ 0 w 3599"/>
                <a:gd name="T97" fmla="*/ 0 h 3407"/>
                <a:gd name="T98" fmla="*/ 0 w 3599"/>
                <a:gd name="T99" fmla="*/ 0 h 3407"/>
                <a:gd name="T100" fmla="*/ 0 w 3599"/>
                <a:gd name="T101" fmla="*/ 0 h 3407"/>
                <a:gd name="T102" fmla="*/ 0 w 3599"/>
                <a:gd name="T103" fmla="*/ 0 h 3407"/>
                <a:gd name="T104" fmla="*/ 0 w 3599"/>
                <a:gd name="T105" fmla="*/ 0 h 3407"/>
                <a:gd name="T106" fmla="*/ 0 w 3599"/>
                <a:gd name="T107" fmla="*/ 0 h 3407"/>
                <a:gd name="T108" fmla="*/ 0 w 3599"/>
                <a:gd name="T109" fmla="*/ 0 h 3407"/>
                <a:gd name="T110" fmla="*/ 0 w 3599"/>
                <a:gd name="T111" fmla="*/ 0 h 3407"/>
                <a:gd name="T112" fmla="*/ 0 w 3599"/>
                <a:gd name="T113" fmla="*/ 0 h 3407"/>
                <a:gd name="T114" fmla="*/ 0 w 3599"/>
                <a:gd name="T115" fmla="*/ 0 h 3407"/>
                <a:gd name="T116" fmla="*/ 0 w 3599"/>
                <a:gd name="T117" fmla="*/ 0 h 3407"/>
                <a:gd name="T118" fmla="*/ 0 w 3599"/>
                <a:gd name="T119" fmla="*/ 0 h 3407"/>
                <a:gd name="T120" fmla="*/ 0 w 3599"/>
                <a:gd name="T121" fmla="*/ 0 h 3407"/>
                <a:gd name="T122" fmla="*/ 0 w 3599"/>
                <a:gd name="T123" fmla="*/ 0 h 34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99"/>
                <a:gd name="T187" fmla="*/ 0 h 3407"/>
                <a:gd name="T188" fmla="*/ 3599 w 3599"/>
                <a:gd name="T189" fmla="*/ 3407 h 34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99" h="3407">
                  <a:moveTo>
                    <a:pt x="1013" y="3381"/>
                  </a:moveTo>
                  <a:lnTo>
                    <a:pt x="1063" y="3367"/>
                  </a:lnTo>
                  <a:lnTo>
                    <a:pt x="1104" y="3349"/>
                  </a:lnTo>
                  <a:lnTo>
                    <a:pt x="1102" y="3350"/>
                  </a:lnTo>
                  <a:lnTo>
                    <a:pt x="1174" y="3291"/>
                  </a:lnTo>
                  <a:lnTo>
                    <a:pt x="1172" y="3296"/>
                  </a:lnTo>
                  <a:lnTo>
                    <a:pt x="1185" y="3196"/>
                  </a:lnTo>
                  <a:cubicBezTo>
                    <a:pt x="1185" y="3195"/>
                    <a:pt x="1185" y="3195"/>
                    <a:pt x="1185" y="3195"/>
                  </a:cubicBezTo>
                  <a:lnTo>
                    <a:pt x="1225" y="3055"/>
                  </a:lnTo>
                  <a:cubicBezTo>
                    <a:pt x="1226" y="3053"/>
                    <a:pt x="1227" y="3052"/>
                    <a:pt x="1228" y="3051"/>
                  </a:cubicBezTo>
                  <a:lnTo>
                    <a:pt x="1316" y="2989"/>
                  </a:lnTo>
                  <a:cubicBezTo>
                    <a:pt x="1320" y="2987"/>
                    <a:pt x="1324" y="2987"/>
                    <a:pt x="1327" y="2990"/>
                  </a:cubicBezTo>
                  <a:lnTo>
                    <a:pt x="1340" y="3004"/>
                  </a:lnTo>
                  <a:cubicBezTo>
                    <a:pt x="1341" y="3005"/>
                    <a:pt x="1342" y="3006"/>
                    <a:pt x="1342" y="3008"/>
                  </a:cubicBezTo>
                  <a:lnTo>
                    <a:pt x="1365" y="3103"/>
                  </a:lnTo>
                  <a:cubicBezTo>
                    <a:pt x="1366" y="3105"/>
                    <a:pt x="1365" y="3108"/>
                    <a:pt x="1364" y="3110"/>
                  </a:cubicBezTo>
                  <a:lnTo>
                    <a:pt x="1324" y="3171"/>
                  </a:lnTo>
                  <a:lnTo>
                    <a:pt x="1325" y="3168"/>
                  </a:lnTo>
                  <a:lnTo>
                    <a:pt x="1315" y="3226"/>
                  </a:lnTo>
                  <a:lnTo>
                    <a:pt x="1311" y="3217"/>
                  </a:lnTo>
                  <a:lnTo>
                    <a:pt x="1446" y="3271"/>
                  </a:lnTo>
                  <a:cubicBezTo>
                    <a:pt x="1448" y="3272"/>
                    <a:pt x="1450" y="3274"/>
                    <a:pt x="1451" y="3276"/>
                  </a:cubicBezTo>
                  <a:lnTo>
                    <a:pt x="1462" y="3314"/>
                  </a:lnTo>
                  <a:lnTo>
                    <a:pt x="1454" y="3309"/>
                  </a:lnTo>
                  <a:lnTo>
                    <a:pt x="1535" y="3305"/>
                  </a:lnTo>
                  <a:cubicBezTo>
                    <a:pt x="1535" y="3305"/>
                    <a:pt x="1536" y="3305"/>
                    <a:pt x="1537" y="3305"/>
                  </a:cubicBezTo>
                  <a:lnTo>
                    <a:pt x="1575" y="3313"/>
                  </a:lnTo>
                  <a:cubicBezTo>
                    <a:pt x="1576" y="3313"/>
                    <a:pt x="1577" y="3314"/>
                    <a:pt x="1578" y="3314"/>
                  </a:cubicBezTo>
                  <a:lnTo>
                    <a:pt x="1595" y="3328"/>
                  </a:lnTo>
                  <a:lnTo>
                    <a:pt x="1584" y="3330"/>
                  </a:lnTo>
                  <a:lnTo>
                    <a:pt x="1721" y="3125"/>
                  </a:lnTo>
                  <a:cubicBezTo>
                    <a:pt x="1722" y="3123"/>
                    <a:pt x="1723" y="3122"/>
                    <a:pt x="1725" y="3122"/>
                  </a:cubicBezTo>
                  <a:lnTo>
                    <a:pt x="1761" y="3108"/>
                  </a:lnTo>
                  <a:lnTo>
                    <a:pt x="1757" y="3112"/>
                  </a:lnTo>
                  <a:lnTo>
                    <a:pt x="1766" y="3086"/>
                  </a:lnTo>
                  <a:lnTo>
                    <a:pt x="1766" y="3090"/>
                  </a:lnTo>
                  <a:lnTo>
                    <a:pt x="1762" y="3048"/>
                  </a:lnTo>
                  <a:cubicBezTo>
                    <a:pt x="1762" y="3046"/>
                    <a:pt x="1762" y="3044"/>
                    <a:pt x="1763" y="3043"/>
                  </a:cubicBezTo>
                  <a:lnTo>
                    <a:pt x="1809" y="2975"/>
                  </a:lnTo>
                  <a:cubicBezTo>
                    <a:pt x="1811" y="2973"/>
                    <a:pt x="1813" y="2972"/>
                    <a:pt x="1815" y="2971"/>
                  </a:cubicBezTo>
                  <a:lnTo>
                    <a:pt x="1901" y="2967"/>
                  </a:lnTo>
                  <a:lnTo>
                    <a:pt x="1896" y="2970"/>
                  </a:lnTo>
                  <a:lnTo>
                    <a:pt x="1932" y="2930"/>
                  </a:lnTo>
                  <a:cubicBezTo>
                    <a:pt x="1935" y="2927"/>
                    <a:pt x="1940" y="2927"/>
                    <a:pt x="1943" y="2929"/>
                  </a:cubicBezTo>
                  <a:lnTo>
                    <a:pt x="1962" y="2945"/>
                  </a:lnTo>
                  <a:lnTo>
                    <a:pt x="1952" y="2946"/>
                  </a:lnTo>
                  <a:lnTo>
                    <a:pt x="2001" y="2902"/>
                  </a:lnTo>
                  <a:cubicBezTo>
                    <a:pt x="2003" y="2900"/>
                    <a:pt x="2005" y="2900"/>
                    <a:pt x="2007" y="2900"/>
                  </a:cubicBezTo>
                  <a:lnTo>
                    <a:pt x="2037" y="2900"/>
                  </a:lnTo>
                  <a:lnTo>
                    <a:pt x="2031" y="2903"/>
                  </a:lnTo>
                  <a:lnTo>
                    <a:pt x="2122" y="2764"/>
                  </a:lnTo>
                  <a:cubicBezTo>
                    <a:pt x="2124" y="2761"/>
                    <a:pt x="2127" y="2760"/>
                    <a:pt x="2130" y="2760"/>
                  </a:cubicBezTo>
                  <a:lnTo>
                    <a:pt x="2176" y="2764"/>
                  </a:lnTo>
                  <a:lnTo>
                    <a:pt x="2170" y="2766"/>
                  </a:lnTo>
                  <a:lnTo>
                    <a:pt x="2229" y="2722"/>
                  </a:lnTo>
                  <a:cubicBezTo>
                    <a:pt x="2233" y="2719"/>
                    <a:pt x="2237" y="2720"/>
                    <a:pt x="2240" y="2723"/>
                  </a:cubicBezTo>
                  <a:lnTo>
                    <a:pt x="2255" y="2738"/>
                  </a:lnTo>
                  <a:lnTo>
                    <a:pt x="2246" y="2737"/>
                  </a:lnTo>
                  <a:lnTo>
                    <a:pt x="2355" y="2681"/>
                  </a:lnTo>
                  <a:lnTo>
                    <a:pt x="2351" y="2692"/>
                  </a:lnTo>
                  <a:lnTo>
                    <a:pt x="2298" y="2594"/>
                  </a:lnTo>
                  <a:cubicBezTo>
                    <a:pt x="2297" y="2593"/>
                    <a:pt x="2297" y="2591"/>
                    <a:pt x="2297" y="2589"/>
                  </a:cubicBezTo>
                  <a:lnTo>
                    <a:pt x="2314" y="2493"/>
                  </a:lnTo>
                  <a:cubicBezTo>
                    <a:pt x="2314" y="2493"/>
                    <a:pt x="2314" y="2492"/>
                    <a:pt x="2315" y="2491"/>
                  </a:cubicBezTo>
                  <a:lnTo>
                    <a:pt x="2361" y="2390"/>
                  </a:lnTo>
                  <a:cubicBezTo>
                    <a:pt x="2361" y="2388"/>
                    <a:pt x="2363" y="2386"/>
                    <a:pt x="2364" y="2386"/>
                  </a:cubicBezTo>
                  <a:lnTo>
                    <a:pt x="2401" y="2368"/>
                  </a:lnTo>
                  <a:cubicBezTo>
                    <a:pt x="2403" y="2367"/>
                    <a:pt x="2406" y="2367"/>
                    <a:pt x="2408" y="2368"/>
                  </a:cubicBezTo>
                  <a:lnTo>
                    <a:pt x="2435" y="2382"/>
                  </a:lnTo>
                  <a:cubicBezTo>
                    <a:pt x="2437" y="2383"/>
                    <a:pt x="2439" y="2386"/>
                    <a:pt x="2439" y="2389"/>
                  </a:cubicBezTo>
                  <a:lnTo>
                    <a:pt x="2439" y="2461"/>
                  </a:lnTo>
                  <a:lnTo>
                    <a:pt x="2435" y="2454"/>
                  </a:lnTo>
                  <a:lnTo>
                    <a:pt x="2464" y="2474"/>
                  </a:lnTo>
                  <a:lnTo>
                    <a:pt x="2455" y="2474"/>
                  </a:lnTo>
                  <a:lnTo>
                    <a:pt x="2523" y="2420"/>
                  </a:lnTo>
                  <a:lnTo>
                    <a:pt x="2522" y="2421"/>
                  </a:lnTo>
                  <a:lnTo>
                    <a:pt x="2549" y="2391"/>
                  </a:lnTo>
                  <a:cubicBezTo>
                    <a:pt x="2551" y="2389"/>
                    <a:pt x="2555" y="2388"/>
                    <a:pt x="2558" y="2390"/>
                  </a:cubicBezTo>
                  <a:lnTo>
                    <a:pt x="2589" y="2404"/>
                  </a:lnTo>
                  <a:lnTo>
                    <a:pt x="2580" y="2405"/>
                  </a:lnTo>
                  <a:lnTo>
                    <a:pt x="2615" y="2373"/>
                  </a:lnTo>
                  <a:cubicBezTo>
                    <a:pt x="2616" y="2372"/>
                    <a:pt x="2618" y="2371"/>
                    <a:pt x="2620" y="2371"/>
                  </a:cubicBezTo>
                  <a:lnTo>
                    <a:pt x="2690" y="2367"/>
                  </a:lnTo>
                  <a:lnTo>
                    <a:pt x="2683" y="2372"/>
                  </a:lnTo>
                  <a:lnTo>
                    <a:pt x="2695" y="2346"/>
                  </a:lnTo>
                  <a:lnTo>
                    <a:pt x="2695" y="2352"/>
                  </a:lnTo>
                  <a:lnTo>
                    <a:pt x="2679" y="2314"/>
                  </a:lnTo>
                  <a:cubicBezTo>
                    <a:pt x="2678" y="2311"/>
                    <a:pt x="2679" y="2308"/>
                    <a:pt x="2681" y="2306"/>
                  </a:cubicBezTo>
                  <a:lnTo>
                    <a:pt x="2731" y="2252"/>
                  </a:lnTo>
                  <a:cubicBezTo>
                    <a:pt x="2731" y="2251"/>
                    <a:pt x="2732" y="2251"/>
                    <a:pt x="2733" y="2250"/>
                  </a:cubicBezTo>
                  <a:lnTo>
                    <a:pt x="2790" y="2218"/>
                  </a:lnTo>
                  <a:cubicBezTo>
                    <a:pt x="2793" y="2216"/>
                    <a:pt x="2797" y="2217"/>
                    <a:pt x="2800" y="2220"/>
                  </a:cubicBezTo>
                  <a:lnTo>
                    <a:pt x="2894" y="2326"/>
                  </a:lnTo>
                  <a:cubicBezTo>
                    <a:pt x="2895" y="2327"/>
                    <a:pt x="2896" y="2330"/>
                    <a:pt x="2895" y="2332"/>
                  </a:cubicBezTo>
                  <a:lnTo>
                    <a:pt x="2892" y="2372"/>
                  </a:lnTo>
                  <a:lnTo>
                    <a:pt x="2891" y="2367"/>
                  </a:lnTo>
                  <a:lnTo>
                    <a:pt x="2936" y="2443"/>
                  </a:lnTo>
                  <a:lnTo>
                    <a:pt x="2930" y="2439"/>
                  </a:lnTo>
                  <a:lnTo>
                    <a:pt x="3039" y="2447"/>
                  </a:lnTo>
                  <a:lnTo>
                    <a:pt x="3031" y="2451"/>
                  </a:lnTo>
                  <a:lnTo>
                    <a:pt x="3056" y="2399"/>
                  </a:lnTo>
                  <a:lnTo>
                    <a:pt x="3055" y="2404"/>
                  </a:lnTo>
                  <a:lnTo>
                    <a:pt x="3027" y="2251"/>
                  </a:lnTo>
                  <a:cubicBezTo>
                    <a:pt x="3026" y="2248"/>
                    <a:pt x="3027" y="2246"/>
                    <a:pt x="3029" y="2244"/>
                  </a:cubicBezTo>
                  <a:lnTo>
                    <a:pt x="3053" y="2216"/>
                  </a:lnTo>
                  <a:cubicBezTo>
                    <a:pt x="3056" y="2213"/>
                    <a:pt x="3061" y="2212"/>
                    <a:pt x="3064" y="2215"/>
                  </a:cubicBezTo>
                  <a:lnTo>
                    <a:pt x="3114" y="2251"/>
                  </a:lnTo>
                  <a:cubicBezTo>
                    <a:pt x="3115" y="2251"/>
                    <a:pt x="3115" y="2252"/>
                    <a:pt x="3116" y="2253"/>
                  </a:cubicBezTo>
                  <a:lnTo>
                    <a:pt x="3162" y="2323"/>
                  </a:lnTo>
                  <a:lnTo>
                    <a:pt x="3148" y="2323"/>
                  </a:lnTo>
                  <a:lnTo>
                    <a:pt x="3221" y="2207"/>
                  </a:lnTo>
                  <a:cubicBezTo>
                    <a:pt x="3222" y="2205"/>
                    <a:pt x="3224" y="2204"/>
                    <a:pt x="3226" y="2203"/>
                  </a:cubicBezTo>
                  <a:lnTo>
                    <a:pt x="3259" y="2197"/>
                  </a:lnTo>
                  <a:lnTo>
                    <a:pt x="3254" y="2200"/>
                  </a:lnTo>
                  <a:lnTo>
                    <a:pt x="3308" y="2142"/>
                  </a:lnTo>
                  <a:cubicBezTo>
                    <a:pt x="3309" y="2140"/>
                    <a:pt x="3311" y="2139"/>
                    <a:pt x="3314" y="2139"/>
                  </a:cubicBezTo>
                  <a:lnTo>
                    <a:pt x="3340" y="2139"/>
                  </a:lnTo>
                  <a:lnTo>
                    <a:pt x="3335" y="2142"/>
                  </a:lnTo>
                  <a:lnTo>
                    <a:pt x="3380" y="2094"/>
                  </a:lnTo>
                  <a:cubicBezTo>
                    <a:pt x="3382" y="2092"/>
                    <a:pt x="3384" y="2092"/>
                    <a:pt x="3386" y="2092"/>
                  </a:cubicBezTo>
                  <a:lnTo>
                    <a:pt x="3411" y="2092"/>
                  </a:lnTo>
                  <a:lnTo>
                    <a:pt x="3404" y="2096"/>
                  </a:lnTo>
                  <a:lnTo>
                    <a:pt x="3429" y="2050"/>
                  </a:lnTo>
                  <a:cubicBezTo>
                    <a:pt x="3430" y="2047"/>
                    <a:pt x="3433" y="2046"/>
                    <a:pt x="3436" y="2046"/>
                  </a:cubicBezTo>
                  <a:lnTo>
                    <a:pt x="3503" y="2046"/>
                  </a:lnTo>
                  <a:lnTo>
                    <a:pt x="3497" y="2048"/>
                  </a:lnTo>
                  <a:lnTo>
                    <a:pt x="3556" y="1988"/>
                  </a:lnTo>
                  <a:lnTo>
                    <a:pt x="3585" y="1957"/>
                  </a:lnTo>
                  <a:lnTo>
                    <a:pt x="3583" y="1962"/>
                  </a:lnTo>
                  <a:lnTo>
                    <a:pt x="3583" y="1926"/>
                  </a:lnTo>
                  <a:lnTo>
                    <a:pt x="3587" y="1933"/>
                  </a:lnTo>
                  <a:lnTo>
                    <a:pt x="3539" y="1905"/>
                  </a:lnTo>
                  <a:cubicBezTo>
                    <a:pt x="3536" y="1903"/>
                    <a:pt x="3535" y="1901"/>
                    <a:pt x="3535" y="1898"/>
                  </a:cubicBezTo>
                  <a:lnTo>
                    <a:pt x="3535" y="1834"/>
                  </a:lnTo>
                  <a:lnTo>
                    <a:pt x="3536" y="1839"/>
                  </a:lnTo>
                  <a:lnTo>
                    <a:pt x="3450" y="1725"/>
                  </a:lnTo>
                  <a:lnTo>
                    <a:pt x="3462" y="1726"/>
                  </a:lnTo>
                  <a:lnTo>
                    <a:pt x="3378" y="1808"/>
                  </a:lnTo>
                  <a:cubicBezTo>
                    <a:pt x="3376" y="1811"/>
                    <a:pt x="3372" y="1811"/>
                    <a:pt x="3368" y="1809"/>
                  </a:cubicBezTo>
                  <a:lnTo>
                    <a:pt x="3344" y="1793"/>
                  </a:lnTo>
                  <a:cubicBezTo>
                    <a:pt x="3342" y="1792"/>
                    <a:pt x="3340" y="1790"/>
                    <a:pt x="3340" y="1787"/>
                  </a:cubicBezTo>
                  <a:lnTo>
                    <a:pt x="3334" y="1739"/>
                  </a:lnTo>
                  <a:lnTo>
                    <a:pt x="3335" y="1743"/>
                  </a:lnTo>
                  <a:lnTo>
                    <a:pt x="3303" y="1689"/>
                  </a:lnTo>
                  <a:cubicBezTo>
                    <a:pt x="3302" y="1688"/>
                    <a:pt x="3302" y="1687"/>
                    <a:pt x="3302" y="1686"/>
                  </a:cubicBezTo>
                  <a:lnTo>
                    <a:pt x="3292" y="1624"/>
                  </a:lnTo>
                  <a:cubicBezTo>
                    <a:pt x="3292" y="1623"/>
                    <a:pt x="3292" y="1623"/>
                    <a:pt x="3292" y="1623"/>
                  </a:cubicBezTo>
                  <a:lnTo>
                    <a:pt x="3292" y="1561"/>
                  </a:lnTo>
                  <a:lnTo>
                    <a:pt x="3295" y="1567"/>
                  </a:lnTo>
                  <a:lnTo>
                    <a:pt x="3238" y="1523"/>
                  </a:lnTo>
                  <a:cubicBezTo>
                    <a:pt x="3237" y="1522"/>
                    <a:pt x="3236" y="1521"/>
                    <a:pt x="3235" y="1519"/>
                  </a:cubicBezTo>
                  <a:lnTo>
                    <a:pt x="3227" y="1491"/>
                  </a:lnTo>
                  <a:cubicBezTo>
                    <a:pt x="3227" y="1489"/>
                    <a:pt x="3227" y="1488"/>
                    <a:pt x="3228" y="1486"/>
                  </a:cubicBezTo>
                  <a:lnTo>
                    <a:pt x="3243" y="1448"/>
                  </a:lnTo>
                  <a:cubicBezTo>
                    <a:pt x="3245" y="1444"/>
                    <a:pt x="3249" y="1442"/>
                    <a:pt x="3253" y="1443"/>
                  </a:cubicBezTo>
                  <a:lnTo>
                    <a:pt x="3362" y="1477"/>
                  </a:lnTo>
                  <a:lnTo>
                    <a:pt x="3351" y="1484"/>
                  </a:lnTo>
                  <a:lnTo>
                    <a:pt x="3357" y="1426"/>
                  </a:lnTo>
                  <a:cubicBezTo>
                    <a:pt x="3357" y="1425"/>
                    <a:pt x="3358" y="1423"/>
                    <a:pt x="3359" y="1422"/>
                  </a:cubicBezTo>
                  <a:lnTo>
                    <a:pt x="3395" y="1378"/>
                  </a:lnTo>
                  <a:lnTo>
                    <a:pt x="3396" y="1389"/>
                  </a:lnTo>
                  <a:lnTo>
                    <a:pt x="3373" y="1365"/>
                  </a:lnTo>
                  <a:cubicBezTo>
                    <a:pt x="3371" y="1363"/>
                    <a:pt x="3370" y="1361"/>
                    <a:pt x="3371" y="1359"/>
                  </a:cubicBezTo>
                  <a:lnTo>
                    <a:pt x="3374" y="1311"/>
                  </a:lnTo>
                  <a:cubicBezTo>
                    <a:pt x="3375" y="1308"/>
                    <a:pt x="3376" y="1306"/>
                    <a:pt x="3379" y="1304"/>
                  </a:cubicBezTo>
                  <a:lnTo>
                    <a:pt x="3432" y="1276"/>
                  </a:lnTo>
                  <a:lnTo>
                    <a:pt x="3429" y="1279"/>
                  </a:lnTo>
                  <a:lnTo>
                    <a:pt x="3441" y="1263"/>
                  </a:lnTo>
                  <a:lnTo>
                    <a:pt x="3440" y="1270"/>
                  </a:lnTo>
                  <a:lnTo>
                    <a:pt x="3434" y="1252"/>
                  </a:lnTo>
                  <a:lnTo>
                    <a:pt x="3444" y="1257"/>
                  </a:lnTo>
                  <a:lnTo>
                    <a:pt x="3385" y="1275"/>
                  </a:lnTo>
                  <a:cubicBezTo>
                    <a:pt x="3382" y="1276"/>
                    <a:pt x="3379" y="1275"/>
                    <a:pt x="3377" y="1274"/>
                  </a:cubicBezTo>
                  <a:lnTo>
                    <a:pt x="3272" y="1192"/>
                  </a:lnTo>
                  <a:cubicBezTo>
                    <a:pt x="3271" y="1191"/>
                    <a:pt x="3270" y="1189"/>
                    <a:pt x="3269" y="1187"/>
                  </a:cubicBezTo>
                  <a:lnTo>
                    <a:pt x="3266" y="1167"/>
                  </a:lnTo>
                  <a:cubicBezTo>
                    <a:pt x="3265" y="1165"/>
                    <a:pt x="3266" y="1163"/>
                    <a:pt x="3267" y="1161"/>
                  </a:cubicBezTo>
                  <a:lnTo>
                    <a:pt x="3317" y="1095"/>
                  </a:lnTo>
                  <a:lnTo>
                    <a:pt x="3421" y="928"/>
                  </a:lnTo>
                  <a:lnTo>
                    <a:pt x="3429" y="914"/>
                  </a:lnTo>
                  <a:cubicBezTo>
                    <a:pt x="3430" y="912"/>
                    <a:pt x="3433" y="910"/>
                    <a:pt x="3436" y="910"/>
                  </a:cubicBezTo>
                  <a:lnTo>
                    <a:pt x="3451" y="910"/>
                  </a:lnTo>
                  <a:cubicBezTo>
                    <a:pt x="3453" y="910"/>
                    <a:pt x="3456" y="911"/>
                    <a:pt x="3457" y="913"/>
                  </a:cubicBezTo>
                  <a:lnTo>
                    <a:pt x="3494" y="957"/>
                  </a:lnTo>
                  <a:lnTo>
                    <a:pt x="3490" y="955"/>
                  </a:lnTo>
                  <a:lnTo>
                    <a:pt x="3500" y="959"/>
                  </a:lnTo>
                  <a:lnTo>
                    <a:pt x="3489" y="966"/>
                  </a:lnTo>
                  <a:lnTo>
                    <a:pt x="3489" y="763"/>
                  </a:lnTo>
                  <a:cubicBezTo>
                    <a:pt x="3489" y="760"/>
                    <a:pt x="3491" y="757"/>
                    <a:pt x="3494" y="755"/>
                  </a:cubicBezTo>
                  <a:lnTo>
                    <a:pt x="3530" y="739"/>
                  </a:lnTo>
                  <a:lnTo>
                    <a:pt x="3525" y="747"/>
                  </a:lnTo>
                  <a:lnTo>
                    <a:pt x="3525" y="667"/>
                  </a:lnTo>
                  <a:lnTo>
                    <a:pt x="3516" y="536"/>
                  </a:lnTo>
                  <a:cubicBezTo>
                    <a:pt x="3516" y="535"/>
                    <a:pt x="3516" y="534"/>
                    <a:pt x="3516" y="533"/>
                  </a:cubicBezTo>
                  <a:lnTo>
                    <a:pt x="3558" y="358"/>
                  </a:lnTo>
                  <a:lnTo>
                    <a:pt x="3561" y="366"/>
                  </a:lnTo>
                  <a:lnTo>
                    <a:pt x="3436" y="264"/>
                  </a:lnTo>
                  <a:lnTo>
                    <a:pt x="3447" y="264"/>
                  </a:lnTo>
                  <a:lnTo>
                    <a:pt x="3347" y="352"/>
                  </a:lnTo>
                  <a:cubicBezTo>
                    <a:pt x="3346" y="353"/>
                    <a:pt x="3345" y="354"/>
                    <a:pt x="3343" y="354"/>
                  </a:cubicBezTo>
                  <a:lnTo>
                    <a:pt x="3293" y="358"/>
                  </a:lnTo>
                  <a:lnTo>
                    <a:pt x="3299" y="355"/>
                  </a:lnTo>
                  <a:lnTo>
                    <a:pt x="3274" y="387"/>
                  </a:lnTo>
                  <a:cubicBezTo>
                    <a:pt x="3272" y="389"/>
                    <a:pt x="3269" y="390"/>
                    <a:pt x="3266" y="389"/>
                  </a:cubicBezTo>
                  <a:lnTo>
                    <a:pt x="3184" y="376"/>
                  </a:lnTo>
                  <a:cubicBezTo>
                    <a:pt x="3182" y="375"/>
                    <a:pt x="3181" y="374"/>
                    <a:pt x="3179" y="373"/>
                  </a:cubicBezTo>
                  <a:lnTo>
                    <a:pt x="3135" y="321"/>
                  </a:lnTo>
                  <a:cubicBezTo>
                    <a:pt x="3135" y="320"/>
                    <a:pt x="3134" y="319"/>
                    <a:pt x="3134" y="318"/>
                  </a:cubicBezTo>
                  <a:lnTo>
                    <a:pt x="3109" y="238"/>
                  </a:lnTo>
                  <a:cubicBezTo>
                    <a:pt x="3109" y="237"/>
                    <a:pt x="3109" y="236"/>
                    <a:pt x="3109" y="234"/>
                  </a:cubicBezTo>
                  <a:lnTo>
                    <a:pt x="3115" y="204"/>
                  </a:lnTo>
                  <a:lnTo>
                    <a:pt x="3118" y="213"/>
                  </a:lnTo>
                  <a:lnTo>
                    <a:pt x="3049" y="169"/>
                  </a:lnTo>
                  <a:lnTo>
                    <a:pt x="3061" y="166"/>
                  </a:lnTo>
                  <a:lnTo>
                    <a:pt x="3024" y="232"/>
                  </a:lnTo>
                  <a:cubicBezTo>
                    <a:pt x="3023" y="234"/>
                    <a:pt x="3022" y="235"/>
                    <a:pt x="3019" y="236"/>
                  </a:cubicBezTo>
                  <a:cubicBezTo>
                    <a:pt x="3017" y="236"/>
                    <a:pt x="3015" y="236"/>
                    <a:pt x="3013" y="235"/>
                  </a:cubicBezTo>
                  <a:lnTo>
                    <a:pt x="2941" y="189"/>
                  </a:lnTo>
                  <a:cubicBezTo>
                    <a:pt x="2940" y="188"/>
                    <a:pt x="2939" y="188"/>
                    <a:pt x="2939" y="188"/>
                  </a:cubicBezTo>
                  <a:lnTo>
                    <a:pt x="2928" y="176"/>
                  </a:lnTo>
                  <a:cubicBezTo>
                    <a:pt x="2925" y="173"/>
                    <a:pt x="2925" y="170"/>
                    <a:pt x="2926" y="167"/>
                  </a:cubicBezTo>
                  <a:lnTo>
                    <a:pt x="2968" y="48"/>
                  </a:lnTo>
                  <a:lnTo>
                    <a:pt x="2969" y="55"/>
                  </a:lnTo>
                  <a:lnTo>
                    <a:pt x="2937" y="13"/>
                  </a:lnTo>
                  <a:lnTo>
                    <a:pt x="2943" y="16"/>
                  </a:lnTo>
                  <a:lnTo>
                    <a:pt x="2912" y="16"/>
                  </a:lnTo>
                  <a:lnTo>
                    <a:pt x="2917" y="15"/>
                  </a:lnTo>
                  <a:lnTo>
                    <a:pt x="2842" y="67"/>
                  </a:lnTo>
                  <a:lnTo>
                    <a:pt x="2845" y="65"/>
                  </a:lnTo>
                  <a:lnTo>
                    <a:pt x="2782" y="166"/>
                  </a:lnTo>
                  <a:lnTo>
                    <a:pt x="2779" y="155"/>
                  </a:lnTo>
                  <a:lnTo>
                    <a:pt x="2802" y="169"/>
                  </a:lnTo>
                  <a:lnTo>
                    <a:pt x="2799" y="168"/>
                  </a:lnTo>
                  <a:lnTo>
                    <a:pt x="2845" y="174"/>
                  </a:lnTo>
                  <a:cubicBezTo>
                    <a:pt x="2847" y="174"/>
                    <a:pt x="2850" y="176"/>
                    <a:pt x="2851" y="179"/>
                  </a:cubicBezTo>
                  <a:lnTo>
                    <a:pt x="2891" y="279"/>
                  </a:lnTo>
                  <a:cubicBezTo>
                    <a:pt x="2892" y="281"/>
                    <a:pt x="2892" y="283"/>
                    <a:pt x="2891" y="285"/>
                  </a:cubicBezTo>
                  <a:lnTo>
                    <a:pt x="2870" y="327"/>
                  </a:lnTo>
                  <a:lnTo>
                    <a:pt x="2831" y="386"/>
                  </a:lnTo>
                  <a:lnTo>
                    <a:pt x="2832" y="384"/>
                  </a:lnTo>
                  <a:lnTo>
                    <a:pt x="2765" y="649"/>
                  </a:lnTo>
                  <a:lnTo>
                    <a:pt x="2765" y="643"/>
                  </a:lnTo>
                  <a:lnTo>
                    <a:pt x="2789" y="687"/>
                  </a:lnTo>
                  <a:cubicBezTo>
                    <a:pt x="2791" y="689"/>
                    <a:pt x="2791" y="693"/>
                    <a:pt x="2789" y="695"/>
                  </a:cubicBezTo>
                  <a:lnTo>
                    <a:pt x="2768" y="729"/>
                  </a:lnTo>
                  <a:cubicBezTo>
                    <a:pt x="2768" y="730"/>
                    <a:pt x="2767" y="731"/>
                    <a:pt x="2766" y="731"/>
                  </a:cubicBezTo>
                  <a:lnTo>
                    <a:pt x="2612" y="851"/>
                  </a:lnTo>
                  <a:cubicBezTo>
                    <a:pt x="2610" y="852"/>
                    <a:pt x="2608" y="853"/>
                    <a:pt x="2605" y="852"/>
                  </a:cubicBezTo>
                  <a:lnTo>
                    <a:pt x="2521" y="838"/>
                  </a:lnTo>
                  <a:cubicBezTo>
                    <a:pt x="2521" y="838"/>
                    <a:pt x="2520" y="838"/>
                    <a:pt x="2520" y="838"/>
                  </a:cubicBezTo>
                  <a:lnTo>
                    <a:pt x="2474" y="820"/>
                  </a:lnTo>
                  <a:lnTo>
                    <a:pt x="2484" y="815"/>
                  </a:lnTo>
                  <a:lnTo>
                    <a:pt x="2477" y="837"/>
                  </a:lnTo>
                  <a:lnTo>
                    <a:pt x="2408" y="1122"/>
                  </a:lnTo>
                  <a:cubicBezTo>
                    <a:pt x="2408" y="1123"/>
                    <a:pt x="2407" y="1124"/>
                    <a:pt x="2407" y="1125"/>
                  </a:cubicBezTo>
                  <a:lnTo>
                    <a:pt x="2374" y="1167"/>
                  </a:lnTo>
                  <a:lnTo>
                    <a:pt x="2375" y="1159"/>
                  </a:lnTo>
                  <a:lnTo>
                    <a:pt x="2393" y="1207"/>
                  </a:lnTo>
                  <a:lnTo>
                    <a:pt x="2391" y="1204"/>
                  </a:lnTo>
                  <a:lnTo>
                    <a:pt x="2433" y="1244"/>
                  </a:lnTo>
                  <a:lnTo>
                    <a:pt x="2423" y="1243"/>
                  </a:lnTo>
                  <a:lnTo>
                    <a:pt x="2494" y="1203"/>
                  </a:lnTo>
                  <a:cubicBezTo>
                    <a:pt x="2495" y="1202"/>
                    <a:pt x="2497" y="1202"/>
                    <a:pt x="2498" y="1202"/>
                  </a:cubicBezTo>
                  <a:lnTo>
                    <a:pt x="2611" y="1212"/>
                  </a:lnTo>
                  <a:lnTo>
                    <a:pt x="2604" y="1216"/>
                  </a:lnTo>
                  <a:lnTo>
                    <a:pt x="2638" y="1158"/>
                  </a:lnTo>
                  <a:cubicBezTo>
                    <a:pt x="2639" y="1156"/>
                    <a:pt x="2641" y="1155"/>
                    <a:pt x="2642" y="1154"/>
                  </a:cubicBezTo>
                  <a:lnTo>
                    <a:pt x="2700" y="1136"/>
                  </a:lnTo>
                  <a:cubicBezTo>
                    <a:pt x="2701" y="1136"/>
                    <a:pt x="2703" y="1136"/>
                    <a:pt x="2705" y="1136"/>
                  </a:cubicBezTo>
                  <a:lnTo>
                    <a:pt x="2820" y="1178"/>
                  </a:lnTo>
                  <a:cubicBezTo>
                    <a:pt x="2821" y="1179"/>
                    <a:pt x="2822" y="1179"/>
                    <a:pt x="2823" y="1180"/>
                  </a:cubicBezTo>
                  <a:lnTo>
                    <a:pt x="2960" y="1336"/>
                  </a:lnTo>
                  <a:cubicBezTo>
                    <a:pt x="2962" y="1337"/>
                    <a:pt x="2962" y="1339"/>
                    <a:pt x="2962" y="1341"/>
                  </a:cubicBezTo>
                  <a:lnTo>
                    <a:pt x="2962" y="1373"/>
                  </a:lnTo>
                  <a:cubicBezTo>
                    <a:pt x="2962" y="1376"/>
                    <a:pt x="2961" y="1378"/>
                    <a:pt x="2959" y="1380"/>
                  </a:cubicBezTo>
                  <a:lnTo>
                    <a:pt x="2930" y="1400"/>
                  </a:lnTo>
                  <a:cubicBezTo>
                    <a:pt x="2929" y="1401"/>
                    <a:pt x="2928" y="1401"/>
                    <a:pt x="2926" y="1401"/>
                  </a:cubicBezTo>
                  <a:lnTo>
                    <a:pt x="2766" y="1411"/>
                  </a:lnTo>
                  <a:lnTo>
                    <a:pt x="2770" y="1409"/>
                  </a:lnTo>
                  <a:lnTo>
                    <a:pt x="2717" y="1453"/>
                  </a:lnTo>
                  <a:cubicBezTo>
                    <a:pt x="2715" y="1455"/>
                    <a:pt x="2713" y="1455"/>
                    <a:pt x="2711" y="1455"/>
                  </a:cubicBezTo>
                  <a:lnTo>
                    <a:pt x="2669" y="1449"/>
                  </a:lnTo>
                  <a:lnTo>
                    <a:pt x="2677" y="1445"/>
                  </a:lnTo>
                  <a:lnTo>
                    <a:pt x="2648" y="1493"/>
                  </a:lnTo>
                  <a:cubicBezTo>
                    <a:pt x="2647" y="1495"/>
                    <a:pt x="2645" y="1496"/>
                    <a:pt x="2643" y="1497"/>
                  </a:cubicBezTo>
                  <a:lnTo>
                    <a:pt x="2567" y="1517"/>
                  </a:lnTo>
                  <a:lnTo>
                    <a:pt x="2571" y="1513"/>
                  </a:lnTo>
                  <a:lnTo>
                    <a:pt x="2522" y="1589"/>
                  </a:lnTo>
                  <a:lnTo>
                    <a:pt x="2523" y="1586"/>
                  </a:lnTo>
                  <a:lnTo>
                    <a:pt x="2513" y="1646"/>
                  </a:lnTo>
                  <a:cubicBezTo>
                    <a:pt x="2513" y="1648"/>
                    <a:pt x="2512" y="1650"/>
                    <a:pt x="2510" y="1651"/>
                  </a:cubicBezTo>
                  <a:lnTo>
                    <a:pt x="2401" y="1727"/>
                  </a:lnTo>
                  <a:cubicBezTo>
                    <a:pt x="2400" y="1728"/>
                    <a:pt x="2399" y="1728"/>
                    <a:pt x="2398" y="1728"/>
                  </a:cubicBezTo>
                  <a:lnTo>
                    <a:pt x="2333" y="1736"/>
                  </a:lnTo>
                  <a:lnTo>
                    <a:pt x="2338" y="1733"/>
                  </a:lnTo>
                  <a:lnTo>
                    <a:pt x="2262" y="1839"/>
                  </a:lnTo>
                  <a:cubicBezTo>
                    <a:pt x="2261" y="1840"/>
                    <a:pt x="2260" y="1840"/>
                    <a:pt x="2259" y="1841"/>
                  </a:cubicBezTo>
                  <a:lnTo>
                    <a:pt x="2189" y="1885"/>
                  </a:lnTo>
                  <a:cubicBezTo>
                    <a:pt x="2187" y="1886"/>
                    <a:pt x="2185" y="1886"/>
                    <a:pt x="2183" y="1886"/>
                  </a:cubicBezTo>
                  <a:lnTo>
                    <a:pt x="2045" y="1854"/>
                  </a:lnTo>
                  <a:cubicBezTo>
                    <a:pt x="2045" y="1854"/>
                    <a:pt x="2044" y="1854"/>
                    <a:pt x="2044" y="1854"/>
                  </a:cubicBezTo>
                  <a:lnTo>
                    <a:pt x="1996" y="1834"/>
                  </a:lnTo>
                  <a:lnTo>
                    <a:pt x="2005" y="1832"/>
                  </a:lnTo>
                  <a:lnTo>
                    <a:pt x="1951" y="1888"/>
                  </a:lnTo>
                  <a:lnTo>
                    <a:pt x="1953" y="1884"/>
                  </a:lnTo>
                  <a:lnTo>
                    <a:pt x="1927" y="1986"/>
                  </a:lnTo>
                  <a:lnTo>
                    <a:pt x="1926" y="1979"/>
                  </a:lnTo>
                  <a:lnTo>
                    <a:pt x="2004" y="2095"/>
                  </a:lnTo>
                  <a:cubicBezTo>
                    <a:pt x="2006" y="2098"/>
                    <a:pt x="2006" y="2102"/>
                    <a:pt x="2003" y="2105"/>
                  </a:cubicBezTo>
                  <a:lnTo>
                    <a:pt x="1951" y="2157"/>
                  </a:lnTo>
                  <a:cubicBezTo>
                    <a:pt x="1951" y="2157"/>
                    <a:pt x="1951" y="2158"/>
                    <a:pt x="1950" y="2158"/>
                  </a:cubicBezTo>
                  <a:lnTo>
                    <a:pt x="1883" y="2202"/>
                  </a:lnTo>
                  <a:lnTo>
                    <a:pt x="1885" y="2200"/>
                  </a:lnTo>
                  <a:lnTo>
                    <a:pt x="1784" y="2332"/>
                  </a:lnTo>
                  <a:cubicBezTo>
                    <a:pt x="1783" y="2333"/>
                    <a:pt x="1782" y="2334"/>
                    <a:pt x="1781" y="2334"/>
                  </a:cubicBezTo>
                  <a:lnTo>
                    <a:pt x="1653" y="2396"/>
                  </a:lnTo>
                  <a:cubicBezTo>
                    <a:pt x="1652" y="2396"/>
                    <a:pt x="1651" y="2397"/>
                    <a:pt x="1650" y="2397"/>
                  </a:cubicBezTo>
                  <a:lnTo>
                    <a:pt x="1436" y="2419"/>
                  </a:lnTo>
                  <a:cubicBezTo>
                    <a:pt x="1436" y="2419"/>
                    <a:pt x="1435" y="2419"/>
                    <a:pt x="1435" y="2419"/>
                  </a:cubicBezTo>
                  <a:lnTo>
                    <a:pt x="1398" y="2415"/>
                  </a:lnTo>
                  <a:lnTo>
                    <a:pt x="1403" y="2414"/>
                  </a:lnTo>
                  <a:lnTo>
                    <a:pt x="1156" y="2524"/>
                  </a:lnTo>
                  <a:lnTo>
                    <a:pt x="1157" y="2523"/>
                  </a:lnTo>
                  <a:lnTo>
                    <a:pt x="1046" y="2597"/>
                  </a:lnTo>
                  <a:cubicBezTo>
                    <a:pt x="1044" y="2599"/>
                    <a:pt x="1041" y="2599"/>
                    <a:pt x="1038" y="2598"/>
                  </a:cubicBezTo>
                  <a:lnTo>
                    <a:pt x="1002" y="2580"/>
                  </a:lnTo>
                  <a:cubicBezTo>
                    <a:pt x="1000" y="2579"/>
                    <a:pt x="999" y="2577"/>
                    <a:pt x="998" y="2575"/>
                  </a:cubicBezTo>
                  <a:lnTo>
                    <a:pt x="988" y="2541"/>
                  </a:lnTo>
                  <a:lnTo>
                    <a:pt x="996" y="2546"/>
                  </a:lnTo>
                  <a:lnTo>
                    <a:pt x="845" y="2537"/>
                  </a:lnTo>
                  <a:cubicBezTo>
                    <a:pt x="844" y="2536"/>
                    <a:pt x="843" y="2536"/>
                    <a:pt x="843" y="2536"/>
                  </a:cubicBezTo>
                  <a:lnTo>
                    <a:pt x="665" y="2478"/>
                  </a:lnTo>
                  <a:cubicBezTo>
                    <a:pt x="664" y="2478"/>
                    <a:pt x="662" y="2477"/>
                    <a:pt x="661" y="2476"/>
                  </a:cubicBezTo>
                  <a:lnTo>
                    <a:pt x="616" y="2422"/>
                  </a:lnTo>
                  <a:lnTo>
                    <a:pt x="621" y="2425"/>
                  </a:lnTo>
                  <a:lnTo>
                    <a:pt x="365" y="2393"/>
                  </a:lnTo>
                  <a:lnTo>
                    <a:pt x="369" y="2392"/>
                  </a:lnTo>
                  <a:lnTo>
                    <a:pt x="323" y="2414"/>
                  </a:lnTo>
                  <a:cubicBezTo>
                    <a:pt x="322" y="2415"/>
                    <a:pt x="321" y="2415"/>
                    <a:pt x="319" y="2415"/>
                  </a:cubicBezTo>
                  <a:lnTo>
                    <a:pt x="10" y="2383"/>
                  </a:lnTo>
                  <a:lnTo>
                    <a:pt x="18" y="2375"/>
                  </a:lnTo>
                  <a:lnTo>
                    <a:pt x="16" y="2423"/>
                  </a:lnTo>
                  <a:lnTo>
                    <a:pt x="16" y="2421"/>
                  </a:lnTo>
                  <a:lnTo>
                    <a:pt x="35" y="2497"/>
                  </a:lnTo>
                  <a:cubicBezTo>
                    <a:pt x="36" y="2498"/>
                    <a:pt x="36" y="2499"/>
                    <a:pt x="36" y="2499"/>
                  </a:cubicBezTo>
                  <a:lnTo>
                    <a:pt x="22" y="2623"/>
                  </a:lnTo>
                  <a:lnTo>
                    <a:pt x="21" y="2618"/>
                  </a:lnTo>
                  <a:lnTo>
                    <a:pt x="111" y="2754"/>
                  </a:lnTo>
                  <a:lnTo>
                    <a:pt x="108" y="2751"/>
                  </a:lnTo>
                  <a:lnTo>
                    <a:pt x="154" y="2781"/>
                  </a:lnTo>
                  <a:lnTo>
                    <a:pt x="145" y="2782"/>
                  </a:lnTo>
                  <a:lnTo>
                    <a:pt x="213" y="2724"/>
                  </a:lnTo>
                  <a:cubicBezTo>
                    <a:pt x="215" y="2723"/>
                    <a:pt x="217" y="2722"/>
                    <a:pt x="219" y="2722"/>
                  </a:cubicBezTo>
                  <a:lnTo>
                    <a:pt x="370" y="2722"/>
                  </a:lnTo>
                  <a:cubicBezTo>
                    <a:pt x="370" y="2722"/>
                    <a:pt x="371" y="2722"/>
                    <a:pt x="372" y="2723"/>
                  </a:cubicBezTo>
                  <a:lnTo>
                    <a:pt x="411" y="2736"/>
                  </a:lnTo>
                  <a:cubicBezTo>
                    <a:pt x="412" y="2737"/>
                    <a:pt x="414" y="2738"/>
                    <a:pt x="415" y="2740"/>
                  </a:cubicBezTo>
                  <a:lnTo>
                    <a:pt x="436" y="2776"/>
                  </a:lnTo>
                  <a:cubicBezTo>
                    <a:pt x="437" y="2778"/>
                    <a:pt x="437" y="2781"/>
                    <a:pt x="436" y="2783"/>
                  </a:cubicBezTo>
                  <a:lnTo>
                    <a:pt x="419" y="2823"/>
                  </a:lnTo>
                  <a:cubicBezTo>
                    <a:pt x="418" y="2824"/>
                    <a:pt x="418" y="2825"/>
                    <a:pt x="417" y="2826"/>
                  </a:cubicBezTo>
                  <a:lnTo>
                    <a:pt x="335" y="2896"/>
                  </a:lnTo>
                  <a:lnTo>
                    <a:pt x="337" y="2888"/>
                  </a:lnTo>
                  <a:lnTo>
                    <a:pt x="345" y="2924"/>
                  </a:lnTo>
                  <a:lnTo>
                    <a:pt x="342" y="2919"/>
                  </a:lnTo>
                  <a:lnTo>
                    <a:pt x="439" y="2993"/>
                  </a:lnTo>
                  <a:lnTo>
                    <a:pt x="434" y="2991"/>
                  </a:lnTo>
                  <a:lnTo>
                    <a:pt x="471" y="2991"/>
                  </a:lnTo>
                  <a:cubicBezTo>
                    <a:pt x="473" y="2991"/>
                    <a:pt x="476" y="2993"/>
                    <a:pt x="477" y="2995"/>
                  </a:cubicBezTo>
                  <a:lnTo>
                    <a:pt x="491" y="3013"/>
                  </a:lnTo>
                  <a:cubicBezTo>
                    <a:pt x="492" y="3015"/>
                    <a:pt x="493" y="3017"/>
                    <a:pt x="492" y="3020"/>
                  </a:cubicBezTo>
                  <a:lnTo>
                    <a:pt x="482" y="3050"/>
                  </a:lnTo>
                  <a:lnTo>
                    <a:pt x="480" y="3041"/>
                  </a:lnTo>
                  <a:lnTo>
                    <a:pt x="539" y="3091"/>
                  </a:lnTo>
                  <a:lnTo>
                    <a:pt x="535" y="3089"/>
                  </a:lnTo>
                  <a:lnTo>
                    <a:pt x="673" y="3111"/>
                  </a:lnTo>
                  <a:lnTo>
                    <a:pt x="669" y="3111"/>
                  </a:lnTo>
                  <a:lnTo>
                    <a:pt x="738" y="3093"/>
                  </a:lnTo>
                  <a:lnTo>
                    <a:pt x="734" y="3096"/>
                  </a:lnTo>
                  <a:lnTo>
                    <a:pt x="816" y="3008"/>
                  </a:lnTo>
                  <a:cubicBezTo>
                    <a:pt x="818" y="3006"/>
                    <a:pt x="821" y="3005"/>
                    <a:pt x="823" y="3005"/>
                  </a:cubicBezTo>
                  <a:lnTo>
                    <a:pt x="924" y="3015"/>
                  </a:lnTo>
                  <a:cubicBezTo>
                    <a:pt x="927" y="3016"/>
                    <a:pt x="929" y="3017"/>
                    <a:pt x="930" y="3019"/>
                  </a:cubicBezTo>
                  <a:lnTo>
                    <a:pt x="972" y="3085"/>
                  </a:lnTo>
                  <a:cubicBezTo>
                    <a:pt x="974" y="3087"/>
                    <a:pt x="974" y="3090"/>
                    <a:pt x="973" y="3092"/>
                  </a:cubicBezTo>
                  <a:lnTo>
                    <a:pt x="948" y="3152"/>
                  </a:lnTo>
                  <a:lnTo>
                    <a:pt x="949" y="3147"/>
                  </a:lnTo>
                  <a:lnTo>
                    <a:pt x="958" y="3185"/>
                  </a:lnTo>
                  <a:cubicBezTo>
                    <a:pt x="959" y="3188"/>
                    <a:pt x="957" y="3192"/>
                    <a:pt x="954" y="3194"/>
                  </a:cubicBezTo>
                  <a:lnTo>
                    <a:pt x="899" y="3228"/>
                  </a:lnTo>
                  <a:lnTo>
                    <a:pt x="901" y="3226"/>
                  </a:lnTo>
                  <a:lnTo>
                    <a:pt x="874" y="3256"/>
                  </a:lnTo>
                  <a:lnTo>
                    <a:pt x="876" y="3250"/>
                  </a:lnTo>
                  <a:lnTo>
                    <a:pt x="886" y="3326"/>
                  </a:lnTo>
                  <a:lnTo>
                    <a:pt x="883" y="3320"/>
                  </a:lnTo>
                  <a:lnTo>
                    <a:pt x="978" y="3392"/>
                  </a:lnTo>
                  <a:lnTo>
                    <a:pt x="971" y="3391"/>
                  </a:lnTo>
                  <a:lnTo>
                    <a:pt x="1013" y="3381"/>
                  </a:lnTo>
                  <a:cubicBezTo>
                    <a:pt x="1018" y="3380"/>
                    <a:pt x="1022" y="3382"/>
                    <a:pt x="1023" y="3387"/>
                  </a:cubicBezTo>
                  <a:cubicBezTo>
                    <a:pt x="1024" y="3391"/>
                    <a:pt x="1021" y="3395"/>
                    <a:pt x="1017" y="3396"/>
                  </a:cubicBezTo>
                  <a:lnTo>
                    <a:pt x="975" y="3406"/>
                  </a:lnTo>
                  <a:cubicBezTo>
                    <a:pt x="973" y="3407"/>
                    <a:pt x="970" y="3406"/>
                    <a:pt x="968" y="3405"/>
                  </a:cubicBezTo>
                  <a:lnTo>
                    <a:pt x="873" y="3333"/>
                  </a:lnTo>
                  <a:cubicBezTo>
                    <a:pt x="871" y="3332"/>
                    <a:pt x="870" y="3330"/>
                    <a:pt x="870" y="3328"/>
                  </a:cubicBezTo>
                  <a:lnTo>
                    <a:pt x="860" y="3252"/>
                  </a:lnTo>
                  <a:cubicBezTo>
                    <a:pt x="860" y="3250"/>
                    <a:pt x="861" y="3247"/>
                    <a:pt x="862" y="3245"/>
                  </a:cubicBezTo>
                  <a:lnTo>
                    <a:pt x="889" y="3216"/>
                  </a:lnTo>
                  <a:cubicBezTo>
                    <a:pt x="889" y="3215"/>
                    <a:pt x="890" y="3214"/>
                    <a:pt x="891" y="3214"/>
                  </a:cubicBezTo>
                  <a:lnTo>
                    <a:pt x="946" y="3180"/>
                  </a:lnTo>
                  <a:lnTo>
                    <a:pt x="943" y="3189"/>
                  </a:lnTo>
                  <a:lnTo>
                    <a:pt x="933" y="3151"/>
                  </a:lnTo>
                  <a:cubicBezTo>
                    <a:pt x="933" y="3149"/>
                    <a:pt x="933" y="3148"/>
                    <a:pt x="933" y="3146"/>
                  </a:cubicBezTo>
                  <a:lnTo>
                    <a:pt x="958" y="3086"/>
                  </a:lnTo>
                  <a:lnTo>
                    <a:pt x="959" y="3094"/>
                  </a:lnTo>
                  <a:lnTo>
                    <a:pt x="917" y="3028"/>
                  </a:lnTo>
                  <a:lnTo>
                    <a:pt x="923" y="3031"/>
                  </a:lnTo>
                  <a:lnTo>
                    <a:pt x="822" y="3021"/>
                  </a:lnTo>
                  <a:lnTo>
                    <a:pt x="828" y="3019"/>
                  </a:lnTo>
                  <a:lnTo>
                    <a:pt x="746" y="3107"/>
                  </a:lnTo>
                  <a:cubicBezTo>
                    <a:pt x="745" y="3108"/>
                    <a:pt x="744" y="3109"/>
                    <a:pt x="742" y="3109"/>
                  </a:cubicBezTo>
                  <a:lnTo>
                    <a:pt x="673" y="3127"/>
                  </a:lnTo>
                  <a:cubicBezTo>
                    <a:pt x="672" y="3127"/>
                    <a:pt x="671" y="3127"/>
                    <a:pt x="670" y="3127"/>
                  </a:cubicBezTo>
                  <a:lnTo>
                    <a:pt x="533" y="3105"/>
                  </a:lnTo>
                  <a:cubicBezTo>
                    <a:pt x="531" y="3105"/>
                    <a:pt x="530" y="3104"/>
                    <a:pt x="529" y="3103"/>
                  </a:cubicBezTo>
                  <a:lnTo>
                    <a:pt x="469" y="3053"/>
                  </a:lnTo>
                  <a:cubicBezTo>
                    <a:pt x="467" y="3051"/>
                    <a:pt x="466" y="3048"/>
                    <a:pt x="467" y="3045"/>
                  </a:cubicBezTo>
                  <a:lnTo>
                    <a:pt x="477" y="3015"/>
                  </a:lnTo>
                  <a:lnTo>
                    <a:pt x="478" y="3022"/>
                  </a:lnTo>
                  <a:lnTo>
                    <a:pt x="464" y="3004"/>
                  </a:lnTo>
                  <a:lnTo>
                    <a:pt x="471" y="3007"/>
                  </a:lnTo>
                  <a:lnTo>
                    <a:pt x="434" y="3007"/>
                  </a:lnTo>
                  <a:cubicBezTo>
                    <a:pt x="433" y="3007"/>
                    <a:pt x="431" y="3007"/>
                    <a:pt x="430" y="3006"/>
                  </a:cubicBezTo>
                  <a:lnTo>
                    <a:pt x="332" y="2932"/>
                  </a:lnTo>
                  <a:cubicBezTo>
                    <a:pt x="331" y="2931"/>
                    <a:pt x="330" y="2929"/>
                    <a:pt x="329" y="2927"/>
                  </a:cubicBezTo>
                  <a:lnTo>
                    <a:pt x="322" y="2891"/>
                  </a:lnTo>
                  <a:cubicBezTo>
                    <a:pt x="321" y="2888"/>
                    <a:pt x="322" y="2885"/>
                    <a:pt x="324" y="2884"/>
                  </a:cubicBezTo>
                  <a:lnTo>
                    <a:pt x="406" y="2814"/>
                  </a:lnTo>
                  <a:lnTo>
                    <a:pt x="404" y="2817"/>
                  </a:lnTo>
                  <a:lnTo>
                    <a:pt x="421" y="2777"/>
                  </a:lnTo>
                  <a:lnTo>
                    <a:pt x="422" y="2784"/>
                  </a:lnTo>
                  <a:lnTo>
                    <a:pt x="401" y="2748"/>
                  </a:lnTo>
                  <a:lnTo>
                    <a:pt x="405" y="2752"/>
                  </a:lnTo>
                  <a:lnTo>
                    <a:pt x="367" y="2738"/>
                  </a:lnTo>
                  <a:lnTo>
                    <a:pt x="370" y="2738"/>
                  </a:lnTo>
                  <a:lnTo>
                    <a:pt x="219" y="2738"/>
                  </a:lnTo>
                  <a:lnTo>
                    <a:pt x="224" y="2736"/>
                  </a:lnTo>
                  <a:lnTo>
                    <a:pt x="155" y="2794"/>
                  </a:lnTo>
                  <a:cubicBezTo>
                    <a:pt x="152" y="2796"/>
                    <a:pt x="148" y="2797"/>
                    <a:pt x="145" y="2795"/>
                  </a:cubicBezTo>
                  <a:lnTo>
                    <a:pt x="100" y="2765"/>
                  </a:lnTo>
                  <a:cubicBezTo>
                    <a:pt x="99" y="2764"/>
                    <a:pt x="98" y="2763"/>
                    <a:pt x="97" y="2762"/>
                  </a:cubicBezTo>
                  <a:lnTo>
                    <a:pt x="8" y="2627"/>
                  </a:lnTo>
                  <a:cubicBezTo>
                    <a:pt x="6" y="2625"/>
                    <a:pt x="6" y="2623"/>
                    <a:pt x="6" y="2621"/>
                  </a:cubicBezTo>
                  <a:lnTo>
                    <a:pt x="20" y="2498"/>
                  </a:lnTo>
                  <a:lnTo>
                    <a:pt x="20" y="2501"/>
                  </a:lnTo>
                  <a:lnTo>
                    <a:pt x="1" y="2425"/>
                  </a:lnTo>
                  <a:cubicBezTo>
                    <a:pt x="1" y="2424"/>
                    <a:pt x="0" y="2423"/>
                    <a:pt x="0" y="2422"/>
                  </a:cubicBezTo>
                  <a:lnTo>
                    <a:pt x="2" y="2375"/>
                  </a:lnTo>
                  <a:cubicBezTo>
                    <a:pt x="2" y="2372"/>
                    <a:pt x="3" y="2370"/>
                    <a:pt x="5" y="2369"/>
                  </a:cubicBezTo>
                  <a:cubicBezTo>
                    <a:pt x="7" y="2367"/>
                    <a:pt x="9" y="2367"/>
                    <a:pt x="11" y="2367"/>
                  </a:cubicBezTo>
                  <a:lnTo>
                    <a:pt x="321" y="2399"/>
                  </a:lnTo>
                  <a:lnTo>
                    <a:pt x="316" y="2400"/>
                  </a:lnTo>
                  <a:lnTo>
                    <a:pt x="362" y="2378"/>
                  </a:lnTo>
                  <a:cubicBezTo>
                    <a:pt x="364" y="2377"/>
                    <a:pt x="365" y="2377"/>
                    <a:pt x="367" y="2377"/>
                  </a:cubicBezTo>
                  <a:lnTo>
                    <a:pt x="623" y="2409"/>
                  </a:lnTo>
                  <a:cubicBezTo>
                    <a:pt x="625" y="2409"/>
                    <a:pt x="627" y="2410"/>
                    <a:pt x="628" y="2412"/>
                  </a:cubicBezTo>
                  <a:lnTo>
                    <a:pt x="674" y="2465"/>
                  </a:lnTo>
                  <a:lnTo>
                    <a:pt x="670" y="2463"/>
                  </a:lnTo>
                  <a:lnTo>
                    <a:pt x="848" y="2521"/>
                  </a:lnTo>
                  <a:lnTo>
                    <a:pt x="846" y="2521"/>
                  </a:lnTo>
                  <a:lnTo>
                    <a:pt x="997" y="2531"/>
                  </a:lnTo>
                  <a:cubicBezTo>
                    <a:pt x="1000" y="2531"/>
                    <a:pt x="1003" y="2533"/>
                    <a:pt x="1004" y="2536"/>
                  </a:cubicBezTo>
                  <a:lnTo>
                    <a:pt x="1013" y="2570"/>
                  </a:lnTo>
                  <a:lnTo>
                    <a:pt x="1009" y="2565"/>
                  </a:lnTo>
                  <a:lnTo>
                    <a:pt x="1046" y="2583"/>
                  </a:lnTo>
                  <a:lnTo>
                    <a:pt x="1038" y="2584"/>
                  </a:lnTo>
                  <a:lnTo>
                    <a:pt x="1148" y="2510"/>
                  </a:lnTo>
                  <a:cubicBezTo>
                    <a:pt x="1149" y="2510"/>
                    <a:pt x="1149" y="2509"/>
                    <a:pt x="1150" y="2509"/>
                  </a:cubicBezTo>
                  <a:lnTo>
                    <a:pt x="1396" y="2399"/>
                  </a:lnTo>
                  <a:cubicBezTo>
                    <a:pt x="1397" y="2399"/>
                    <a:pt x="1399" y="2399"/>
                    <a:pt x="1400" y="2399"/>
                  </a:cubicBezTo>
                  <a:lnTo>
                    <a:pt x="1436" y="2403"/>
                  </a:lnTo>
                  <a:lnTo>
                    <a:pt x="1435" y="2403"/>
                  </a:lnTo>
                  <a:lnTo>
                    <a:pt x="1649" y="2381"/>
                  </a:lnTo>
                  <a:lnTo>
                    <a:pt x="1646" y="2382"/>
                  </a:lnTo>
                  <a:lnTo>
                    <a:pt x="1774" y="2320"/>
                  </a:lnTo>
                  <a:lnTo>
                    <a:pt x="1771" y="2322"/>
                  </a:lnTo>
                  <a:lnTo>
                    <a:pt x="1872" y="2190"/>
                  </a:lnTo>
                  <a:cubicBezTo>
                    <a:pt x="1873" y="2190"/>
                    <a:pt x="1874" y="2189"/>
                    <a:pt x="1874" y="2189"/>
                  </a:cubicBezTo>
                  <a:lnTo>
                    <a:pt x="1941" y="2145"/>
                  </a:lnTo>
                  <a:lnTo>
                    <a:pt x="1940" y="2146"/>
                  </a:lnTo>
                  <a:lnTo>
                    <a:pt x="1992" y="2094"/>
                  </a:lnTo>
                  <a:lnTo>
                    <a:pt x="1991" y="2104"/>
                  </a:lnTo>
                  <a:lnTo>
                    <a:pt x="1912" y="1988"/>
                  </a:lnTo>
                  <a:cubicBezTo>
                    <a:pt x="1911" y="1986"/>
                    <a:pt x="1911" y="1984"/>
                    <a:pt x="1911" y="1982"/>
                  </a:cubicBezTo>
                  <a:lnTo>
                    <a:pt x="1938" y="1880"/>
                  </a:lnTo>
                  <a:cubicBezTo>
                    <a:pt x="1938" y="1879"/>
                    <a:pt x="1939" y="1877"/>
                    <a:pt x="1940" y="1877"/>
                  </a:cubicBezTo>
                  <a:lnTo>
                    <a:pt x="1993" y="1821"/>
                  </a:lnTo>
                  <a:cubicBezTo>
                    <a:pt x="1996" y="1818"/>
                    <a:pt x="1999" y="1818"/>
                    <a:pt x="2002" y="1819"/>
                  </a:cubicBezTo>
                  <a:lnTo>
                    <a:pt x="2050" y="1839"/>
                  </a:lnTo>
                  <a:lnTo>
                    <a:pt x="2049" y="1838"/>
                  </a:lnTo>
                  <a:lnTo>
                    <a:pt x="2186" y="1870"/>
                  </a:lnTo>
                  <a:lnTo>
                    <a:pt x="2180" y="1871"/>
                  </a:lnTo>
                  <a:lnTo>
                    <a:pt x="2251" y="1827"/>
                  </a:lnTo>
                  <a:lnTo>
                    <a:pt x="2249" y="1829"/>
                  </a:lnTo>
                  <a:lnTo>
                    <a:pt x="2325" y="1724"/>
                  </a:lnTo>
                  <a:cubicBezTo>
                    <a:pt x="2326" y="1722"/>
                    <a:pt x="2328" y="1721"/>
                    <a:pt x="2331" y="1720"/>
                  </a:cubicBezTo>
                  <a:lnTo>
                    <a:pt x="2396" y="1712"/>
                  </a:lnTo>
                  <a:lnTo>
                    <a:pt x="2392" y="1714"/>
                  </a:lnTo>
                  <a:lnTo>
                    <a:pt x="2501" y="1638"/>
                  </a:lnTo>
                  <a:lnTo>
                    <a:pt x="2498" y="1643"/>
                  </a:lnTo>
                  <a:lnTo>
                    <a:pt x="2507" y="1583"/>
                  </a:lnTo>
                  <a:cubicBezTo>
                    <a:pt x="2507" y="1582"/>
                    <a:pt x="2508" y="1581"/>
                    <a:pt x="2508" y="1580"/>
                  </a:cubicBezTo>
                  <a:lnTo>
                    <a:pt x="2558" y="1505"/>
                  </a:lnTo>
                  <a:cubicBezTo>
                    <a:pt x="2559" y="1503"/>
                    <a:pt x="2561" y="1502"/>
                    <a:pt x="2563" y="1501"/>
                  </a:cubicBezTo>
                  <a:lnTo>
                    <a:pt x="2639" y="1481"/>
                  </a:lnTo>
                  <a:lnTo>
                    <a:pt x="2634" y="1485"/>
                  </a:lnTo>
                  <a:lnTo>
                    <a:pt x="2663" y="1437"/>
                  </a:lnTo>
                  <a:cubicBezTo>
                    <a:pt x="2665" y="1434"/>
                    <a:pt x="2668" y="1433"/>
                    <a:pt x="2671" y="1433"/>
                  </a:cubicBezTo>
                  <a:lnTo>
                    <a:pt x="2713" y="1439"/>
                  </a:lnTo>
                  <a:lnTo>
                    <a:pt x="2707" y="1441"/>
                  </a:lnTo>
                  <a:lnTo>
                    <a:pt x="2760" y="1397"/>
                  </a:lnTo>
                  <a:cubicBezTo>
                    <a:pt x="2761" y="1396"/>
                    <a:pt x="2763" y="1395"/>
                    <a:pt x="2765" y="1395"/>
                  </a:cubicBezTo>
                  <a:lnTo>
                    <a:pt x="2925" y="1385"/>
                  </a:lnTo>
                  <a:lnTo>
                    <a:pt x="2921" y="1387"/>
                  </a:lnTo>
                  <a:lnTo>
                    <a:pt x="2950" y="1367"/>
                  </a:lnTo>
                  <a:lnTo>
                    <a:pt x="2946" y="1373"/>
                  </a:lnTo>
                  <a:lnTo>
                    <a:pt x="2946" y="1341"/>
                  </a:lnTo>
                  <a:lnTo>
                    <a:pt x="2948" y="1347"/>
                  </a:lnTo>
                  <a:lnTo>
                    <a:pt x="2811" y="1191"/>
                  </a:lnTo>
                  <a:lnTo>
                    <a:pt x="2814" y="1193"/>
                  </a:lnTo>
                  <a:lnTo>
                    <a:pt x="2699" y="1151"/>
                  </a:lnTo>
                  <a:lnTo>
                    <a:pt x="2705" y="1151"/>
                  </a:lnTo>
                  <a:lnTo>
                    <a:pt x="2647" y="1169"/>
                  </a:lnTo>
                  <a:lnTo>
                    <a:pt x="2652" y="1166"/>
                  </a:lnTo>
                  <a:lnTo>
                    <a:pt x="2617" y="1224"/>
                  </a:lnTo>
                  <a:cubicBezTo>
                    <a:pt x="2616" y="1226"/>
                    <a:pt x="2613" y="1228"/>
                    <a:pt x="2610" y="1228"/>
                  </a:cubicBezTo>
                  <a:lnTo>
                    <a:pt x="2497" y="1218"/>
                  </a:lnTo>
                  <a:lnTo>
                    <a:pt x="2502" y="1217"/>
                  </a:lnTo>
                  <a:lnTo>
                    <a:pt x="2431" y="1257"/>
                  </a:lnTo>
                  <a:cubicBezTo>
                    <a:pt x="2428" y="1258"/>
                    <a:pt x="2424" y="1258"/>
                    <a:pt x="2422" y="1255"/>
                  </a:cubicBezTo>
                  <a:lnTo>
                    <a:pt x="2380" y="1215"/>
                  </a:lnTo>
                  <a:cubicBezTo>
                    <a:pt x="2379" y="1215"/>
                    <a:pt x="2378" y="1214"/>
                    <a:pt x="2378" y="1212"/>
                  </a:cubicBezTo>
                  <a:lnTo>
                    <a:pt x="2360" y="1164"/>
                  </a:lnTo>
                  <a:cubicBezTo>
                    <a:pt x="2359" y="1162"/>
                    <a:pt x="2360" y="1159"/>
                    <a:pt x="2362" y="1157"/>
                  </a:cubicBezTo>
                  <a:lnTo>
                    <a:pt x="2394" y="1115"/>
                  </a:lnTo>
                  <a:lnTo>
                    <a:pt x="2393" y="1118"/>
                  </a:lnTo>
                  <a:lnTo>
                    <a:pt x="2462" y="832"/>
                  </a:lnTo>
                  <a:lnTo>
                    <a:pt x="2469" y="810"/>
                  </a:lnTo>
                  <a:cubicBezTo>
                    <a:pt x="2470" y="808"/>
                    <a:pt x="2471" y="806"/>
                    <a:pt x="2473" y="805"/>
                  </a:cubicBezTo>
                  <a:cubicBezTo>
                    <a:pt x="2475" y="804"/>
                    <a:pt x="2478" y="804"/>
                    <a:pt x="2480" y="805"/>
                  </a:cubicBezTo>
                  <a:lnTo>
                    <a:pt x="2526" y="823"/>
                  </a:lnTo>
                  <a:lnTo>
                    <a:pt x="2524" y="823"/>
                  </a:lnTo>
                  <a:lnTo>
                    <a:pt x="2608" y="837"/>
                  </a:lnTo>
                  <a:lnTo>
                    <a:pt x="2602" y="838"/>
                  </a:lnTo>
                  <a:lnTo>
                    <a:pt x="2757" y="718"/>
                  </a:lnTo>
                  <a:lnTo>
                    <a:pt x="2755" y="721"/>
                  </a:lnTo>
                  <a:lnTo>
                    <a:pt x="2776" y="687"/>
                  </a:lnTo>
                  <a:lnTo>
                    <a:pt x="2775" y="695"/>
                  </a:lnTo>
                  <a:lnTo>
                    <a:pt x="2751" y="651"/>
                  </a:lnTo>
                  <a:cubicBezTo>
                    <a:pt x="2750" y="649"/>
                    <a:pt x="2749" y="647"/>
                    <a:pt x="2750" y="645"/>
                  </a:cubicBezTo>
                  <a:lnTo>
                    <a:pt x="2817" y="380"/>
                  </a:lnTo>
                  <a:cubicBezTo>
                    <a:pt x="2817" y="379"/>
                    <a:pt x="2817" y="378"/>
                    <a:pt x="2818" y="377"/>
                  </a:cubicBezTo>
                  <a:lnTo>
                    <a:pt x="2856" y="320"/>
                  </a:lnTo>
                  <a:lnTo>
                    <a:pt x="2877" y="278"/>
                  </a:lnTo>
                  <a:lnTo>
                    <a:pt x="2876" y="285"/>
                  </a:lnTo>
                  <a:lnTo>
                    <a:pt x="2836" y="185"/>
                  </a:lnTo>
                  <a:lnTo>
                    <a:pt x="2843" y="190"/>
                  </a:lnTo>
                  <a:lnTo>
                    <a:pt x="2797" y="184"/>
                  </a:lnTo>
                  <a:cubicBezTo>
                    <a:pt x="2796" y="184"/>
                    <a:pt x="2795" y="183"/>
                    <a:pt x="2794" y="183"/>
                  </a:cubicBezTo>
                  <a:lnTo>
                    <a:pt x="2771" y="169"/>
                  </a:lnTo>
                  <a:cubicBezTo>
                    <a:pt x="2769" y="168"/>
                    <a:pt x="2768" y="166"/>
                    <a:pt x="2767" y="164"/>
                  </a:cubicBezTo>
                  <a:cubicBezTo>
                    <a:pt x="2767" y="162"/>
                    <a:pt x="2767" y="160"/>
                    <a:pt x="2768" y="158"/>
                  </a:cubicBezTo>
                  <a:lnTo>
                    <a:pt x="2831" y="56"/>
                  </a:lnTo>
                  <a:cubicBezTo>
                    <a:pt x="2832" y="55"/>
                    <a:pt x="2832" y="54"/>
                    <a:pt x="2833" y="54"/>
                  </a:cubicBezTo>
                  <a:lnTo>
                    <a:pt x="2908" y="2"/>
                  </a:lnTo>
                  <a:cubicBezTo>
                    <a:pt x="2909" y="1"/>
                    <a:pt x="2911" y="0"/>
                    <a:pt x="2912" y="0"/>
                  </a:cubicBezTo>
                  <a:lnTo>
                    <a:pt x="2943" y="0"/>
                  </a:lnTo>
                  <a:cubicBezTo>
                    <a:pt x="2945" y="0"/>
                    <a:pt x="2948" y="2"/>
                    <a:pt x="2949" y="4"/>
                  </a:cubicBezTo>
                  <a:lnTo>
                    <a:pt x="2982" y="45"/>
                  </a:lnTo>
                  <a:cubicBezTo>
                    <a:pt x="2983" y="48"/>
                    <a:pt x="2984" y="50"/>
                    <a:pt x="2983" y="53"/>
                  </a:cubicBezTo>
                  <a:lnTo>
                    <a:pt x="2941" y="173"/>
                  </a:lnTo>
                  <a:lnTo>
                    <a:pt x="2939" y="165"/>
                  </a:lnTo>
                  <a:lnTo>
                    <a:pt x="2951" y="177"/>
                  </a:lnTo>
                  <a:lnTo>
                    <a:pt x="2949" y="175"/>
                  </a:lnTo>
                  <a:lnTo>
                    <a:pt x="3022" y="221"/>
                  </a:lnTo>
                  <a:lnTo>
                    <a:pt x="3010" y="224"/>
                  </a:lnTo>
                  <a:lnTo>
                    <a:pt x="3047" y="158"/>
                  </a:lnTo>
                  <a:cubicBezTo>
                    <a:pt x="3048" y="156"/>
                    <a:pt x="3050" y="155"/>
                    <a:pt x="3052" y="154"/>
                  </a:cubicBezTo>
                  <a:cubicBezTo>
                    <a:pt x="3054" y="154"/>
                    <a:pt x="3056" y="154"/>
                    <a:pt x="3058" y="155"/>
                  </a:cubicBezTo>
                  <a:lnTo>
                    <a:pt x="3127" y="199"/>
                  </a:lnTo>
                  <a:cubicBezTo>
                    <a:pt x="3130" y="201"/>
                    <a:pt x="3131" y="204"/>
                    <a:pt x="3130" y="208"/>
                  </a:cubicBezTo>
                  <a:lnTo>
                    <a:pt x="3125" y="237"/>
                  </a:lnTo>
                  <a:lnTo>
                    <a:pt x="3124" y="234"/>
                  </a:lnTo>
                  <a:lnTo>
                    <a:pt x="3149" y="313"/>
                  </a:lnTo>
                  <a:lnTo>
                    <a:pt x="3148" y="311"/>
                  </a:lnTo>
                  <a:lnTo>
                    <a:pt x="3192" y="362"/>
                  </a:lnTo>
                  <a:lnTo>
                    <a:pt x="3187" y="360"/>
                  </a:lnTo>
                  <a:lnTo>
                    <a:pt x="3269" y="374"/>
                  </a:lnTo>
                  <a:lnTo>
                    <a:pt x="3261" y="377"/>
                  </a:lnTo>
                  <a:lnTo>
                    <a:pt x="3286" y="345"/>
                  </a:lnTo>
                  <a:cubicBezTo>
                    <a:pt x="3288" y="343"/>
                    <a:pt x="3290" y="342"/>
                    <a:pt x="3292" y="342"/>
                  </a:cubicBezTo>
                  <a:lnTo>
                    <a:pt x="3342" y="338"/>
                  </a:lnTo>
                  <a:lnTo>
                    <a:pt x="3337" y="340"/>
                  </a:lnTo>
                  <a:lnTo>
                    <a:pt x="3436" y="252"/>
                  </a:lnTo>
                  <a:cubicBezTo>
                    <a:pt x="3439" y="249"/>
                    <a:pt x="3444" y="249"/>
                    <a:pt x="3447" y="252"/>
                  </a:cubicBezTo>
                  <a:lnTo>
                    <a:pt x="3571" y="353"/>
                  </a:lnTo>
                  <a:cubicBezTo>
                    <a:pt x="3573" y="355"/>
                    <a:pt x="3574" y="359"/>
                    <a:pt x="3574" y="362"/>
                  </a:cubicBezTo>
                  <a:lnTo>
                    <a:pt x="3531" y="537"/>
                  </a:lnTo>
                  <a:lnTo>
                    <a:pt x="3532" y="535"/>
                  </a:lnTo>
                  <a:lnTo>
                    <a:pt x="3541" y="667"/>
                  </a:lnTo>
                  <a:lnTo>
                    <a:pt x="3541" y="747"/>
                  </a:lnTo>
                  <a:cubicBezTo>
                    <a:pt x="3541" y="750"/>
                    <a:pt x="3539" y="753"/>
                    <a:pt x="3536" y="754"/>
                  </a:cubicBezTo>
                  <a:lnTo>
                    <a:pt x="3500" y="770"/>
                  </a:lnTo>
                  <a:lnTo>
                    <a:pt x="3505" y="763"/>
                  </a:lnTo>
                  <a:lnTo>
                    <a:pt x="3505" y="966"/>
                  </a:lnTo>
                  <a:cubicBezTo>
                    <a:pt x="3505" y="969"/>
                    <a:pt x="3504" y="971"/>
                    <a:pt x="3501" y="973"/>
                  </a:cubicBezTo>
                  <a:cubicBezTo>
                    <a:pt x="3499" y="974"/>
                    <a:pt x="3496" y="975"/>
                    <a:pt x="3494" y="974"/>
                  </a:cubicBezTo>
                  <a:lnTo>
                    <a:pt x="3484" y="970"/>
                  </a:lnTo>
                  <a:cubicBezTo>
                    <a:pt x="3483" y="969"/>
                    <a:pt x="3482" y="968"/>
                    <a:pt x="3481" y="967"/>
                  </a:cubicBezTo>
                  <a:lnTo>
                    <a:pt x="3445" y="923"/>
                  </a:lnTo>
                  <a:lnTo>
                    <a:pt x="3451" y="926"/>
                  </a:lnTo>
                  <a:lnTo>
                    <a:pt x="3436" y="926"/>
                  </a:lnTo>
                  <a:lnTo>
                    <a:pt x="3443" y="922"/>
                  </a:lnTo>
                  <a:lnTo>
                    <a:pt x="3435" y="937"/>
                  </a:lnTo>
                  <a:lnTo>
                    <a:pt x="3329" y="1105"/>
                  </a:lnTo>
                  <a:lnTo>
                    <a:pt x="3280" y="1171"/>
                  </a:lnTo>
                  <a:lnTo>
                    <a:pt x="3281" y="1164"/>
                  </a:lnTo>
                  <a:lnTo>
                    <a:pt x="3285" y="1184"/>
                  </a:lnTo>
                  <a:lnTo>
                    <a:pt x="3282" y="1179"/>
                  </a:lnTo>
                  <a:lnTo>
                    <a:pt x="3387" y="1261"/>
                  </a:lnTo>
                  <a:lnTo>
                    <a:pt x="3380" y="1260"/>
                  </a:lnTo>
                  <a:lnTo>
                    <a:pt x="3439" y="1242"/>
                  </a:lnTo>
                  <a:cubicBezTo>
                    <a:pt x="3443" y="1241"/>
                    <a:pt x="3448" y="1243"/>
                    <a:pt x="3449" y="1247"/>
                  </a:cubicBezTo>
                  <a:lnTo>
                    <a:pt x="3455" y="1265"/>
                  </a:lnTo>
                  <a:cubicBezTo>
                    <a:pt x="3456" y="1267"/>
                    <a:pt x="3455" y="1270"/>
                    <a:pt x="3454" y="1272"/>
                  </a:cubicBezTo>
                  <a:lnTo>
                    <a:pt x="3442" y="1288"/>
                  </a:lnTo>
                  <a:cubicBezTo>
                    <a:pt x="3442" y="1289"/>
                    <a:pt x="3441" y="1290"/>
                    <a:pt x="3440" y="1291"/>
                  </a:cubicBezTo>
                  <a:lnTo>
                    <a:pt x="3386" y="1318"/>
                  </a:lnTo>
                  <a:lnTo>
                    <a:pt x="3390" y="1312"/>
                  </a:lnTo>
                  <a:lnTo>
                    <a:pt x="3386" y="1360"/>
                  </a:lnTo>
                  <a:lnTo>
                    <a:pt x="3384" y="1354"/>
                  </a:lnTo>
                  <a:lnTo>
                    <a:pt x="3407" y="1378"/>
                  </a:lnTo>
                  <a:cubicBezTo>
                    <a:pt x="3410" y="1381"/>
                    <a:pt x="3410" y="1385"/>
                    <a:pt x="3408" y="1388"/>
                  </a:cubicBezTo>
                  <a:lnTo>
                    <a:pt x="3371" y="1432"/>
                  </a:lnTo>
                  <a:lnTo>
                    <a:pt x="3373" y="1428"/>
                  </a:lnTo>
                  <a:lnTo>
                    <a:pt x="3367" y="1486"/>
                  </a:lnTo>
                  <a:cubicBezTo>
                    <a:pt x="3367" y="1488"/>
                    <a:pt x="3366" y="1490"/>
                    <a:pt x="3364" y="1492"/>
                  </a:cubicBezTo>
                  <a:cubicBezTo>
                    <a:pt x="3362" y="1493"/>
                    <a:pt x="3359" y="1493"/>
                    <a:pt x="3357" y="1493"/>
                  </a:cubicBezTo>
                  <a:lnTo>
                    <a:pt x="3248" y="1459"/>
                  </a:lnTo>
                  <a:lnTo>
                    <a:pt x="3258" y="1454"/>
                  </a:lnTo>
                  <a:lnTo>
                    <a:pt x="3243" y="1492"/>
                  </a:lnTo>
                  <a:lnTo>
                    <a:pt x="3243" y="1487"/>
                  </a:lnTo>
                  <a:lnTo>
                    <a:pt x="3251" y="1515"/>
                  </a:lnTo>
                  <a:lnTo>
                    <a:pt x="3248" y="1511"/>
                  </a:lnTo>
                  <a:lnTo>
                    <a:pt x="3305" y="1554"/>
                  </a:lnTo>
                  <a:cubicBezTo>
                    <a:pt x="3307" y="1556"/>
                    <a:pt x="3308" y="1558"/>
                    <a:pt x="3308" y="1561"/>
                  </a:cubicBezTo>
                  <a:lnTo>
                    <a:pt x="3308" y="1623"/>
                  </a:lnTo>
                  <a:lnTo>
                    <a:pt x="3308" y="1621"/>
                  </a:lnTo>
                  <a:lnTo>
                    <a:pt x="3318" y="1683"/>
                  </a:lnTo>
                  <a:lnTo>
                    <a:pt x="3317" y="1680"/>
                  </a:lnTo>
                  <a:lnTo>
                    <a:pt x="3349" y="1734"/>
                  </a:lnTo>
                  <a:cubicBezTo>
                    <a:pt x="3350" y="1735"/>
                    <a:pt x="3350" y="1736"/>
                    <a:pt x="3350" y="1737"/>
                  </a:cubicBezTo>
                  <a:lnTo>
                    <a:pt x="3356" y="1785"/>
                  </a:lnTo>
                  <a:lnTo>
                    <a:pt x="3352" y="1780"/>
                  </a:lnTo>
                  <a:lnTo>
                    <a:pt x="3377" y="1796"/>
                  </a:lnTo>
                  <a:lnTo>
                    <a:pt x="3367" y="1796"/>
                  </a:lnTo>
                  <a:lnTo>
                    <a:pt x="3451" y="1715"/>
                  </a:lnTo>
                  <a:cubicBezTo>
                    <a:pt x="3453" y="1713"/>
                    <a:pt x="3455" y="1712"/>
                    <a:pt x="3457" y="1712"/>
                  </a:cubicBezTo>
                  <a:cubicBezTo>
                    <a:pt x="3460" y="1713"/>
                    <a:pt x="3462" y="1714"/>
                    <a:pt x="3463" y="1716"/>
                  </a:cubicBezTo>
                  <a:lnTo>
                    <a:pt x="3549" y="1829"/>
                  </a:lnTo>
                  <a:cubicBezTo>
                    <a:pt x="3550" y="1831"/>
                    <a:pt x="3551" y="1832"/>
                    <a:pt x="3551" y="1834"/>
                  </a:cubicBezTo>
                  <a:lnTo>
                    <a:pt x="3551" y="1898"/>
                  </a:lnTo>
                  <a:lnTo>
                    <a:pt x="3547" y="1891"/>
                  </a:lnTo>
                  <a:lnTo>
                    <a:pt x="3595" y="1919"/>
                  </a:lnTo>
                  <a:cubicBezTo>
                    <a:pt x="3597" y="1920"/>
                    <a:pt x="3599" y="1923"/>
                    <a:pt x="3599" y="1926"/>
                  </a:cubicBezTo>
                  <a:lnTo>
                    <a:pt x="3599" y="1962"/>
                  </a:lnTo>
                  <a:cubicBezTo>
                    <a:pt x="3599" y="1964"/>
                    <a:pt x="3598" y="1966"/>
                    <a:pt x="3597" y="1967"/>
                  </a:cubicBezTo>
                  <a:lnTo>
                    <a:pt x="3568" y="1999"/>
                  </a:lnTo>
                  <a:lnTo>
                    <a:pt x="3508" y="2059"/>
                  </a:lnTo>
                  <a:cubicBezTo>
                    <a:pt x="3507" y="2061"/>
                    <a:pt x="3505" y="2062"/>
                    <a:pt x="3503" y="2062"/>
                  </a:cubicBezTo>
                  <a:lnTo>
                    <a:pt x="3436" y="2062"/>
                  </a:lnTo>
                  <a:lnTo>
                    <a:pt x="3443" y="2057"/>
                  </a:lnTo>
                  <a:lnTo>
                    <a:pt x="3418" y="2103"/>
                  </a:lnTo>
                  <a:cubicBezTo>
                    <a:pt x="3417" y="2106"/>
                    <a:pt x="3414" y="2108"/>
                    <a:pt x="3411" y="2108"/>
                  </a:cubicBezTo>
                  <a:lnTo>
                    <a:pt x="3386" y="2108"/>
                  </a:lnTo>
                  <a:lnTo>
                    <a:pt x="3392" y="2105"/>
                  </a:lnTo>
                  <a:lnTo>
                    <a:pt x="3346" y="2153"/>
                  </a:lnTo>
                  <a:cubicBezTo>
                    <a:pt x="3345" y="2155"/>
                    <a:pt x="3342" y="2155"/>
                    <a:pt x="3340" y="2155"/>
                  </a:cubicBezTo>
                  <a:lnTo>
                    <a:pt x="3314" y="2155"/>
                  </a:lnTo>
                  <a:lnTo>
                    <a:pt x="3319" y="2153"/>
                  </a:lnTo>
                  <a:lnTo>
                    <a:pt x="3266" y="2211"/>
                  </a:lnTo>
                  <a:cubicBezTo>
                    <a:pt x="3265" y="2212"/>
                    <a:pt x="3263" y="2213"/>
                    <a:pt x="3261" y="2213"/>
                  </a:cubicBezTo>
                  <a:lnTo>
                    <a:pt x="3229" y="2219"/>
                  </a:lnTo>
                  <a:lnTo>
                    <a:pt x="3234" y="2216"/>
                  </a:lnTo>
                  <a:lnTo>
                    <a:pt x="3162" y="2331"/>
                  </a:lnTo>
                  <a:cubicBezTo>
                    <a:pt x="3160" y="2334"/>
                    <a:pt x="3158" y="2335"/>
                    <a:pt x="3155" y="2335"/>
                  </a:cubicBezTo>
                  <a:cubicBezTo>
                    <a:pt x="3152" y="2335"/>
                    <a:pt x="3150" y="2334"/>
                    <a:pt x="3148" y="2331"/>
                  </a:cubicBezTo>
                  <a:lnTo>
                    <a:pt x="3102" y="2262"/>
                  </a:lnTo>
                  <a:lnTo>
                    <a:pt x="3104" y="2264"/>
                  </a:lnTo>
                  <a:lnTo>
                    <a:pt x="3055" y="2228"/>
                  </a:lnTo>
                  <a:lnTo>
                    <a:pt x="3065" y="2227"/>
                  </a:lnTo>
                  <a:lnTo>
                    <a:pt x="3041" y="2255"/>
                  </a:lnTo>
                  <a:lnTo>
                    <a:pt x="3042" y="2248"/>
                  </a:lnTo>
                  <a:lnTo>
                    <a:pt x="3071" y="2401"/>
                  </a:lnTo>
                  <a:cubicBezTo>
                    <a:pt x="3071" y="2403"/>
                    <a:pt x="3071" y="2405"/>
                    <a:pt x="3070" y="2406"/>
                  </a:cubicBezTo>
                  <a:lnTo>
                    <a:pt x="3046" y="2458"/>
                  </a:lnTo>
                  <a:cubicBezTo>
                    <a:pt x="3044" y="2461"/>
                    <a:pt x="3041" y="2463"/>
                    <a:pt x="3038" y="2463"/>
                  </a:cubicBezTo>
                  <a:lnTo>
                    <a:pt x="2929" y="2455"/>
                  </a:lnTo>
                  <a:cubicBezTo>
                    <a:pt x="2926" y="2455"/>
                    <a:pt x="2924" y="2453"/>
                    <a:pt x="2923" y="2451"/>
                  </a:cubicBezTo>
                  <a:lnTo>
                    <a:pt x="2877" y="2375"/>
                  </a:lnTo>
                  <a:cubicBezTo>
                    <a:pt x="2876" y="2374"/>
                    <a:pt x="2876" y="2372"/>
                    <a:pt x="2876" y="2370"/>
                  </a:cubicBezTo>
                  <a:lnTo>
                    <a:pt x="2880" y="2330"/>
                  </a:lnTo>
                  <a:lnTo>
                    <a:pt x="2882" y="2336"/>
                  </a:lnTo>
                  <a:lnTo>
                    <a:pt x="2788" y="2231"/>
                  </a:lnTo>
                  <a:lnTo>
                    <a:pt x="2798" y="2232"/>
                  </a:lnTo>
                  <a:lnTo>
                    <a:pt x="2740" y="2264"/>
                  </a:lnTo>
                  <a:lnTo>
                    <a:pt x="2742" y="2263"/>
                  </a:lnTo>
                  <a:lnTo>
                    <a:pt x="2693" y="2316"/>
                  </a:lnTo>
                  <a:lnTo>
                    <a:pt x="2694" y="2308"/>
                  </a:lnTo>
                  <a:lnTo>
                    <a:pt x="2710" y="2346"/>
                  </a:lnTo>
                  <a:cubicBezTo>
                    <a:pt x="2710" y="2348"/>
                    <a:pt x="2710" y="2350"/>
                    <a:pt x="2710" y="2352"/>
                  </a:cubicBezTo>
                  <a:lnTo>
                    <a:pt x="2698" y="2378"/>
                  </a:lnTo>
                  <a:cubicBezTo>
                    <a:pt x="2697" y="2381"/>
                    <a:pt x="2694" y="2383"/>
                    <a:pt x="2691" y="2383"/>
                  </a:cubicBezTo>
                  <a:lnTo>
                    <a:pt x="2621" y="2387"/>
                  </a:lnTo>
                  <a:lnTo>
                    <a:pt x="2625" y="2385"/>
                  </a:lnTo>
                  <a:lnTo>
                    <a:pt x="2591" y="2417"/>
                  </a:lnTo>
                  <a:cubicBezTo>
                    <a:pt x="2589" y="2419"/>
                    <a:pt x="2585" y="2419"/>
                    <a:pt x="2582" y="2418"/>
                  </a:cubicBezTo>
                  <a:lnTo>
                    <a:pt x="2552" y="2404"/>
                  </a:lnTo>
                  <a:lnTo>
                    <a:pt x="2561" y="2402"/>
                  </a:lnTo>
                  <a:lnTo>
                    <a:pt x="2534" y="2432"/>
                  </a:lnTo>
                  <a:cubicBezTo>
                    <a:pt x="2534" y="2432"/>
                    <a:pt x="2534" y="2433"/>
                    <a:pt x="2533" y="2433"/>
                  </a:cubicBezTo>
                  <a:lnTo>
                    <a:pt x="2465" y="2487"/>
                  </a:lnTo>
                  <a:cubicBezTo>
                    <a:pt x="2462" y="2489"/>
                    <a:pt x="2458" y="2489"/>
                    <a:pt x="2455" y="2487"/>
                  </a:cubicBezTo>
                  <a:lnTo>
                    <a:pt x="2426" y="2467"/>
                  </a:lnTo>
                  <a:cubicBezTo>
                    <a:pt x="2424" y="2466"/>
                    <a:pt x="2423" y="2463"/>
                    <a:pt x="2423" y="2461"/>
                  </a:cubicBezTo>
                  <a:lnTo>
                    <a:pt x="2423" y="2389"/>
                  </a:lnTo>
                  <a:lnTo>
                    <a:pt x="2427" y="2396"/>
                  </a:lnTo>
                  <a:lnTo>
                    <a:pt x="2400" y="2382"/>
                  </a:lnTo>
                  <a:lnTo>
                    <a:pt x="2408" y="2382"/>
                  </a:lnTo>
                  <a:lnTo>
                    <a:pt x="2371" y="2400"/>
                  </a:lnTo>
                  <a:lnTo>
                    <a:pt x="2375" y="2396"/>
                  </a:lnTo>
                  <a:lnTo>
                    <a:pt x="2329" y="2498"/>
                  </a:lnTo>
                  <a:lnTo>
                    <a:pt x="2330" y="2496"/>
                  </a:lnTo>
                  <a:lnTo>
                    <a:pt x="2313" y="2592"/>
                  </a:lnTo>
                  <a:lnTo>
                    <a:pt x="2312" y="2587"/>
                  </a:lnTo>
                  <a:lnTo>
                    <a:pt x="2365" y="2684"/>
                  </a:lnTo>
                  <a:cubicBezTo>
                    <a:pt x="2366" y="2686"/>
                    <a:pt x="2367" y="2688"/>
                    <a:pt x="2366" y="2690"/>
                  </a:cubicBezTo>
                  <a:cubicBezTo>
                    <a:pt x="2365" y="2693"/>
                    <a:pt x="2364" y="2694"/>
                    <a:pt x="2362" y="2695"/>
                  </a:cubicBezTo>
                  <a:lnTo>
                    <a:pt x="2253" y="2751"/>
                  </a:lnTo>
                  <a:cubicBezTo>
                    <a:pt x="2250" y="2753"/>
                    <a:pt x="2246" y="2752"/>
                    <a:pt x="2244" y="2750"/>
                  </a:cubicBezTo>
                  <a:lnTo>
                    <a:pt x="2228" y="2734"/>
                  </a:lnTo>
                  <a:lnTo>
                    <a:pt x="2239" y="2734"/>
                  </a:lnTo>
                  <a:lnTo>
                    <a:pt x="2180" y="2778"/>
                  </a:lnTo>
                  <a:cubicBezTo>
                    <a:pt x="2178" y="2780"/>
                    <a:pt x="2176" y="2780"/>
                    <a:pt x="2174" y="2780"/>
                  </a:cubicBezTo>
                  <a:lnTo>
                    <a:pt x="2128" y="2776"/>
                  </a:lnTo>
                  <a:lnTo>
                    <a:pt x="2136" y="2772"/>
                  </a:lnTo>
                  <a:lnTo>
                    <a:pt x="2044" y="2912"/>
                  </a:lnTo>
                  <a:cubicBezTo>
                    <a:pt x="2043" y="2914"/>
                    <a:pt x="2040" y="2916"/>
                    <a:pt x="2037" y="2916"/>
                  </a:cubicBezTo>
                  <a:lnTo>
                    <a:pt x="2007" y="2916"/>
                  </a:lnTo>
                  <a:lnTo>
                    <a:pt x="2012" y="2914"/>
                  </a:lnTo>
                  <a:lnTo>
                    <a:pt x="1962" y="2958"/>
                  </a:lnTo>
                  <a:cubicBezTo>
                    <a:pt x="1959" y="2960"/>
                    <a:pt x="1955" y="2960"/>
                    <a:pt x="1952" y="2958"/>
                  </a:cubicBezTo>
                  <a:lnTo>
                    <a:pt x="1933" y="2942"/>
                  </a:lnTo>
                  <a:lnTo>
                    <a:pt x="1944" y="2941"/>
                  </a:lnTo>
                  <a:lnTo>
                    <a:pt x="1908" y="2981"/>
                  </a:lnTo>
                  <a:cubicBezTo>
                    <a:pt x="1906" y="2982"/>
                    <a:pt x="1904" y="2983"/>
                    <a:pt x="1902" y="2983"/>
                  </a:cubicBezTo>
                  <a:lnTo>
                    <a:pt x="1816" y="2987"/>
                  </a:lnTo>
                  <a:lnTo>
                    <a:pt x="1822" y="2984"/>
                  </a:lnTo>
                  <a:lnTo>
                    <a:pt x="1777" y="3052"/>
                  </a:lnTo>
                  <a:lnTo>
                    <a:pt x="1778" y="3047"/>
                  </a:lnTo>
                  <a:lnTo>
                    <a:pt x="1782" y="3088"/>
                  </a:lnTo>
                  <a:cubicBezTo>
                    <a:pt x="1782" y="3090"/>
                    <a:pt x="1782" y="3091"/>
                    <a:pt x="1781" y="3092"/>
                  </a:cubicBezTo>
                  <a:lnTo>
                    <a:pt x="1772" y="3118"/>
                  </a:lnTo>
                  <a:cubicBezTo>
                    <a:pt x="1771" y="3120"/>
                    <a:pt x="1769" y="3122"/>
                    <a:pt x="1767" y="3123"/>
                  </a:cubicBezTo>
                  <a:lnTo>
                    <a:pt x="1731" y="3137"/>
                  </a:lnTo>
                  <a:lnTo>
                    <a:pt x="1735" y="3134"/>
                  </a:lnTo>
                  <a:lnTo>
                    <a:pt x="1597" y="3339"/>
                  </a:lnTo>
                  <a:cubicBezTo>
                    <a:pt x="1596" y="3341"/>
                    <a:pt x="1594" y="3342"/>
                    <a:pt x="1592" y="3343"/>
                  </a:cubicBezTo>
                  <a:cubicBezTo>
                    <a:pt x="1589" y="3343"/>
                    <a:pt x="1587" y="3342"/>
                    <a:pt x="1585" y="3341"/>
                  </a:cubicBezTo>
                  <a:lnTo>
                    <a:pt x="1568" y="3327"/>
                  </a:lnTo>
                  <a:lnTo>
                    <a:pt x="1571" y="3328"/>
                  </a:lnTo>
                  <a:lnTo>
                    <a:pt x="1533" y="3321"/>
                  </a:lnTo>
                  <a:lnTo>
                    <a:pt x="1535" y="3321"/>
                  </a:lnTo>
                  <a:lnTo>
                    <a:pt x="1455" y="3325"/>
                  </a:lnTo>
                  <a:cubicBezTo>
                    <a:pt x="1451" y="3325"/>
                    <a:pt x="1448" y="3323"/>
                    <a:pt x="1447" y="3319"/>
                  </a:cubicBezTo>
                  <a:lnTo>
                    <a:pt x="1436" y="3281"/>
                  </a:lnTo>
                  <a:lnTo>
                    <a:pt x="1440" y="3286"/>
                  </a:lnTo>
                  <a:lnTo>
                    <a:pt x="1305" y="3232"/>
                  </a:lnTo>
                  <a:cubicBezTo>
                    <a:pt x="1301" y="3231"/>
                    <a:pt x="1299" y="3227"/>
                    <a:pt x="1300" y="3224"/>
                  </a:cubicBezTo>
                  <a:lnTo>
                    <a:pt x="1309" y="3166"/>
                  </a:lnTo>
                  <a:cubicBezTo>
                    <a:pt x="1309" y="3165"/>
                    <a:pt x="1310" y="3164"/>
                    <a:pt x="1310" y="3163"/>
                  </a:cubicBezTo>
                  <a:lnTo>
                    <a:pt x="1351" y="3101"/>
                  </a:lnTo>
                  <a:lnTo>
                    <a:pt x="1349" y="3107"/>
                  </a:lnTo>
                  <a:lnTo>
                    <a:pt x="1327" y="3011"/>
                  </a:lnTo>
                  <a:lnTo>
                    <a:pt x="1329" y="3015"/>
                  </a:lnTo>
                  <a:lnTo>
                    <a:pt x="1315" y="3001"/>
                  </a:lnTo>
                  <a:lnTo>
                    <a:pt x="1326" y="3002"/>
                  </a:lnTo>
                  <a:lnTo>
                    <a:pt x="1238" y="3064"/>
                  </a:lnTo>
                  <a:lnTo>
                    <a:pt x="1241" y="3059"/>
                  </a:lnTo>
                  <a:lnTo>
                    <a:pt x="1201" y="3199"/>
                  </a:lnTo>
                  <a:lnTo>
                    <a:pt x="1201" y="3198"/>
                  </a:lnTo>
                  <a:lnTo>
                    <a:pt x="1188" y="3298"/>
                  </a:lnTo>
                  <a:cubicBezTo>
                    <a:pt x="1187" y="3300"/>
                    <a:pt x="1186" y="3302"/>
                    <a:pt x="1185" y="3303"/>
                  </a:cubicBezTo>
                  <a:lnTo>
                    <a:pt x="1112" y="3363"/>
                  </a:lnTo>
                  <a:cubicBezTo>
                    <a:pt x="1111" y="3363"/>
                    <a:pt x="1111" y="3364"/>
                    <a:pt x="1110" y="3364"/>
                  </a:cubicBezTo>
                  <a:lnTo>
                    <a:pt x="1067" y="3382"/>
                  </a:lnTo>
                  <a:lnTo>
                    <a:pt x="1017" y="3396"/>
                  </a:lnTo>
                  <a:cubicBezTo>
                    <a:pt x="1013" y="3397"/>
                    <a:pt x="1009" y="3395"/>
                    <a:pt x="1008" y="3391"/>
                  </a:cubicBezTo>
                  <a:cubicBezTo>
                    <a:pt x="1006" y="3386"/>
                    <a:pt x="1009" y="3382"/>
                    <a:pt x="1013" y="3381"/>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69" name="Freeform 70"/>
            <p:cNvSpPr>
              <a:spLocks/>
            </p:cNvSpPr>
            <p:nvPr/>
          </p:nvSpPr>
          <p:spPr bwMode="auto">
            <a:xfrm>
              <a:off x="2679" y="1824"/>
              <a:ext cx="348" cy="353"/>
            </a:xfrm>
            <a:custGeom>
              <a:avLst/>
              <a:gdLst>
                <a:gd name="T0" fmla="*/ 288 w 348"/>
                <a:gd name="T1" fmla="*/ 245 h 353"/>
                <a:gd name="T2" fmla="*/ 325 w 348"/>
                <a:gd name="T3" fmla="*/ 188 h 353"/>
                <a:gd name="T4" fmla="*/ 348 w 348"/>
                <a:gd name="T5" fmla="*/ 160 h 353"/>
                <a:gd name="T6" fmla="*/ 344 w 348"/>
                <a:gd name="T7" fmla="*/ 132 h 353"/>
                <a:gd name="T8" fmla="*/ 320 w 348"/>
                <a:gd name="T9" fmla="*/ 103 h 353"/>
                <a:gd name="T10" fmla="*/ 316 w 348"/>
                <a:gd name="T11" fmla="*/ 79 h 353"/>
                <a:gd name="T12" fmla="*/ 272 w 348"/>
                <a:gd name="T13" fmla="*/ 15 h 353"/>
                <a:gd name="T14" fmla="*/ 270 w 348"/>
                <a:gd name="T15" fmla="*/ 21 h 353"/>
                <a:gd name="T16" fmla="*/ 260 w 348"/>
                <a:gd name="T17" fmla="*/ 31 h 353"/>
                <a:gd name="T18" fmla="*/ 242 w 348"/>
                <a:gd name="T19" fmla="*/ 8 h 353"/>
                <a:gd name="T20" fmla="*/ 215 w 348"/>
                <a:gd name="T21" fmla="*/ 0 h 353"/>
                <a:gd name="T22" fmla="*/ 213 w 348"/>
                <a:gd name="T23" fmla="*/ 8 h 353"/>
                <a:gd name="T24" fmla="*/ 213 w 348"/>
                <a:gd name="T25" fmla="*/ 21 h 353"/>
                <a:gd name="T26" fmla="*/ 203 w 348"/>
                <a:gd name="T27" fmla="*/ 33 h 353"/>
                <a:gd name="T28" fmla="*/ 181 w 348"/>
                <a:gd name="T29" fmla="*/ 55 h 353"/>
                <a:gd name="T30" fmla="*/ 157 w 348"/>
                <a:gd name="T31" fmla="*/ 55 h 353"/>
                <a:gd name="T32" fmla="*/ 147 w 348"/>
                <a:gd name="T33" fmla="*/ 72 h 353"/>
                <a:gd name="T34" fmla="*/ 138 w 348"/>
                <a:gd name="T35" fmla="*/ 72 h 353"/>
                <a:gd name="T36" fmla="*/ 121 w 348"/>
                <a:gd name="T37" fmla="*/ 90 h 353"/>
                <a:gd name="T38" fmla="*/ 111 w 348"/>
                <a:gd name="T39" fmla="*/ 90 h 353"/>
                <a:gd name="T40" fmla="*/ 91 w 348"/>
                <a:gd name="T41" fmla="*/ 111 h 353"/>
                <a:gd name="T42" fmla="*/ 79 w 348"/>
                <a:gd name="T43" fmla="*/ 114 h 353"/>
                <a:gd name="T44" fmla="*/ 52 w 348"/>
                <a:gd name="T45" fmla="*/ 157 h 353"/>
                <a:gd name="T46" fmla="*/ 36 w 348"/>
                <a:gd name="T47" fmla="*/ 131 h 353"/>
                <a:gd name="T48" fmla="*/ 16 w 348"/>
                <a:gd name="T49" fmla="*/ 118 h 353"/>
                <a:gd name="T50" fmla="*/ 8 w 348"/>
                <a:gd name="T51" fmla="*/ 127 h 353"/>
                <a:gd name="T52" fmla="*/ 19 w 348"/>
                <a:gd name="T53" fmla="*/ 185 h 353"/>
                <a:gd name="T54" fmla="*/ 9 w 348"/>
                <a:gd name="T55" fmla="*/ 205 h 353"/>
                <a:gd name="T56" fmla="*/ 0 w 348"/>
                <a:gd name="T57" fmla="*/ 234 h 353"/>
                <a:gd name="T58" fmla="*/ 26 w 348"/>
                <a:gd name="T59" fmla="*/ 251 h 353"/>
                <a:gd name="T60" fmla="*/ 40 w 348"/>
                <a:gd name="T61" fmla="*/ 253 h 353"/>
                <a:gd name="T62" fmla="*/ 59 w 348"/>
                <a:gd name="T63" fmla="*/ 282 h 353"/>
                <a:gd name="T64" fmla="*/ 72 w 348"/>
                <a:gd name="T65" fmla="*/ 273 h 353"/>
                <a:gd name="T66" fmla="*/ 94 w 348"/>
                <a:gd name="T67" fmla="*/ 245 h 353"/>
                <a:gd name="T68" fmla="*/ 116 w 348"/>
                <a:gd name="T69" fmla="*/ 206 h 353"/>
                <a:gd name="T70" fmla="*/ 154 w 348"/>
                <a:gd name="T71" fmla="*/ 198 h 353"/>
                <a:gd name="T72" fmla="*/ 177 w 348"/>
                <a:gd name="T73" fmla="*/ 222 h 353"/>
                <a:gd name="T74" fmla="*/ 160 w 348"/>
                <a:gd name="T75" fmla="*/ 262 h 353"/>
                <a:gd name="T76" fmla="*/ 138 w 348"/>
                <a:gd name="T77" fmla="*/ 298 h 353"/>
                <a:gd name="T78" fmla="*/ 158 w 348"/>
                <a:gd name="T79" fmla="*/ 312 h 353"/>
                <a:gd name="T80" fmla="*/ 157 w 348"/>
                <a:gd name="T81" fmla="*/ 330 h 353"/>
                <a:gd name="T82" fmla="*/ 141 w 348"/>
                <a:gd name="T83" fmla="*/ 346 h 353"/>
                <a:gd name="T84" fmla="*/ 144 w 348"/>
                <a:gd name="T85" fmla="*/ 353 h 353"/>
                <a:gd name="T86" fmla="*/ 172 w 348"/>
                <a:gd name="T87" fmla="*/ 339 h 353"/>
                <a:gd name="T88" fmla="*/ 211 w 348"/>
                <a:gd name="T89" fmla="*/ 285 h 353"/>
                <a:gd name="T90" fmla="*/ 269 w 348"/>
                <a:gd name="T91" fmla="*/ 250 h 353"/>
                <a:gd name="T92" fmla="*/ 288 w 348"/>
                <a:gd name="T93" fmla="*/ 245 h 3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8"/>
                <a:gd name="T142" fmla="*/ 0 h 353"/>
                <a:gd name="T143" fmla="*/ 348 w 348"/>
                <a:gd name="T144" fmla="*/ 353 h 3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8" h="353">
                  <a:moveTo>
                    <a:pt x="288" y="245"/>
                  </a:moveTo>
                  <a:lnTo>
                    <a:pt x="325" y="188"/>
                  </a:lnTo>
                  <a:lnTo>
                    <a:pt x="348" y="160"/>
                  </a:lnTo>
                  <a:lnTo>
                    <a:pt x="344" y="132"/>
                  </a:lnTo>
                  <a:lnTo>
                    <a:pt x="320" y="103"/>
                  </a:lnTo>
                  <a:lnTo>
                    <a:pt x="316" y="79"/>
                  </a:lnTo>
                  <a:lnTo>
                    <a:pt x="272" y="15"/>
                  </a:lnTo>
                  <a:lnTo>
                    <a:pt x="270" y="21"/>
                  </a:lnTo>
                  <a:lnTo>
                    <a:pt x="260" y="31"/>
                  </a:lnTo>
                  <a:lnTo>
                    <a:pt x="242" y="8"/>
                  </a:lnTo>
                  <a:lnTo>
                    <a:pt x="215" y="0"/>
                  </a:lnTo>
                  <a:lnTo>
                    <a:pt x="213" y="8"/>
                  </a:lnTo>
                  <a:lnTo>
                    <a:pt x="213" y="21"/>
                  </a:lnTo>
                  <a:lnTo>
                    <a:pt x="203" y="33"/>
                  </a:lnTo>
                  <a:lnTo>
                    <a:pt x="181" y="55"/>
                  </a:lnTo>
                  <a:lnTo>
                    <a:pt x="157" y="55"/>
                  </a:lnTo>
                  <a:lnTo>
                    <a:pt x="147" y="72"/>
                  </a:lnTo>
                  <a:lnTo>
                    <a:pt x="138" y="72"/>
                  </a:lnTo>
                  <a:lnTo>
                    <a:pt x="121" y="90"/>
                  </a:lnTo>
                  <a:lnTo>
                    <a:pt x="111" y="90"/>
                  </a:lnTo>
                  <a:lnTo>
                    <a:pt x="91" y="111"/>
                  </a:lnTo>
                  <a:lnTo>
                    <a:pt x="79" y="114"/>
                  </a:lnTo>
                  <a:lnTo>
                    <a:pt x="52" y="157"/>
                  </a:lnTo>
                  <a:lnTo>
                    <a:pt x="36" y="131"/>
                  </a:lnTo>
                  <a:lnTo>
                    <a:pt x="16" y="118"/>
                  </a:lnTo>
                  <a:lnTo>
                    <a:pt x="8" y="127"/>
                  </a:lnTo>
                  <a:lnTo>
                    <a:pt x="19" y="185"/>
                  </a:lnTo>
                  <a:lnTo>
                    <a:pt x="9" y="205"/>
                  </a:lnTo>
                  <a:lnTo>
                    <a:pt x="0" y="234"/>
                  </a:lnTo>
                  <a:lnTo>
                    <a:pt x="26" y="251"/>
                  </a:lnTo>
                  <a:lnTo>
                    <a:pt x="40" y="253"/>
                  </a:lnTo>
                  <a:lnTo>
                    <a:pt x="59" y="282"/>
                  </a:lnTo>
                  <a:lnTo>
                    <a:pt x="72" y="273"/>
                  </a:lnTo>
                  <a:lnTo>
                    <a:pt x="94" y="245"/>
                  </a:lnTo>
                  <a:lnTo>
                    <a:pt x="116" y="206"/>
                  </a:lnTo>
                  <a:lnTo>
                    <a:pt x="154" y="198"/>
                  </a:lnTo>
                  <a:lnTo>
                    <a:pt x="177" y="222"/>
                  </a:lnTo>
                  <a:lnTo>
                    <a:pt x="160" y="262"/>
                  </a:lnTo>
                  <a:lnTo>
                    <a:pt x="138" y="298"/>
                  </a:lnTo>
                  <a:lnTo>
                    <a:pt x="158" y="312"/>
                  </a:lnTo>
                  <a:lnTo>
                    <a:pt x="157" y="330"/>
                  </a:lnTo>
                  <a:lnTo>
                    <a:pt x="141" y="346"/>
                  </a:lnTo>
                  <a:lnTo>
                    <a:pt x="144" y="353"/>
                  </a:lnTo>
                  <a:lnTo>
                    <a:pt x="172" y="339"/>
                  </a:lnTo>
                  <a:lnTo>
                    <a:pt x="211" y="285"/>
                  </a:lnTo>
                  <a:lnTo>
                    <a:pt x="269" y="250"/>
                  </a:lnTo>
                  <a:lnTo>
                    <a:pt x="288" y="245"/>
                  </a:lnTo>
                  <a:close/>
                </a:path>
              </a:pathLst>
            </a:custGeom>
            <a:solidFill>
              <a:srgbClr val="3191FF"/>
            </a:solidFill>
            <a:ln w="9525">
              <a:noFill/>
              <a:round/>
              <a:headEnd/>
              <a:tailEnd/>
            </a:ln>
          </p:spPr>
          <p:txBody>
            <a:bodyPr/>
            <a:lstStyle/>
            <a:p>
              <a:endParaRPr lang="zh-CN" altLang="en-US">
                <a:latin typeface="+mn-ea"/>
              </a:endParaRPr>
            </a:p>
          </p:txBody>
        </p:sp>
        <p:sp>
          <p:nvSpPr>
            <p:cNvPr id="25670" name="Freeform 71"/>
            <p:cNvSpPr>
              <a:spLocks/>
            </p:cNvSpPr>
            <p:nvPr/>
          </p:nvSpPr>
          <p:spPr bwMode="auto">
            <a:xfrm>
              <a:off x="2676" y="1821"/>
              <a:ext cx="354" cy="360"/>
            </a:xfrm>
            <a:custGeom>
              <a:avLst/>
              <a:gdLst>
                <a:gd name="T0" fmla="*/ 0 w 943"/>
                <a:gd name="T1" fmla="*/ 0 h 959"/>
                <a:gd name="T2" fmla="*/ 0 w 943"/>
                <a:gd name="T3" fmla="*/ 0 h 959"/>
                <a:gd name="T4" fmla="*/ 0 w 943"/>
                <a:gd name="T5" fmla="*/ 0 h 959"/>
                <a:gd name="T6" fmla="*/ 0 w 943"/>
                <a:gd name="T7" fmla="*/ 0 h 959"/>
                <a:gd name="T8" fmla="*/ 0 w 943"/>
                <a:gd name="T9" fmla="*/ 0 h 959"/>
                <a:gd name="T10" fmla="*/ 0 w 943"/>
                <a:gd name="T11" fmla="*/ 0 h 959"/>
                <a:gd name="T12" fmla="*/ 0 w 943"/>
                <a:gd name="T13" fmla="*/ 0 h 959"/>
                <a:gd name="T14" fmla="*/ 0 w 943"/>
                <a:gd name="T15" fmla="*/ 0 h 959"/>
                <a:gd name="T16" fmla="*/ 0 w 943"/>
                <a:gd name="T17" fmla="*/ 0 h 959"/>
                <a:gd name="T18" fmla="*/ 0 w 943"/>
                <a:gd name="T19" fmla="*/ 0 h 959"/>
                <a:gd name="T20" fmla="*/ 0 w 943"/>
                <a:gd name="T21" fmla="*/ 0 h 959"/>
                <a:gd name="T22" fmla="*/ 0 w 943"/>
                <a:gd name="T23" fmla="*/ 0 h 959"/>
                <a:gd name="T24" fmla="*/ 0 w 943"/>
                <a:gd name="T25" fmla="*/ 0 h 959"/>
                <a:gd name="T26" fmla="*/ 0 w 943"/>
                <a:gd name="T27" fmla="*/ 0 h 959"/>
                <a:gd name="T28" fmla="*/ 0 w 943"/>
                <a:gd name="T29" fmla="*/ 0 h 959"/>
                <a:gd name="T30" fmla="*/ 0 w 943"/>
                <a:gd name="T31" fmla="*/ 0 h 959"/>
                <a:gd name="T32" fmla="*/ 0 w 943"/>
                <a:gd name="T33" fmla="*/ 0 h 959"/>
                <a:gd name="T34" fmla="*/ 0 w 943"/>
                <a:gd name="T35" fmla="*/ 0 h 959"/>
                <a:gd name="T36" fmla="*/ 0 w 943"/>
                <a:gd name="T37" fmla="*/ 0 h 959"/>
                <a:gd name="T38" fmla="*/ 0 w 943"/>
                <a:gd name="T39" fmla="*/ 0 h 959"/>
                <a:gd name="T40" fmla="*/ 0 w 943"/>
                <a:gd name="T41" fmla="*/ 0 h 959"/>
                <a:gd name="T42" fmla="*/ 0 w 943"/>
                <a:gd name="T43" fmla="*/ 0 h 959"/>
                <a:gd name="T44" fmla="*/ 0 w 943"/>
                <a:gd name="T45" fmla="*/ 0 h 959"/>
                <a:gd name="T46" fmla="*/ 0 w 943"/>
                <a:gd name="T47" fmla="*/ 0 h 959"/>
                <a:gd name="T48" fmla="*/ 0 w 943"/>
                <a:gd name="T49" fmla="*/ 0 h 959"/>
                <a:gd name="T50" fmla="*/ 0 w 943"/>
                <a:gd name="T51" fmla="*/ 0 h 959"/>
                <a:gd name="T52" fmla="*/ 0 w 943"/>
                <a:gd name="T53" fmla="*/ 0 h 959"/>
                <a:gd name="T54" fmla="*/ 0 w 943"/>
                <a:gd name="T55" fmla="*/ 0 h 959"/>
                <a:gd name="T56" fmla="*/ 0 w 943"/>
                <a:gd name="T57" fmla="*/ 0 h 959"/>
                <a:gd name="T58" fmla="*/ 0 w 943"/>
                <a:gd name="T59" fmla="*/ 0 h 959"/>
                <a:gd name="T60" fmla="*/ 0 w 943"/>
                <a:gd name="T61" fmla="*/ 0 h 959"/>
                <a:gd name="T62" fmla="*/ 0 w 943"/>
                <a:gd name="T63" fmla="*/ 0 h 959"/>
                <a:gd name="T64" fmla="*/ 0 w 943"/>
                <a:gd name="T65" fmla="*/ 0 h 959"/>
                <a:gd name="T66" fmla="*/ 0 w 943"/>
                <a:gd name="T67" fmla="*/ 0 h 959"/>
                <a:gd name="T68" fmla="*/ 0 w 943"/>
                <a:gd name="T69" fmla="*/ 0 h 959"/>
                <a:gd name="T70" fmla="*/ 0 w 943"/>
                <a:gd name="T71" fmla="*/ 0 h 959"/>
                <a:gd name="T72" fmla="*/ 0 w 943"/>
                <a:gd name="T73" fmla="*/ 0 h 959"/>
                <a:gd name="T74" fmla="*/ 0 w 943"/>
                <a:gd name="T75" fmla="*/ 0 h 959"/>
                <a:gd name="T76" fmla="*/ 0 w 943"/>
                <a:gd name="T77" fmla="*/ 0 h 959"/>
                <a:gd name="T78" fmla="*/ 0 w 943"/>
                <a:gd name="T79" fmla="*/ 0 h 959"/>
                <a:gd name="T80" fmla="*/ 0 w 943"/>
                <a:gd name="T81" fmla="*/ 0 h 959"/>
                <a:gd name="T82" fmla="*/ 0 w 943"/>
                <a:gd name="T83" fmla="*/ 0 h 959"/>
                <a:gd name="T84" fmla="*/ 0 w 943"/>
                <a:gd name="T85" fmla="*/ 0 h 959"/>
                <a:gd name="T86" fmla="*/ 0 w 943"/>
                <a:gd name="T87" fmla="*/ 0 h 959"/>
                <a:gd name="T88" fmla="*/ 0 w 943"/>
                <a:gd name="T89" fmla="*/ 0 h 959"/>
                <a:gd name="T90" fmla="*/ 0 w 943"/>
                <a:gd name="T91" fmla="*/ 0 h 959"/>
                <a:gd name="T92" fmla="*/ 0 w 943"/>
                <a:gd name="T93" fmla="*/ 0 h 959"/>
                <a:gd name="T94" fmla="*/ 0 w 943"/>
                <a:gd name="T95" fmla="*/ 0 h 959"/>
                <a:gd name="T96" fmla="*/ 0 w 943"/>
                <a:gd name="T97" fmla="*/ 0 h 959"/>
                <a:gd name="T98" fmla="*/ 0 w 943"/>
                <a:gd name="T99" fmla="*/ 0 h 959"/>
                <a:gd name="T100" fmla="*/ 0 w 943"/>
                <a:gd name="T101" fmla="*/ 0 h 959"/>
                <a:gd name="T102" fmla="*/ 0 w 943"/>
                <a:gd name="T103" fmla="*/ 0 h 959"/>
                <a:gd name="T104" fmla="*/ 0 w 943"/>
                <a:gd name="T105" fmla="*/ 0 h 959"/>
                <a:gd name="T106" fmla="*/ 0 w 943"/>
                <a:gd name="T107" fmla="*/ 0 h 959"/>
                <a:gd name="T108" fmla="*/ 0 w 943"/>
                <a:gd name="T109" fmla="*/ 0 h 959"/>
                <a:gd name="T110" fmla="*/ 0 w 943"/>
                <a:gd name="T111" fmla="*/ 0 h 959"/>
                <a:gd name="T112" fmla="*/ 0 w 943"/>
                <a:gd name="T113" fmla="*/ 0 h 959"/>
                <a:gd name="T114" fmla="*/ 0 w 943"/>
                <a:gd name="T115" fmla="*/ 0 h 959"/>
                <a:gd name="T116" fmla="*/ 0 w 943"/>
                <a:gd name="T117" fmla="*/ 0 h 959"/>
                <a:gd name="T118" fmla="*/ 0 w 943"/>
                <a:gd name="T119" fmla="*/ 0 h 959"/>
                <a:gd name="T120" fmla="*/ 0 w 943"/>
                <a:gd name="T121" fmla="*/ 0 h 9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3"/>
                <a:gd name="T184" fmla="*/ 0 h 959"/>
                <a:gd name="T185" fmla="*/ 943 w 943"/>
                <a:gd name="T186" fmla="*/ 959 h 9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3" h="959">
                  <a:moveTo>
                    <a:pt x="769" y="658"/>
                  </a:moveTo>
                  <a:lnTo>
                    <a:pt x="867" y="506"/>
                  </a:lnTo>
                  <a:lnTo>
                    <a:pt x="928" y="430"/>
                  </a:lnTo>
                  <a:lnTo>
                    <a:pt x="927" y="436"/>
                  </a:lnTo>
                  <a:lnTo>
                    <a:pt x="917" y="361"/>
                  </a:lnTo>
                  <a:lnTo>
                    <a:pt x="919" y="365"/>
                  </a:lnTo>
                  <a:lnTo>
                    <a:pt x="855" y="288"/>
                  </a:lnTo>
                  <a:cubicBezTo>
                    <a:pt x="854" y="287"/>
                    <a:pt x="853" y="286"/>
                    <a:pt x="853" y="284"/>
                  </a:cubicBezTo>
                  <a:lnTo>
                    <a:pt x="843" y="219"/>
                  </a:lnTo>
                  <a:lnTo>
                    <a:pt x="845" y="222"/>
                  </a:lnTo>
                  <a:lnTo>
                    <a:pt x="728" y="53"/>
                  </a:lnTo>
                  <a:lnTo>
                    <a:pt x="741" y="51"/>
                  </a:lnTo>
                  <a:lnTo>
                    <a:pt x="734" y="67"/>
                  </a:lnTo>
                  <a:cubicBezTo>
                    <a:pt x="734" y="68"/>
                    <a:pt x="733" y="69"/>
                    <a:pt x="733" y="69"/>
                  </a:cubicBezTo>
                  <a:lnTo>
                    <a:pt x="708" y="97"/>
                  </a:lnTo>
                  <a:cubicBezTo>
                    <a:pt x="707" y="98"/>
                    <a:pt x="704" y="99"/>
                    <a:pt x="702" y="99"/>
                  </a:cubicBezTo>
                  <a:cubicBezTo>
                    <a:pt x="700" y="99"/>
                    <a:pt x="697" y="98"/>
                    <a:pt x="696" y="96"/>
                  </a:cubicBezTo>
                  <a:lnTo>
                    <a:pt x="647" y="35"/>
                  </a:lnTo>
                  <a:lnTo>
                    <a:pt x="651" y="38"/>
                  </a:lnTo>
                  <a:lnTo>
                    <a:pt x="579" y="16"/>
                  </a:lnTo>
                  <a:lnTo>
                    <a:pt x="589" y="10"/>
                  </a:lnTo>
                  <a:lnTo>
                    <a:pt x="585" y="32"/>
                  </a:lnTo>
                  <a:lnTo>
                    <a:pt x="585" y="30"/>
                  </a:lnTo>
                  <a:lnTo>
                    <a:pt x="585" y="64"/>
                  </a:lnTo>
                  <a:cubicBezTo>
                    <a:pt x="585" y="66"/>
                    <a:pt x="585" y="68"/>
                    <a:pt x="583" y="69"/>
                  </a:cubicBezTo>
                  <a:lnTo>
                    <a:pt x="555" y="101"/>
                  </a:lnTo>
                  <a:lnTo>
                    <a:pt x="496" y="160"/>
                  </a:lnTo>
                  <a:cubicBezTo>
                    <a:pt x="495" y="162"/>
                    <a:pt x="493" y="163"/>
                    <a:pt x="490" y="163"/>
                  </a:cubicBezTo>
                  <a:lnTo>
                    <a:pt x="426" y="163"/>
                  </a:lnTo>
                  <a:lnTo>
                    <a:pt x="433" y="159"/>
                  </a:lnTo>
                  <a:lnTo>
                    <a:pt x="407" y="204"/>
                  </a:lnTo>
                  <a:cubicBezTo>
                    <a:pt x="405" y="207"/>
                    <a:pt x="403" y="208"/>
                    <a:pt x="400" y="208"/>
                  </a:cubicBezTo>
                  <a:lnTo>
                    <a:pt x="377" y="208"/>
                  </a:lnTo>
                  <a:lnTo>
                    <a:pt x="383" y="205"/>
                  </a:lnTo>
                  <a:lnTo>
                    <a:pt x="338" y="255"/>
                  </a:lnTo>
                  <a:cubicBezTo>
                    <a:pt x="336" y="256"/>
                    <a:pt x="334" y="257"/>
                    <a:pt x="332" y="257"/>
                  </a:cubicBezTo>
                  <a:lnTo>
                    <a:pt x="305" y="257"/>
                  </a:lnTo>
                  <a:lnTo>
                    <a:pt x="311" y="255"/>
                  </a:lnTo>
                  <a:lnTo>
                    <a:pt x="258" y="310"/>
                  </a:lnTo>
                  <a:cubicBezTo>
                    <a:pt x="257" y="311"/>
                    <a:pt x="256" y="312"/>
                    <a:pt x="254" y="313"/>
                  </a:cubicBezTo>
                  <a:lnTo>
                    <a:pt x="220" y="320"/>
                  </a:lnTo>
                  <a:lnTo>
                    <a:pt x="225" y="317"/>
                  </a:lnTo>
                  <a:lnTo>
                    <a:pt x="155" y="431"/>
                  </a:lnTo>
                  <a:cubicBezTo>
                    <a:pt x="154" y="434"/>
                    <a:pt x="151" y="435"/>
                    <a:pt x="148" y="435"/>
                  </a:cubicBezTo>
                  <a:cubicBezTo>
                    <a:pt x="146" y="435"/>
                    <a:pt x="143" y="434"/>
                    <a:pt x="142" y="432"/>
                  </a:cubicBezTo>
                  <a:lnTo>
                    <a:pt x="96" y="362"/>
                  </a:lnTo>
                  <a:lnTo>
                    <a:pt x="98" y="365"/>
                  </a:lnTo>
                  <a:lnTo>
                    <a:pt x="47" y="329"/>
                  </a:lnTo>
                  <a:lnTo>
                    <a:pt x="58" y="328"/>
                  </a:lnTo>
                  <a:lnTo>
                    <a:pt x="35" y="353"/>
                  </a:lnTo>
                  <a:lnTo>
                    <a:pt x="37" y="347"/>
                  </a:lnTo>
                  <a:lnTo>
                    <a:pt x="65" y="501"/>
                  </a:lnTo>
                  <a:cubicBezTo>
                    <a:pt x="66" y="502"/>
                    <a:pt x="66" y="504"/>
                    <a:pt x="65" y="506"/>
                  </a:cubicBezTo>
                  <a:lnTo>
                    <a:pt x="40" y="557"/>
                  </a:lnTo>
                  <a:lnTo>
                    <a:pt x="16" y="633"/>
                  </a:lnTo>
                  <a:lnTo>
                    <a:pt x="13" y="624"/>
                  </a:lnTo>
                  <a:lnTo>
                    <a:pt x="83" y="671"/>
                  </a:lnTo>
                  <a:lnTo>
                    <a:pt x="80" y="670"/>
                  </a:lnTo>
                  <a:lnTo>
                    <a:pt x="117" y="676"/>
                  </a:lnTo>
                  <a:cubicBezTo>
                    <a:pt x="120" y="676"/>
                    <a:pt x="122" y="678"/>
                    <a:pt x="123" y="679"/>
                  </a:cubicBezTo>
                  <a:lnTo>
                    <a:pt x="172" y="755"/>
                  </a:lnTo>
                  <a:lnTo>
                    <a:pt x="161" y="752"/>
                  </a:lnTo>
                  <a:lnTo>
                    <a:pt x="197" y="729"/>
                  </a:lnTo>
                  <a:lnTo>
                    <a:pt x="195" y="730"/>
                  </a:lnTo>
                  <a:lnTo>
                    <a:pt x="254" y="657"/>
                  </a:lnTo>
                  <a:lnTo>
                    <a:pt x="253" y="658"/>
                  </a:lnTo>
                  <a:lnTo>
                    <a:pt x="311" y="554"/>
                  </a:lnTo>
                  <a:cubicBezTo>
                    <a:pt x="313" y="552"/>
                    <a:pt x="314" y="550"/>
                    <a:pt x="317" y="550"/>
                  </a:cubicBezTo>
                  <a:lnTo>
                    <a:pt x="417" y="528"/>
                  </a:lnTo>
                  <a:cubicBezTo>
                    <a:pt x="420" y="527"/>
                    <a:pt x="422" y="528"/>
                    <a:pt x="424" y="530"/>
                  </a:cubicBezTo>
                  <a:lnTo>
                    <a:pt x="487" y="595"/>
                  </a:lnTo>
                  <a:cubicBezTo>
                    <a:pt x="489" y="598"/>
                    <a:pt x="490" y="601"/>
                    <a:pt x="488" y="604"/>
                  </a:cubicBezTo>
                  <a:lnTo>
                    <a:pt x="441" y="709"/>
                  </a:lnTo>
                  <a:lnTo>
                    <a:pt x="384" y="806"/>
                  </a:lnTo>
                  <a:lnTo>
                    <a:pt x="382" y="796"/>
                  </a:lnTo>
                  <a:lnTo>
                    <a:pt x="435" y="833"/>
                  </a:lnTo>
                  <a:cubicBezTo>
                    <a:pt x="437" y="835"/>
                    <a:pt x="438" y="838"/>
                    <a:pt x="438" y="841"/>
                  </a:cubicBezTo>
                  <a:lnTo>
                    <a:pt x="434" y="888"/>
                  </a:lnTo>
                  <a:cubicBezTo>
                    <a:pt x="434" y="890"/>
                    <a:pt x="433" y="892"/>
                    <a:pt x="432" y="893"/>
                  </a:cubicBezTo>
                  <a:lnTo>
                    <a:pt x="388" y="936"/>
                  </a:lnTo>
                  <a:lnTo>
                    <a:pt x="390" y="927"/>
                  </a:lnTo>
                  <a:lnTo>
                    <a:pt x="399" y="947"/>
                  </a:lnTo>
                  <a:lnTo>
                    <a:pt x="388" y="943"/>
                  </a:lnTo>
                  <a:lnTo>
                    <a:pt x="464" y="904"/>
                  </a:lnTo>
                  <a:lnTo>
                    <a:pt x="461" y="906"/>
                  </a:lnTo>
                  <a:lnTo>
                    <a:pt x="565" y="762"/>
                  </a:lnTo>
                  <a:cubicBezTo>
                    <a:pt x="566" y="761"/>
                    <a:pt x="567" y="761"/>
                    <a:pt x="568" y="760"/>
                  </a:cubicBezTo>
                  <a:lnTo>
                    <a:pt x="721" y="667"/>
                  </a:lnTo>
                  <a:cubicBezTo>
                    <a:pt x="721" y="667"/>
                    <a:pt x="722" y="666"/>
                    <a:pt x="723" y="666"/>
                  </a:cubicBezTo>
                  <a:lnTo>
                    <a:pt x="774" y="654"/>
                  </a:lnTo>
                  <a:cubicBezTo>
                    <a:pt x="778" y="653"/>
                    <a:pt x="783" y="656"/>
                    <a:pt x="784" y="660"/>
                  </a:cubicBezTo>
                  <a:cubicBezTo>
                    <a:pt x="785" y="665"/>
                    <a:pt x="782" y="669"/>
                    <a:pt x="778" y="670"/>
                  </a:cubicBezTo>
                  <a:lnTo>
                    <a:pt x="727" y="682"/>
                  </a:lnTo>
                  <a:lnTo>
                    <a:pt x="729" y="681"/>
                  </a:lnTo>
                  <a:lnTo>
                    <a:pt x="576" y="774"/>
                  </a:lnTo>
                  <a:lnTo>
                    <a:pt x="578" y="772"/>
                  </a:lnTo>
                  <a:lnTo>
                    <a:pt x="474" y="916"/>
                  </a:lnTo>
                  <a:cubicBezTo>
                    <a:pt x="474" y="917"/>
                    <a:pt x="473" y="918"/>
                    <a:pt x="471" y="918"/>
                  </a:cubicBezTo>
                  <a:lnTo>
                    <a:pt x="396" y="958"/>
                  </a:lnTo>
                  <a:cubicBezTo>
                    <a:pt x="394" y="959"/>
                    <a:pt x="392" y="959"/>
                    <a:pt x="390" y="958"/>
                  </a:cubicBezTo>
                  <a:cubicBezTo>
                    <a:pt x="388" y="957"/>
                    <a:pt x="386" y="956"/>
                    <a:pt x="385" y="954"/>
                  </a:cubicBezTo>
                  <a:lnTo>
                    <a:pt x="375" y="934"/>
                  </a:lnTo>
                  <a:cubicBezTo>
                    <a:pt x="374" y="931"/>
                    <a:pt x="375" y="927"/>
                    <a:pt x="377" y="925"/>
                  </a:cubicBezTo>
                  <a:lnTo>
                    <a:pt x="420" y="882"/>
                  </a:lnTo>
                  <a:lnTo>
                    <a:pt x="418" y="887"/>
                  </a:lnTo>
                  <a:lnTo>
                    <a:pt x="422" y="839"/>
                  </a:lnTo>
                  <a:lnTo>
                    <a:pt x="425" y="846"/>
                  </a:lnTo>
                  <a:lnTo>
                    <a:pt x="372" y="809"/>
                  </a:lnTo>
                  <a:cubicBezTo>
                    <a:pt x="369" y="807"/>
                    <a:pt x="368" y="802"/>
                    <a:pt x="370" y="798"/>
                  </a:cubicBezTo>
                  <a:lnTo>
                    <a:pt x="426" y="702"/>
                  </a:lnTo>
                  <a:lnTo>
                    <a:pt x="474" y="598"/>
                  </a:lnTo>
                  <a:lnTo>
                    <a:pt x="475" y="606"/>
                  </a:lnTo>
                  <a:lnTo>
                    <a:pt x="413" y="541"/>
                  </a:lnTo>
                  <a:lnTo>
                    <a:pt x="420" y="544"/>
                  </a:lnTo>
                  <a:lnTo>
                    <a:pt x="320" y="565"/>
                  </a:lnTo>
                  <a:lnTo>
                    <a:pt x="325" y="561"/>
                  </a:lnTo>
                  <a:lnTo>
                    <a:pt x="267" y="666"/>
                  </a:lnTo>
                  <a:cubicBezTo>
                    <a:pt x="267" y="666"/>
                    <a:pt x="266" y="667"/>
                    <a:pt x="266" y="667"/>
                  </a:cubicBezTo>
                  <a:lnTo>
                    <a:pt x="207" y="740"/>
                  </a:lnTo>
                  <a:cubicBezTo>
                    <a:pt x="207" y="741"/>
                    <a:pt x="206" y="741"/>
                    <a:pt x="206" y="742"/>
                  </a:cubicBezTo>
                  <a:lnTo>
                    <a:pt x="170" y="766"/>
                  </a:lnTo>
                  <a:cubicBezTo>
                    <a:pt x="168" y="767"/>
                    <a:pt x="166" y="767"/>
                    <a:pt x="164" y="767"/>
                  </a:cubicBezTo>
                  <a:cubicBezTo>
                    <a:pt x="162" y="766"/>
                    <a:pt x="160" y="765"/>
                    <a:pt x="159" y="763"/>
                  </a:cubicBezTo>
                  <a:lnTo>
                    <a:pt x="109" y="688"/>
                  </a:lnTo>
                  <a:lnTo>
                    <a:pt x="115" y="692"/>
                  </a:lnTo>
                  <a:lnTo>
                    <a:pt x="77" y="686"/>
                  </a:lnTo>
                  <a:cubicBezTo>
                    <a:pt x="76" y="686"/>
                    <a:pt x="75" y="685"/>
                    <a:pt x="74" y="685"/>
                  </a:cubicBezTo>
                  <a:lnTo>
                    <a:pt x="4" y="637"/>
                  </a:lnTo>
                  <a:cubicBezTo>
                    <a:pt x="1" y="635"/>
                    <a:pt x="0" y="632"/>
                    <a:pt x="1" y="628"/>
                  </a:cubicBezTo>
                  <a:lnTo>
                    <a:pt x="26" y="550"/>
                  </a:lnTo>
                  <a:lnTo>
                    <a:pt x="50" y="499"/>
                  </a:lnTo>
                  <a:lnTo>
                    <a:pt x="50" y="504"/>
                  </a:lnTo>
                  <a:lnTo>
                    <a:pt x="21" y="350"/>
                  </a:lnTo>
                  <a:cubicBezTo>
                    <a:pt x="21" y="347"/>
                    <a:pt x="22" y="345"/>
                    <a:pt x="23" y="343"/>
                  </a:cubicBezTo>
                  <a:lnTo>
                    <a:pt x="46" y="317"/>
                  </a:lnTo>
                  <a:cubicBezTo>
                    <a:pt x="49" y="314"/>
                    <a:pt x="53" y="314"/>
                    <a:pt x="57" y="316"/>
                  </a:cubicBezTo>
                  <a:lnTo>
                    <a:pt x="108" y="351"/>
                  </a:lnTo>
                  <a:cubicBezTo>
                    <a:pt x="108" y="352"/>
                    <a:pt x="109" y="353"/>
                    <a:pt x="110" y="354"/>
                  </a:cubicBezTo>
                  <a:lnTo>
                    <a:pt x="155" y="423"/>
                  </a:lnTo>
                  <a:lnTo>
                    <a:pt x="141" y="423"/>
                  </a:lnTo>
                  <a:lnTo>
                    <a:pt x="211" y="308"/>
                  </a:lnTo>
                  <a:cubicBezTo>
                    <a:pt x="213" y="307"/>
                    <a:pt x="214" y="305"/>
                    <a:pt x="216" y="305"/>
                  </a:cubicBezTo>
                  <a:lnTo>
                    <a:pt x="250" y="297"/>
                  </a:lnTo>
                  <a:lnTo>
                    <a:pt x="246" y="299"/>
                  </a:lnTo>
                  <a:lnTo>
                    <a:pt x="299" y="244"/>
                  </a:lnTo>
                  <a:cubicBezTo>
                    <a:pt x="301" y="242"/>
                    <a:pt x="303" y="241"/>
                    <a:pt x="305" y="241"/>
                  </a:cubicBezTo>
                  <a:lnTo>
                    <a:pt x="332" y="241"/>
                  </a:lnTo>
                  <a:lnTo>
                    <a:pt x="326" y="244"/>
                  </a:lnTo>
                  <a:lnTo>
                    <a:pt x="371" y="195"/>
                  </a:lnTo>
                  <a:cubicBezTo>
                    <a:pt x="373" y="193"/>
                    <a:pt x="375" y="192"/>
                    <a:pt x="377" y="192"/>
                  </a:cubicBezTo>
                  <a:lnTo>
                    <a:pt x="400" y="192"/>
                  </a:lnTo>
                  <a:lnTo>
                    <a:pt x="393" y="196"/>
                  </a:lnTo>
                  <a:lnTo>
                    <a:pt x="419" y="151"/>
                  </a:lnTo>
                  <a:cubicBezTo>
                    <a:pt x="421" y="148"/>
                    <a:pt x="423" y="147"/>
                    <a:pt x="426" y="147"/>
                  </a:cubicBezTo>
                  <a:lnTo>
                    <a:pt x="490" y="147"/>
                  </a:lnTo>
                  <a:lnTo>
                    <a:pt x="485" y="149"/>
                  </a:lnTo>
                  <a:lnTo>
                    <a:pt x="543" y="90"/>
                  </a:lnTo>
                  <a:lnTo>
                    <a:pt x="571" y="58"/>
                  </a:lnTo>
                  <a:lnTo>
                    <a:pt x="569" y="64"/>
                  </a:lnTo>
                  <a:lnTo>
                    <a:pt x="569" y="30"/>
                  </a:lnTo>
                  <a:cubicBezTo>
                    <a:pt x="569" y="30"/>
                    <a:pt x="569" y="29"/>
                    <a:pt x="569" y="29"/>
                  </a:cubicBezTo>
                  <a:lnTo>
                    <a:pt x="573" y="7"/>
                  </a:lnTo>
                  <a:cubicBezTo>
                    <a:pt x="574" y="5"/>
                    <a:pt x="575" y="3"/>
                    <a:pt x="577" y="2"/>
                  </a:cubicBezTo>
                  <a:cubicBezTo>
                    <a:pt x="579" y="0"/>
                    <a:pt x="581" y="0"/>
                    <a:pt x="583" y="1"/>
                  </a:cubicBezTo>
                  <a:lnTo>
                    <a:pt x="655" y="23"/>
                  </a:lnTo>
                  <a:cubicBezTo>
                    <a:pt x="657" y="23"/>
                    <a:pt x="658" y="24"/>
                    <a:pt x="659" y="25"/>
                  </a:cubicBezTo>
                  <a:lnTo>
                    <a:pt x="708" y="86"/>
                  </a:lnTo>
                  <a:lnTo>
                    <a:pt x="696" y="86"/>
                  </a:lnTo>
                  <a:lnTo>
                    <a:pt x="721" y="58"/>
                  </a:lnTo>
                  <a:lnTo>
                    <a:pt x="719" y="60"/>
                  </a:lnTo>
                  <a:lnTo>
                    <a:pt x="727" y="45"/>
                  </a:lnTo>
                  <a:cubicBezTo>
                    <a:pt x="728" y="42"/>
                    <a:pt x="731" y="40"/>
                    <a:pt x="734" y="40"/>
                  </a:cubicBezTo>
                  <a:cubicBezTo>
                    <a:pt x="736" y="40"/>
                    <a:pt x="739" y="41"/>
                    <a:pt x="741" y="43"/>
                  </a:cubicBezTo>
                  <a:lnTo>
                    <a:pt x="858" y="213"/>
                  </a:lnTo>
                  <a:cubicBezTo>
                    <a:pt x="859" y="214"/>
                    <a:pt x="859" y="215"/>
                    <a:pt x="859" y="217"/>
                  </a:cubicBezTo>
                  <a:lnTo>
                    <a:pt x="869" y="282"/>
                  </a:lnTo>
                  <a:lnTo>
                    <a:pt x="867" y="278"/>
                  </a:lnTo>
                  <a:lnTo>
                    <a:pt x="931" y="355"/>
                  </a:lnTo>
                  <a:cubicBezTo>
                    <a:pt x="932" y="356"/>
                    <a:pt x="933" y="357"/>
                    <a:pt x="933" y="359"/>
                  </a:cubicBezTo>
                  <a:lnTo>
                    <a:pt x="943" y="434"/>
                  </a:lnTo>
                  <a:cubicBezTo>
                    <a:pt x="943" y="436"/>
                    <a:pt x="942" y="438"/>
                    <a:pt x="941" y="440"/>
                  </a:cubicBezTo>
                  <a:lnTo>
                    <a:pt x="881" y="514"/>
                  </a:lnTo>
                  <a:lnTo>
                    <a:pt x="783" y="667"/>
                  </a:lnTo>
                  <a:cubicBezTo>
                    <a:pt x="780" y="670"/>
                    <a:pt x="775" y="671"/>
                    <a:pt x="771" y="669"/>
                  </a:cubicBezTo>
                  <a:cubicBezTo>
                    <a:pt x="768" y="666"/>
                    <a:pt x="767" y="662"/>
                    <a:pt x="769" y="658"/>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71" name="Freeform 72"/>
            <p:cNvSpPr>
              <a:spLocks/>
            </p:cNvSpPr>
            <p:nvPr/>
          </p:nvSpPr>
          <p:spPr bwMode="auto">
            <a:xfrm>
              <a:off x="2763" y="1620"/>
              <a:ext cx="504" cy="365"/>
            </a:xfrm>
            <a:custGeom>
              <a:avLst/>
              <a:gdLst>
                <a:gd name="T0" fmla="*/ 488 w 504"/>
                <a:gd name="T1" fmla="*/ 101 h 365"/>
                <a:gd name="T2" fmla="*/ 449 w 504"/>
                <a:gd name="T3" fmla="*/ 94 h 365"/>
                <a:gd name="T4" fmla="*/ 433 w 504"/>
                <a:gd name="T5" fmla="*/ 90 h 365"/>
                <a:gd name="T6" fmla="*/ 399 w 504"/>
                <a:gd name="T7" fmla="*/ 112 h 365"/>
                <a:gd name="T8" fmla="*/ 383 w 504"/>
                <a:gd name="T9" fmla="*/ 121 h 365"/>
                <a:gd name="T10" fmla="*/ 353 w 504"/>
                <a:gd name="T11" fmla="*/ 97 h 365"/>
                <a:gd name="T12" fmla="*/ 326 w 504"/>
                <a:gd name="T13" fmla="*/ 72 h 365"/>
                <a:gd name="T14" fmla="*/ 321 w 504"/>
                <a:gd name="T15" fmla="*/ 106 h 365"/>
                <a:gd name="T16" fmla="*/ 293 w 504"/>
                <a:gd name="T17" fmla="*/ 72 h 365"/>
                <a:gd name="T18" fmla="*/ 270 w 504"/>
                <a:gd name="T19" fmla="*/ 47 h 365"/>
                <a:gd name="T20" fmla="*/ 218 w 504"/>
                <a:gd name="T21" fmla="*/ 47 h 365"/>
                <a:gd name="T22" fmla="*/ 191 w 504"/>
                <a:gd name="T23" fmla="*/ 27 h 365"/>
                <a:gd name="T24" fmla="*/ 154 w 504"/>
                <a:gd name="T25" fmla="*/ 41 h 365"/>
                <a:gd name="T26" fmla="*/ 115 w 504"/>
                <a:gd name="T27" fmla="*/ 31 h 365"/>
                <a:gd name="T28" fmla="*/ 62 w 504"/>
                <a:gd name="T29" fmla="*/ 7 h 365"/>
                <a:gd name="T30" fmla="*/ 46 w 504"/>
                <a:gd name="T31" fmla="*/ 46 h 365"/>
                <a:gd name="T32" fmla="*/ 0 w 504"/>
                <a:gd name="T33" fmla="*/ 47 h 365"/>
                <a:gd name="T34" fmla="*/ 24 w 504"/>
                <a:gd name="T35" fmla="*/ 74 h 365"/>
                <a:gd name="T36" fmla="*/ 27 w 504"/>
                <a:gd name="T37" fmla="*/ 121 h 365"/>
                <a:gd name="T38" fmla="*/ 41 w 504"/>
                <a:gd name="T39" fmla="*/ 158 h 365"/>
                <a:gd name="T40" fmla="*/ 82 w 504"/>
                <a:gd name="T41" fmla="*/ 133 h 365"/>
                <a:gd name="T42" fmla="*/ 115 w 504"/>
                <a:gd name="T43" fmla="*/ 201 h 365"/>
                <a:gd name="T44" fmla="*/ 133 w 504"/>
                <a:gd name="T45" fmla="*/ 202 h 365"/>
                <a:gd name="T46" fmla="*/ 179 w 504"/>
                <a:gd name="T47" fmla="*/ 235 h 365"/>
                <a:gd name="T48" fmla="*/ 191 w 504"/>
                <a:gd name="T49" fmla="*/ 218 h 365"/>
                <a:gd name="T50" fmla="*/ 238 w 504"/>
                <a:gd name="T51" fmla="*/ 307 h 365"/>
                <a:gd name="T52" fmla="*/ 266 w 504"/>
                <a:gd name="T53" fmla="*/ 365 h 365"/>
                <a:gd name="T54" fmla="*/ 309 w 504"/>
                <a:gd name="T55" fmla="*/ 289 h 365"/>
                <a:gd name="T56" fmla="*/ 339 w 504"/>
                <a:gd name="T57" fmla="*/ 298 h 365"/>
                <a:gd name="T58" fmla="*/ 388 w 504"/>
                <a:gd name="T59" fmla="*/ 282 h 365"/>
                <a:gd name="T60" fmla="*/ 375 w 504"/>
                <a:gd name="T61" fmla="*/ 247 h 365"/>
                <a:gd name="T62" fmla="*/ 422 w 504"/>
                <a:gd name="T63" fmla="*/ 208 h 365"/>
                <a:gd name="T64" fmla="*/ 441 w 504"/>
                <a:gd name="T65" fmla="*/ 172 h 365"/>
                <a:gd name="T66" fmla="*/ 456 w 504"/>
                <a:gd name="T67" fmla="*/ 150 h 365"/>
                <a:gd name="T68" fmla="*/ 474 w 504"/>
                <a:gd name="T69" fmla="*/ 168 h 365"/>
                <a:gd name="T70" fmla="*/ 504 w 504"/>
                <a:gd name="T71" fmla="*/ 110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65"/>
                <a:gd name="T110" fmla="*/ 504 w 504"/>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65">
                  <a:moveTo>
                    <a:pt x="501" y="101"/>
                  </a:moveTo>
                  <a:lnTo>
                    <a:pt x="488" y="101"/>
                  </a:lnTo>
                  <a:lnTo>
                    <a:pt x="472" y="101"/>
                  </a:lnTo>
                  <a:lnTo>
                    <a:pt x="449" y="94"/>
                  </a:lnTo>
                  <a:lnTo>
                    <a:pt x="441" y="79"/>
                  </a:lnTo>
                  <a:lnTo>
                    <a:pt x="433" y="90"/>
                  </a:lnTo>
                  <a:lnTo>
                    <a:pt x="422" y="82"/>
                  </a:lnTo>
                  <a:lnTo>
                    <a:pt x="399" y="112"/>
                  </a:lnTo>
                  <a:lnTo>
                    <a:pt x="394" y="121"/>
                  </a:lnTo>
                  <a:lnTo>
                    <a:pt x="383" y="121"/>
                  </a:lnTo>
                  <a:lnTo>
                    <a:pt x="368" y="103"/>
                  </a:lnTo>
                  <a:lnTo>
                    <a:pt x="353" y="97"/>
                  </a:lnTo>
                  <a:lnTo>
                    <a:pt x="336" y="64"/>
                  </a:lnTo>
                  <a:lnTo>
                    <a:pt x="326" y="72"/>
                  </a:lnTo>
                  <a:lnTo>
                    <a:pt x="328" y="101"/>
                  </a:lnTo>
                  <a:lnTo>
                    <a:pt x="321" y="106"/>
                  </a:lnTo>
                  <a:lnTo>
                    <a:pt x="300" y="82"/>
                  </a:lnTo>
                  <a:lnTo>
                    <a:pt x="293" y="72"/>
                  </a:lnTo>
                  <a:lnTo>
                    <a:pt x="277" y="72"/>
                  </a:lnTo>
                  <a:lnTo>
                    <a:pt x="270" y="47"/>
                  </a:lnTo>
                  <a:lnTo>
                    <a:pt x="247" y="36"/>
                  </a:lnTo>
                  <a:lnTo>
                    <a:pt x="218" y="47"/>
                  </a:lnTo>
                  <a:lnTo>
                    <a:pt x="206" y="46"/>
                  </a:lnTo>
                  <a:lnTo>
                    <a:pt x="191" y="27"/>
                  </a:lnTo>
                  <a:lnTo>
                    <a:pt x="169" y="41"/>
                  </a:lnTo>
                  <a:lnTo>
                    <a:pt x="154" y="41"/>
                  </a:lnTo>
                  <a:lnTo>
                    <a:pt x="138" y="49"/>
                  </a:lnTo>
                  <a:lnTo>
                    <a:pt x="115" y="31"/>
                  </a:lnTo>
                  <a:lnTo>
                    <a:pt x="99" y="0"/>
                  </a:lnTo>
                  <a:lnTo>
                    <a:pt x="62" y="7"/>
                  </a:lnTo>
                  <a:lnTo>
                    <a:pt x="48" y="24"/>
                  </a:lnTo>
                  <a:lnTo>
                    <a:pt x="46" y="46"/>
                  </a:lnTo>
                  <a:lnTo>
                    <a:pt x="6" y="32"/>
                  </a:lnTo>
                  <a:lnTo>
                    <a:pt x="0" y="47"/>
                  </a:lnTo>
                  <a:lnTo>
                    <a:pt x="2" y="58"/>
                  </a:lnTo>
                  <a:lnTo>
                    <a:pt x="24" y="74"/>
                  </a:lnTo>
                  <a:lnTo>
                    <a:pt x="24" y="97"/>
                  </a:lnTo>
                  <a:lnTo>
                    <a:pt x="27" y="121"/>
                  </a:lnTo>
                  <a:lnTo>
                    <a:pt x="40" y="140"/>
                  </a:lnTo>
                  <a:lnTo>
                    <a:pt x="41" y="158"/>
                  </a:lnTo>
                  <a:lnTo>
                    <a:pt x="51" y="164"/>
                  </a:lnTo>
                  <a:lnTo>
                    <a:pt x="82" y="133"/>
                  </a:lnTo>
                  <a:lnTo>
                    <a:pt x="115" y="177"/>
                  </a:lnTo>
                  <a:lnTo>
                    <a:pt x="115" y="201"/>
                  </a:lnTo>
                  <a:lnTo>
                    <a:pt x="132" y="211"/>
                  </a:lnTo>
                  <a:lnTo>
                    <a:pt x="133" y="202"/>
                  </a:lnTo>
                  <a:lnTo>
                    <a:pt x="160" y="211"/>
                  </a:lnTo>
                  <a:lnTo>
                    <a:pt x="179" y="235"/>
                  </a:lnTo>
                  <a:lnTo>
                    <a:pt x="188" y="224"/>
                  </a:lnTo>
                  <a:lnTo>
                    <a:pt x="191" y="218"/>
                  </a:lnTo>
                  <a:lnTo>
                    <a:pt x="235" y="282"/>
                  </a:lnTo>
                  <a:lnTo>
                    <a:pt x="238" y="307"/>
                  </a:lnTo>
                  <a:lnTo>
                    <a:pt x="263" y="337"/>
                  </a:lnTo>
                  <a:lnTo>
                    <a:pt x="266" y="365"/>
                  </a:lnTo>
                  <a:lnTo>
                    <a:pt x="288" y="350"/>
                  </a:lnTo>
                  <a:lnTo>
                    <a:pt x="309" y="289"/>
                  </a:lnTo>
                  <a:lnTo>
                    <a:pt x="317" y="286"/>
                  </a:lnTo>
                  <a:lnTo>
                    <a:pt x="339" y="298"/>
                  </a:lnTo>
                  <a:lnTo>
                    <a:pt x="375" y="294"/>
                  </a:lnTo>
                  <a:lnTo>
                    <a:pt x="388" y="282"/>
                  </a:lnTo>
                  <a:lnTo>
                    <a:pt x="371" y="254"/>
                  </a:lnTo>
                  <a:lnTo>
                    <a:pt x="375" y="247"/>
                  </a:lnTo>
                  <a:lnTo>
                    <a:pt x="410" y="236"/>
                  </a:lnTo>
                  <a:lnTo>
                    <a:pt x="422" y="208"/>
                  </a:lnTo>
                  <a:lnTo>
                    <a:pt x="441" y="199"/>
                  </a:lnTo>
                  <a:lnTo>
                    <a:pt x="441" y="172"/>
                  </a:lnTo>
                  <a:lnTo>
                    <a:pt x="446" y="153"/>
                  </a:lnTo>
                  <a:lnTo>
                    <a:pt x="456" y="150"/>
                  </a:lnTo>
                  <a:lnTo>
                    <a:pt x="465" y="160"/>
                  </a:lnTo>
                  <a:lnTo>
                    <a:pt x="474" y="168"/>
                  </a:lnTo>
                  <a:lnTo>
                    <a:pt x="497" y="135"/>
                  </a:lnTo>
                  <a:lnTo>
                    <a:pt x="504" y="110"/>
                  </a:lnTo>
                  <a:lnTo>
                    <a:pt x="501" y="101"/>
                  </a:lnTo>
                  <a:close/>
                </a:path>
              </a:pathLst>
            </a:custGeom>
            <a:solidFill>
              <a:srgbClr val="3191FF"/>
            </a:solidFill>
            <a:ln w="9525">
              <a:noFill/>
              <a:round/>
              <a:headEnd/>
              <a:tailEnd/>
            </a:ln>
          </p:spPr>
          <p:txBody>
            <a:bodyPr/>
            <a:lstStyle/>
            <a:p>
              <a:endParaRPr lang="zh-CN" altLang="en-US">
                <a:latin typeface="+mn-ea"/>
              </a:endParaRPr>
            </a:p>
          </p:txBody>
        </p:sp>
        <p:sp>
          <p:nvSpPr>
            <p:cNvPr id="25672" name="Freeform 73"/>
            <p:cNvSpPr>
              <a:spLocks/>
            </p:cNvSpPr>
            <p:nvPr/>
          </p:nvSpPr>
          <p:spPr bwMode="auto">
            <a:xfrm>
              <a:off x="2760" y="1617"/>
              <a:ext cx="510" cy="372"/>
            </a:xfrm>
            <a:custGeom>
              <a:avLst/>
              <a:gdLst>
                <a:gd name="T0" fmla="*/ 0 w 1359"/>
                <a:gd name="T1" fmla="*/ 0 h 991"/>
                <a:gd name="T2" fmla="*/ 0 w 1359"/>
                <a:gd name="T3" fmla="*/ 0 h 991"/>
                <a:gd name="T4" fmla="*/ 0 w 1359"/>
                <a:gd name="T5" fmla="*/ 0 h 991"/>
                <a:gd name="T6" fmla="*/ 0 w 1359"/>
                <a:gd name="T7" fmla="*/ 0 h 991"/>
                <a:gd name="T8" fmla="*/ 0 w 1359"/>
                <a:gd name="T9" fmla="*/ 0 h 991"/>
                <a:gd name="T10" fmla="*/ 0 w 1359"/>
                <a:gd name="T11" fmla="*/ 0 h 991"/>
                <a:gd name="T12" fmla="*/ 0 w 1359"/>
                <a:gd name="T13" fmla="*/ 0 h 991"/>
                <a:gd name="T14" fmla="*/ 0 w 1359"/>
                <a:gd name="T15" fmla="*/ 0 h 991"/>
                <a:gd name="T16" fmla="*/ 0 w 1359"/>
                <a:gd name="T17" fmla="*/ 0 h 991"/>
                <a:gd name="T18" fmla="*/ 0 w 1359"/>
                <a:gd name="T19" fmla="*/ 0 h 991"/>
                <a:gd name="T20" fmla="*/ 0 w 1359"/>
                <a:gd name="T21" fmla="*/ 0 h 991"/>
                <a:gd name="T22" fmla="*/ 0 w 1359"/>
                <a:gd name="T23" fmla="*/ 0 h 991"/>
                <a:gd name="T24" fmla="*/ 0 w 1359"/>
                <a:gd name="T25" fmla="*/ 0 h 991"/>
                <a:gd name="T26" fmla="*/ 0 w 1359"/>
                <a:gd name="T27" fmla="*/ 0 h 991"/>
                <a:gd name="T28" fmla="*/ 0 w 1359"/>
                <a:gd name="T29" fmla="*/ 0 h 991"/>
                <a:gd name="T30" fmla="*/ 0 w 1359"/>
                <a:gd name="T31" fmla="*/ 0 h 991"/>
                <a:gd name="T32" fmla="*/ 0 w 1359"/>
                <a:gd name="T33" fmla="*/ 0 h 991"/>
                <a:gd name="T34" fmla="*/ 0 w 1359"/>
                <a:gd name="T35" fmla="*/ 0 h 991"/>
                <a:gd name="T36" fmla="*/ 0 w 1359"/>
                <a:gd name="T37" fmla="*/ 0 h 991"/>
                <a:gd name="T38" fmla="*/ 0 w 1359"/>
                <a:gd name="T39" fmla="*/ 0 h 991"/>
                <a:gd name="T40" fmla="*/ 0 w 1359"/>
                <a:gd name="T41" fmla="*/ 0 h 991"/>
                <a:gd name="T42" fmla="*/ 0 w 1359"/>
                <a:gd name="T43" fmla="*/ 0 h 991"/>
                <a:gd name="T44" fmla="*/ 0 w 1359"/>
                <a:gd name="T45" fmla="*/ 0 h 991"/>
                <a:gd name="T46" fmla="*/ 0 w 1359"/>
                <a:gd name="T47" fmla="*/ 0 h 991"/>
                <a:gd name="T48" fmla="*/ 0 w 1359"/>
                <a:gd name="T49" fmla="*/ 0 h 991"/>
                <a:gd name="T50" fmla="*/ 0 w 1359"/>
                <a:gd name="T51" fmla="*/ 0 h 991"/>
                <a:gd name="T52" fmla="*/ 0 w 1359"/>
                <a:gd name="T53" fmla="*/ 0 h 991"/>
                <a:gd name="T54" fmla="*/ 0 w 1359"/>
                <a:gd name="T55" fmla="*/ 0 h 991"/>
                <a:gd name="T56" fmla="*/ 0 w 1359"/>
                <a:gd name="T57" fmla="*/ 0 h 991"/>
                <a:gd name="T58" fmla="*/ 0 w 1359"/>
                <a:gd name="T59" fmla="*/ 0 h 991"/>
                <a:gd name="T60" fmla="*/ 0 w 1359"/>
                <a:gd name="T61" fmla="*/ 0 h 991"/>
                <a:gd name="T62" fmla="*/ 0 w 1359"/>
                <a:gd name="T63" fmla="*/ 0 h 991"/>
                <a:gd name="T64" fmla="*/ 0 w 1359"/>
                <a:gd name="T65" fmla="*/ 0 h 991"/>
                <a:gd name="T66" fmla="*/ 0 w 1359"/>
                <a:gd name="T67" fmla="*/ 0 h 991"/>
                <a:gd name="T68" fmla="*/ 0 w 1359"/>
                <a:gd name="T69" fmla="*/ 0 h 991"/>
                <a:gd name="T70" fmla="*/ 0 w 1359"/>
                <a:gd name="T71" fmla="*/ 0 h 991"/>
                <a:gd name="T72" fmla="*/ 0 w 1359"/>
                <a:gd name="T73" fmla="*/ 0 h 991"/>
                <a:gd name="T74" fmla="*/ 0 w 1359"/>
                <a:gd name="T75" fmla="*/ 0 h 991"/>
                <a:gd name="T76" fmla="*/ 0 w 1359"/>
                <a:gd name="T77" fmla="*/ 0 h 991"/>
                <a:gd name="T78" fmla="*/ 0 w 1359"/>
                <a:gd name="T79" fmla="*/ 0 h 991"/>
                <a:gd name="T80" fmla="*/ 0 w 1359"/>
                <a:gd name="T81" fmla="*/ 0 h 991"/>
                <a:gd name="T82" fmla="*/ 0 w 1359"/>
                <a:gd name="T83" fmla="*/ 0 h 991"/>
                <a:gd name="T84" fmla="*/ 0 w 1359"/>
                <a:gd name="T85" fmla="*/ 0 h 991"/>
                <a:gd name="T86" fmla="*/ 0 w 1359"/>
                <a:gd name="T87" fmla="*/ 0 h 991"/>
                <a:gd name="T88" fmla="*/ 0 w 1359"/>
                <a:gd name="T89" fmla="*/ 0 h 991"/>
                <a:gd name="T90" fmla="*/ 0 w 1359"/>
                <a:gd name="T91" fmla="*/ 0 h 991"/>
                <a:gd name="T92" fmla="*/ 0 w 1359"/>
                <a:gd name="T93" fmla="*/ 0 h 991"/>
                <a:gd name="T94" fmla="*/ 0 w 1359"/>
                <a:gd name="T95" fmla="*/ 0 h 991"/>
                <a:gd name="T96" fmla="*/ 0 w 1359"/>
                <a:gd name="T97" fmla="*/ 0 h 991"/>
                <a:gd name="T98" fmla="*/ 0 w 1359"/>
                <a:gd name="T99" fmla="*/ 0 h 991"/>
                <a:gd name="T100" fmla="*/ 0 w 1359"/>
                <a:gd name="T101" fmla="*/ 0 h 991"/>
                <a:gd name="T102" fmla="*/ 0 w 1359"/>
                <a:gd name="T103" fmla="*/ 0 h 991"/>
                <a:gd name="T104" fmla="*/ 0 w 1359"/>
                <a:gd name="T105" fmla="*/ 0 h 991"/>
                <a:gd name="T106" fmla="*/ 0 w 1359"/>
                <a:gd name="T107" fmla="*/ 0 h 991"/>
                <a:gd name="T108" fmla="*/ 0 w 1359"/>
                <a:gd name="T109" fmla="*/ 0 h 991"/>
                <a:gd name="T110" fmla="*/ 0 w 1359"/>
                <a:gd name="T111" fmla="*/ 0 h 991"/>
                <a:gd name="T112" fmla="*/ 0 w 1359"/>
                <a:gd name="T113" fmla="*/ 0 h 991"/>
                <a:gd name="T114" fmla="*/ 0 w 1359"/>
                <a:gd name="T115" fmla="*/ 0 h 991"/>
                <a:gd name="T116" fmla="*/ 0 w 1359"/>
                <a:gd name="T117" fmla="*/ 0 h 9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9"/>
                <a:gd name="T178" fmla="*/ 0 h 991"/>
                <a:gd name="T179" fmla="*/ 1359 w 1359"/>
                <a:gd name="T180" fmla="*/ 991 h 9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9" h="991">
                  <a:moveTo>
                    <a:pt x="1343" y="286"/>
                  </a:moveTo>
                  <a:lnTo>
                    <a:pt x="1309" y="286"/>
                  </a:lnTo>
                  <a:lnTo>
                    <a:pt x="1267" y="286"/>
                  </a:lnTo>
                  <a:cubicBezTo>
                    <a:pt x="1266" y="286"/>
                    <a:pt x="1266" y="286"/>
                    <a:pt x="1265" y="286"/>
                  </a:cubicBezTo>
                  <a:lnTo>
                    <a:pt x="1202" y="266"/>
                  </a:lnTo>
                  <a:cubicBezTo>
                    <a:pt x="1200" y="265"/>
                    <a:pt x="1198" y="264"/>
                    <a:pt x="1198" y="262"/>
                  </a:cubicBezTo>
                  <a:lnTo>
                    <a:pt x="1177" y="222"/>
                  </a:lnTo>
                  <a:lnTo>
                    <a:pt x="1190" y="223"/>
                  </a:lnTo>
                  <a:lnTo>
                    <a:pt x="1169" y="253"/>
                  </a:lnTo>
                  <a:cubicBezTo>
                    <a:pt x="1168" y="255"/>
                    <a:pt x="1166" y="256"/>
                    <a:pt x="1164" y="256"/>
                  </a:cubicBezTo>
                  <a:cubicBezTo>
                    <a:pt x="1162" y="257"/>
                    <a:pt x="1160" y="256"/>
                    <a:pt x="1158" y="255"/>
                  </a:cubicBezTo>
                  <a:lnTo>
                    <a:pt x="1130" y="235"/>
                  </a:lnTo>
                  <a:lnTo>
                    <a:pt x="1141" y="233"/>
                  </a:lnTo>
                  <a:lnTo>
                    <a:pt x="1078" y="311"/>
                  </a:lnTo>
                  <a:lnTo>
                    <a:pt x="1079" y="310"/>
                  </a:lnTo>
                  <a:lnTo>
                    <a:pt x="1066" y="334"/>
                  </a:lnTo>
                  <a:cubicBezTo>
                    <a:pt x="1064" y="337"/>
                    <a:pt x="1062" y="338"/>
                    <a:pt x="1059" y="338"/>
                  </a:cubicBezTo>
                  <a:lnTo>
                    <a:pt x="1031" y="340"/>
                  </a:lnTo>
                  <a:cubicBezTo>
                    <a:pt x="1028" y="341"/>
                    <a:pt x="1026" y="340"/>
                    <a:pt x="1024" y="338"/>
                  </a:cubicBezTo>
                  <a:lnTo>
                    <a:pt x="982" y="290"/>
                  </a:lnTo>
                  <a:lnTo>
                    <a:pt x="986" y="292"/>
                  </a:lnTo>
                  <a:lnTo>
                    <a:pt x="946" y="276"/>
                  </a:lnTo>
                  <a:cubicBezTo>
                    <a:pt x="944" y="275"/>
                    <a:pt x="942" y="274"/>
                    <a:pt x="941" y="272"/>
                  </a:cubicBezTo>
                  <a:lnTo>
                    <a:pt x="898" y="182"/>
                  </a:lnTo>
                  <a:lnTo>
                    <a:pt x="910" y="185"/>
                  </a:lnTo>
                  <a:lnTo>
                    <a:pt x="882" y="207"/>
                  </a:lnTo>
                  <a:lnTo>
                    <a:pt x="885" y="200"/>
                  </a:lnTo>
                  <a:lnTo>
                    <a:pt x="892" y="278"/>
                  </a:lnTo>
                  <a:cubicBezTo>
                    <a:pt x="893" y="281"/>
                    <a:pt x="891" y="283"/>
                    <a:pt x="889" y="285"/>
                  </a:cubicBezTo>
                  <a:lnTo>
                    <a:pt x="868" y="299"/>
                  </a:lnTo>
                  <a:cubicBezTo>
                    <a:pt x="864" y="301"/>
                    <a:pt x="860" y="301"/>
                    <a:pt x="857" y="298"/>
                  </a:cubicBezTo>
                  <a:lnTo>
                    <a:pt x="802" y="234"/>
                  </a:lnTo>
                  <a:lnTo>
                    <a:pt x="783" y="205"/>
                  </a:lnTo>
                  <a:lnTo>
                    <a:pt x="789" y="208"/>
                  </a:lnTo>
                  <a:lnTo>
                    <a:pt x="748" y="208"/>
                  </a:lnTo>
                  <a:cubicBezTo>
                    <a:pt x="744" y="208"/>
                    <a:pt x="741" y="206"/>
                    <a:pt x="740" y="203"/>
                  </a:cubicBezTo>
                  <a:lnTo>
                    <a:pt x="719" y="137"/>
                  </a:lnTo>
                  <a:lnTo>
                    <a:pt x="723" y="142"/>
                  </a:lnTo>
                  <a:lnTo>
                    <a:pt x="665" y="112"/>
                  </a:lnTo>
                  <a:lnTo>
                    <a:pt x="671" y="112"/>
                  </a:lnTo>
                  <a:lnTo>
                    <a:pt x="593" y="142"/>
                  </a:lnTo>
                  <a:cubicBezTo>
                    <a:pt x="592" y="142"/>
                    <a:pt x="591" y="143"/>
                    <a:pt x="589" y="142"/>
                  </a:cubicBezTo>
                  <a:lnTo>
                    <a:pt x="557" y="138"/>
                  </a:lnTo>
                  <a:cubicBezTo>
                    <a:pt x="555" y="138"/>
                    <a:pt x="553" y="137"/>
                    <a:pt x="552" y="135"/>
                  </a:cubicBezTo>
                  <a:lnTo>
                    <a:pt x="512" y="85"/>
                  </a:lnTo>
                  <a:lnTo>
                    <a:pt x="523" y="87"/>
                  </a:lnTo>
                  <a:lnTo>
                    <a:pt x="462" y="125"/>
                  </a:lnTo>
                  <a:cubicBezTo>
                    <a:pt x="461" y="126"/>
                    <a:pt x="459" y="126"/>
                    <a:pt x="458" y="126"/>
                  </a:cubicBezTo>
                  <a:lnTo>
                    <a:pt x="418" y="126"/>
                  </a:lnTo>
                  <a:lnTo>
                    <a:pt x="421" y="126"/>
                  </a:lnTo>
                  <a:lnTo>
                    <a:pt x="380" y="146"/>
                  </a:lnTo>
                  <a:cubicBezTo>
                    <a:pt x="377" y="147"/>
                    <a:pt x="374" y="147"/>
                    <a:pt x="371" y="145"/>
                  </a:cubicBezTo>
                  <a:lnTo>
                    <a:pt x="309" y="97"/>
                  </a:lnTo>
                  <a:cubicBezTo>
                    <a:pt x="308" y="96"/>
                    <a:pt x="307" y="95"/>
                    <a:pt x="307" y="94"/>
                  </a:cubicBezTo>
                  <a:lnTo>
                    <a:pt x="265" y="12"/>
                  </a:lnTo>
                  <a:lnTo>
                    <a:pt x="274" y="16"/>
                  </a:lnTo>
                  <a:lnTo>
                    <a:pt x="175" y="36"/>
                  </a:lnTo>
                  <a:lnTo>
                    <a:pt x="179" y="34"/>
                  </a:lnTo>
                  <a:lnTo>
                    <a:pt x="142" y="78"/>
                  </a:lnTo>
                  <a:lnTo>
                    <a:pt x="143" y="73"/>
                  </a:lnTo>
                  <a:lnTo>
                    <a:pt x="140" y="131"/>
                  </a:lnTo>
                  <a:cubicBezTo>
                    <a:pt x="140" y="133"/>
                    <a:pt x="138" y="136"/>
                    <a:pt x="136" y="137"/>
                  </a:cubicBezTo>
                  <a:cubicBezTo>
                    <a:pt x="134" y="138"/>
                    <a:pt x="132" y="139"/>
                    <a:pt x="129" y="138"/>
                  </a:cubicBezTo>
                  <a:lnTo>
                    <a:pt x="21" y="102"/>
                  </a:lnTo>
                  <a:lnTo>
                    <a:pt x="31" y="97"/>
                  </a:lnTo>
                  <a:lnTo>
                    <a:pt x="16" y="137"/>
                  </a:lnTo>
                  <a:lnTo>
                    <a:pt x="16" y="133"/>
                  </a:lnTo>
                  <a:lnTo>
                    <a:pt x="22" y="161"/>
                  </a:lnTo>
                  <a:lnTo>
                    <a:pt x="19" y="156"/>
                  </a:lnTo>
                  <a:lnTo>
                    <a:pt x="78" y="200"/>
                  </a:lnTo>
                  <a:cubicBezTo>
                    <a:pt x="80" y="202"/>
                    <a:pt x="81" y="204"/>
                    <a:pt x="81" y="206"/>
                  </a:cubicBezTo>
                  <a:lnTo>
                    <a:pt x="81" y="268"/>
                  </a:lnTo>
                  <a:lnTo>
                    <a:pt x="88" y="329"/>
                  </a:lnTo>
                  <a:lnTo>
                    <a:pt x="87" y="326"/>
                  </a:lnTo>
                  <a:lnTo>
                    <a:pt x="121" y="378"/>
                  </a:lnTo>
                  <a:cubicBezTo>
                    <a:pt x="122" y="379"/>
                    <a:pt x="122" y="380"/>
                    <a:pt x="123" y="382"/>
                  </a:cubicBezTo>
                  <a:lnTo>
                    <a:pt x="126" y="430"/>
                  </a:lnTo>
                  <a:lnTo>
                    <a:pt x="123" y="424"/>
                  </a:lnTo>
                  <a:lnTo>
                    <a:pt x="149" y="440"/>
                  </a:lnTo>
                  <a:lnTo>
                    <a:pt x="139" y="441"/>
                  </a:lnTo>
                  <a:lnTo>
                    <a:pt x="221" y="359"/>
                  </a:lnTo>
                  <a:cubicBezTo>
                    <a:pt x="222" y="357"/>
                    <a:pt x="225" y="356"/>
                    <a:pt x="227" y="356"/>
                  </a:cubicBezTo>
                  <a:cubicBezTo>
                    <a:pt x="229" y="357"/>
                    <a:pt x="231" y="358"/>
                    <a:pt x="233" y="360"/>
                  </a:cubicBezTo>
                  <a:lnTo>
                    <a:pt x="320" y="476"/>
                  </a:lnTo>
                  <a:cubicBezTo>
                    <a:pt x="321" y="477"/>
                    <a:pt x="322" y="479"/>
                    <a:pt x="322" y="480"/>
                  </a:cubicBezTo>
                  <a:lnTo>
                    <a:pt x="322" y="544"/>
                  </a:lnTo>
                  <a:lnTo>
                    <a:pt x="318" y="538"/>
                  </a:lnTo>
                  <a:lnTo>
                    <a:pt x="363" y="566"/>
                  </a:lnTo>
                  <a:lnTo>
                    <a:pt x="351" y="571"/>
                  </a:lnTo>
                  <a:lnTo>
                    <a:pt x="355" y="547"/>
                  </a:lnTo>
                  <a:cubicBezTo>
                    <a:pt x="355" y="545"/>
                    <a:pt x="357" y="543"/>
                    <a:pt x="359" y="542"/>
                  </a:cubicBezTo>
                  <a:cubicBezTo>
                    <a:pt x="361" y="540"/>
                    <a:pt x="363" y="540"/>
                    <a:pt x="365" y="541"/>
                  </a:cubicBezTo>
                  <a:lnTo>
                    <a:pt x="438" y="565"/>
                  </a:lnTo>
                  <a:cubicBezTo>
                    <a:pt x="439" y="565"/>
                    <a:pt x="440" y="566"/>
                    <a:pt x="441" y="567"/>
                  </a:cubicBezTo>
                  <a:lnTo>
                    <a:pt x="492" y="629"/>
                  </a:lnTo>
                  <a:lnTo>
                    <a:pt x="480" y="629"/>
                  </a:lnTo>
                  <a:lnTo>
                    <a:pt x="503" y="601"/>
                  </a:lnTo>
                  <a:lnTo>
                    <a:pt x="502" y="602"/>
                  </a:lnTo>
                  <a:lnTo>
                    <a:pt x="511" y="586"/>
                  </a:lnTo>
                  <a:cubicBezTo>
                    <a:pt x="513" y="584"/>
                    <a:pt x="515" y="583"/>
                    <a:pt x="518" y="582"/>
                  </a:cubicBezTo>
                  <a:cubicBezTo>
                    <a:pt x="521" y="582"/>
                    <a:pt x="523" y="584"/>
                    <a:pt x="525" y="586"/>
                  </a:cubicBezTo>
                  <a:lnTo>
                    <a:pt x="643" y="756"/>
                  </a:lnTo>
                  <a:cubicBezTo>
                    <a:pt x="643" y="757"/>
                    <a:pt x="644" y="758"/>
                    <a:pt x="644" y="760"/>
                  </a:cubicBezTo>
                  <a:lnTo>
                    <a:pt x="651" y="826"/>
                  </a:lnTo>
                  <a:lnTo>
                    <a:pt x="650" y="821"/>
                  </a:lnTo>
                  <a:lnTo>
                    <a:pt x="716" y="901"/>
                  </a:lnTo>
                  <a:cubicBezTo>
                    <a:pt x="717" y="903"/>
                    <a:pt x="718" y="904"/>
                    <a:pt x="718" y="906"/>
                  </a:cubicBezTo>
                  <a:lnTo>
                    <a:pt x="725" y="982"/>
                  </a:lnTo>
                  <a:lnTo>
                    <a:pt x="713" y="976"/>
                  </a:lnTo>
                  <a:lnTo>
                    <a:pt x="772" y="936"/>
                  </a:lnTo>
                  <a:lnTo>
                    <a:pt x="769" y="940"/>
                  </a:lnTo>
                  <a:lnTo>
                    <a:pt x="824" y="776"/>
                  </a:lnTo>
                  <a:cubicBezTo>
                    <a:pt x="824" y="774"/>
                    <a:pt x="826" y="772"/>
                    <a:pt x="829" y="771"/>
                  </a:cubicBezTo>
                  <a:lnTo>
                    <a:pt x="851" y="763"/>
                  </a:lnTo>
                  <a:cubicBezTo>
                    <a:pt x="853" y="762"/>
                    <a:pt x="856" y="762"/>
                    <a:pt x="858" y="764"/>
                  </a:cubicBezTo>
                  <a:lnTo>
                    <a:pt x="917" y="798"/>
                  </a:lnTo>
                  <a:lnTo>
                    <a:pt x="912" y="797"/>
                  </a:lnTo>
                  <a:lnTo>
                    <a:pt x="1008" y="785"/>
                  </a:lnTo>
                  <a:lnTo>
                    <a:pt x="1004" y="787"/>
                  </a:lnTo>
                  <a:lnTo>
                    <a:pt x="1038" y="755"/>
                  </a:lnTo>
                  <a:lnTo>
                    <a:pt x="1037" y="765"/>
                  </a:lnTo>
                  <a:lnTo>
                    <a:pt x="991" y="691"/>
                  </a:lnTo>
                  <a:cubicBezTo>
                    <a:pt x="990" y="688"/>
                    <a:pt x="990" y="685"/>
                    <a:pt x="991" y="682"/>
                  </a:cubicBezTo>
                  <a:lnTo>
                    <a:pt x="1003" y="664"/>
                  </a:lnTo>
                  <a:cubicBezTo>
                    <a:pt x="1004" y="663"/>
                    <a:pt x="1005" y="661"/>
                    <a:pt x="1007" y="661"/>
                  </a:cubicBezTo>
                  <a:lnTo>
                    <a:pt x="1100" y="631"/>
                  </a:lnTo>
                  <a:lnTo>
                    <a:pt x="1095" y="635"/>
                  </a:lnTo>
                  <a:lnTo>
                    <a:pt x="1127" y="559"/>
                  </a:lnTo>
                  <a:cubicBezTo>
                    <a:pt x="1128" y="558"/>
                    <a:pt x="1129" y="556"/>
                    <a:pt x="1131" y="555"/>
                  </a:cubicBezTo>
                  <a:lnTo>
                    <a:pt x="1180" y="531"/>
                  </a:lnTo>
                  <a:lnTo>
                    <a:pt x="1176" y="538"/>
                  </a:lnTo>
                  <a:lnTo>
                    <a:pt x="1176" y="466"/>
                  </a:lnTo>
                  <a:cubicBezTo>
                    <a:pt x="1176" y="466"/>
                    <a:pt x="1176" y="465"/>
                    <a:pt x="1176" y="464"/>
                  </a:cubicBezTo>
                  <a:lnTo>
                    <a:pt x="1189" y="414"/>
                  </a:lnTo>
                  <a:cubicBezTo>
                    <a:pt x="1190" y="412"/>
                    <a:pt x="1192" y="410"/>
                    <a:pt x="1195" y="409"/>
                  </a:cubicBezTo>
                  <a:lnTo>
                    <a:pt x="1223" y="401"/>
                  </a:lnTo>
                  <a:cubicBezTo>
                    <a:pt x="1226" y="400"/>
                    <a:pt x="1230" y="401"/>
                    <a:pt x="1232" y="403"/>
                  </a:cubicBezTo>
                  <a:lnTo>
                    <a:pt x="1254" y="431"/>
                  </a:lnTo>
                  <a:lnTo>
                    <a:pt x="1253" y="430"/>
                  </a:lnTo>
                  <a:lnTo>
                    <a:pt x="1276" y="450"/>
                  </a:lnTo>
                  <a:lnTo>
                    <a:pt x="1264" y="452"/>
                  </a:lnTo>
                  <a:lnTo>
                    <a:pt x="1327" y="364"/>
                  </a:lnTo>
                  <a:lnTo>
                    <a:pt x="1326" y="366"/>
                  </a:lnTo>
                  <a:lnTo>
                    <a:pt x="1343" y="300"/>
                  </a:lnTo>
                  <a:lnTo>
                    <a:pt x="1343" y="305"/>
                  </a:lnTo>
                  <a:lnTo>
                    <a:pt x="1335" y="281"/>
                  </a:lnTo>
                  <a:cubicBezTo>
                    <a:pt x="1334" y="277"/>
                    <a:pt x="1336" y="272"/>
                    <a:pt x="1341" y="271"/>
                  </a:cubicBezTo>
                  <a:cubicBezTo>
                    <a:pt x="1345" y="269"/>
                    <a:pt x="1349" y="272"/>
                    <a:pt x="1351" y="276"/>
                  </a:cubicBezTo>
                  <a:lnTo>
                    <a:pt x="1358" y="300"/>
                  </a:lnTo>
                  <a:cubicBezTo>
                    <a:pt x="1359" y="301"/>
                    <a:pt x="1359" y="303"/>
                    <a:pt x="1358" y="304"/>
                  </a:cubicBezTo>
                  <a:lnTo>
                    <a:pt x="1341" y="370"/>
                  </a:lnTo>
                  <a:cubicBezTo>
                    <a:pt x="1341" y="371"/>
                    <a:pt x="1341" y="372"/>
                    <a:pt x="1340" y="373"/>
                  </a:cubicBezTo>
                  <a:lnTo>
                    <a:pt x="1277" y="461"/>
                  </a:lnTo>
                  <a:cubicBezTo>
                    <a:pt x="1276" y="463"/>
                    <a:pt x="1274" y="464"/>
                    <a:pt x="1272" y="464"/>
                  </a:cubicBezTo>
                  <a:cubicBezTo>
                    <a:pt x="1270" y="465"/>
                    <a:pt x="1267" y="464"/>
                    <a:pt x="1266" y="462"/>
                  </a:cubicBezTo>
                  <a:lnTo>
                    <a:pt x="1243" y="442"/>
                  </a:lnTo>
                  <a:cubicBezTo>
                    <a:pt x="1243" y="442"/>
                    <a:pt x="1242" y="442"/>
                    <a:pt x="1242" y="442"/>
                  </a:cubicBezTo>
                  <a:lnTo>
                    <a:pt x="1219" y="414"/>
                  </a:lnTo>
                  <a:lnTo>
                    <a:pt x="1228" y="416"/>
                  </a:lnTo>
                  <a:lnTo>
                    <a:pt x="1199" y="424"/>
                  </a:lnTo>
                  <a:lnTo>
                    <a:pt x="1205" y="419"/>
                  </a:lnTo>
                  <a:lnTo>
                    <a:pt x="1191" y="469"/>
                  </a:lnTo>
                  <a:lnTo>
                    <a:pt x="1192" y="466"/>
                  </a:lnTo>
                  <a:lnTo>
                    <a:pt x="1192" y="538"/>
                  </a:lnTo>
                  <a:cubicBezTo>
                    <a:pt x="1192" y="542"/>
                    <a:pt x="1190" y="544"/>
                    <a:pt x="1187" y="546"/>
                  </a:cubicBezTo>
                  <a:lnTo>
                    <a:pt x="1138" y="570"/>
                  </a:lnTo>
                  <a:lnTo>
                    <a:pt x="1142" y="566"/>
                  </a:lnTo>
                  <a:lnTo>
                    <a:pt x="1110" y="642"/>
                  </a:lnTo>
                  <a:cubicBezTo>
                    <a:pt x="1109" y="644"/>
                    <a:pt x="1107" y="645"/>
                    <a:pt x="1105" y="646"/>
                  </a:cubicBezTo>
                  <a:lnTo>
                    <a:pt x="1012" y="676"/>
                  </a:lnTo>
                  <a:lnTo>
                    <a:pt x="1016" y="673"/>
                  </a:lnTo>
                  <a:lnTo>
                    <a:pt x="1005" y="691"/>
                  </a:lnTo>
                  <a:lnTo>
                    <a:pt x="1005" y="682"/>
                  </a:lnTo>
                  <a:lnTo>
                    <a:pt x="1050" y="756"/>
                  </a:lnTo>
                  <a:cubicBezTo>
                    <a:pt x="1052" y="760"/>
                    <a:pt x="1052" y="764"/>
                    <a:pt x="1049" y="766"/>
                  </a:cubicBezTo>
                  <a:lnTo>
                    <a:pt x="1015" y="798"/>
                  </a:lnTo>
                  <a:cubicBezTo>
                    <a:pt x="1014" y="799"/>
                    <a:pt x="1012" y="800"/>
                    <a:pt x="1010" y="800"/>
                  </a:cubicBezTo>
                  <a:lnTo>
                    <a:pt x="914" y="812"/>
                  </a:lnTo>
                  <a:cubicBezTo>
                    <a:pt x="912" y="813"/>
                    <a:pt x="910" y="812"/>
                    <a:pt x="909" y="811"/>
                  </a:cubicBezTo>
                  <a:lnTo>
                    <a:pt x="850" y="777"/>
                  </a:lnTo>
                  <a:lnTo>
                    <a:pt x="857" y="778"/>
                  </a:lnTo>
                  <a:lnTo>
                    <a:pt x="834" y="786"/>
                  </a:lnTo>
                  <a:lnTo>
                    <a:pt x="839" y="781"/>
                  </a:lnTo>
                  <a:lnTo>
                    <a:pt x="784" y="945"/>
                  </a:lnTo>
                  <a:cubicBezTo>
                    <a:pt x="783" y="947"/>
                    <a:pt x="782" y="948"/>
                    <a:pt x="781" y="949"/>
                  </a:cubicBezTo>
                  <a:lnTo>
                    <a:pt x="722" y="989"/>
                  </a:lnTo>
                  <a:cubicBezTo>
                    <a:pt x="720" y="991"/>
                    <a:pt x="717" y="991"/>
                    <a:pt x="714" y="990"/>
                  </a:cubicBezTo>
                  <a:cubicBezTo>
                    <a:pt x="711" y="989"/>
                    <a:pt x="710" y="986"/>
                    <a:pt x="709" y="983"/>
                  </a:cubicBezTo>
                  <a:lnTo>
                    <a:pt x="702" y="907"/>
                  </a:lnTo>
                  <a:lnTo>
                    <a:pt x="704" y="912"/>
                  </a:lnTo>
                  <a:lnTo>
                    <a:pt x="637" y="832"/>
                  </a:lnTo>
                  <a:cubicBezTo>
                    <a:pt x="636" y="830"/>
                    <a:pt x="636" y="829"/>
                    <a:pt x="636" y="827"/>
                  </a:cubicBezTo>
                  <a:lnTo>
                    <a:pt x="628" y="761"/>
                  </a:lnTo>
                  <a:lnTo>
                    <a:pt x="629" y="765"/>
                  </a:lnTo>
                  <a:lnTo>
                    <a:pt x="512" y="595"/>
                  </a:lnTo>
                  <a:lnTo>
                    <a:pt x="525" y="595"/>
                  </a:lnTo>
                  <a:lnTo>
                    <a:pt x="516" y="611"/>
                  </a:lnTo>
                  <a:cubicBezTo>
                    <a:pt x="516" y="611"/>
                    <a:pt x="515" y="611"/>
                    <a:pt x="515" y="612"/>
                  </a:cubicBezTo>
                  <a:lnTo>
                    <a:pt x="492" y="640"/>
                  </a:lnTo>
                  <a:cubicBezTo>
                    <a:pt x="491" y="641"/>
                    <a:pt x="489" y="642"/>
                    <a:pt x="486" y="642"/>
                  </a:cubicBezTo>
                  <a:cubicBezTo>
                    <a:pt x="484" y="642"/>
                    <a:pt x="482" y="641"/>
                    <a:pt x="480" y="640"/>
                  </a:cubicBezTo>
                  <a:lnTo>
                    <a:pt x="429" y="578"/>
                  </a:lnTo>
                  <a:lnTo>
                    <a:pt x="432" y="580"/>
                  </a:lnTo>
                  <a:lnTo>
                    <a:pt x="360" y="556"/>
                  </a:lnTo>
                  <a:lnTo>
                    <a:pt x="371" y="550"/>
                  </a:lnTo>
                  <a:lnTo>
                    <a:pt x="367" y="574"/>
                  </a:lnTo>
                  <a:cubicBezTo>
                    <a:pt x="367" y="576"/>
                    <a:pt x="365" y="579"/>
                    <a:pt x="363" y="580"/>
                  </a:cubicBezTo>
                  <a:cubicBezTo>
                    <a:pt x="360" y="581"/>
                    <a:pt x="357" y="581"/>
                    <a:pt x="355" y="579"/>
                  </a:cubicBezTo>
                  <a:lnTo>
                    <a:pt x="309" y="551"/>
                  </a:lnTo>
                  <a:cubicBezTo>
                    <a:pt x="307" y="550"/>
                    <a:pt x="306" y="547"/>
                    <a:pt x="306" y="544"/>
                  </a:cubicBezTo>
                  <a:lnTo>
                    <a:pt x="306" y="480"/>
                  </a:lnTo>
                  <a:lnTo>
                    <a:pt x="307" y="485"/>
                  </a:lnTo>
                  <a:lnTo>
                    <a:pt x="220" y="369"/>
                  </a:lnTo>
                  <a:lnTo>
                    <a:pt x="232" y="370"/>
                  </a:lnTo>
                  <a:lnTo>
                    <a:pt x="151" y="452"/>
                  </a:lnTo>
                  <a:cubicBezTo>
                    <a:pt x="148" y="455"/>
                    <a:pt x="144" y="455"/>
                    <a:pt x="141" y="453"/>
                  </a:cubicBezTo>
                  <a:lnTo>
                    <a:pt x="114" y="437"/>
                  </a:lnTo>
                  <a:cubicBezTo>
                    <a:pt x="112" y="436"/>
                    <a:pt x="111" y="434"/>
                    <a:pt x="110" y="431"/>
                  </a:cubicBezTo>
                  <a:lnTo>
                    <a:pt x="107" y="383"/>
                  </a:lnTo>
                  <a:lnTo>
                    <a:pt x="108" y="387"/>
                  </a:lnTo>
                  <a:lnTo>
                    <a:pt x="74" y="335"/>
                  </a:lnTo>
                  <a:cubicBezTo>
                    <a:pt x="73" y="334"/>
                    <a:pt x="73" y="333"/>
                    <a:pt x="73" y="331"/>
                  </a:cubicBezTo>
                  <a:lnTo>
                    <a:pt x="65" y="268"/>
                  </a:lnTo>
                  <a:lnTo>
                    <a:pt x="65" y="206"/>
                  </a:lnTo>
                  <a:lnTo>
                    <a:pt x="68" y="213"/>
                  </a:lnTo>
                  <a:lnTo>
                    <a:pt x="9" y="169"/>
                  </a:lnTo>
                  <a:cubicBezTo>
                    <a:pt x="8" y="168"/>
                    <a:pt x="7" y="166"/>
                    <a:pt x="6" y="164"/>
                  </a:cubicBezTo>
                  <a:lnTo>
                    <a:pt x="1" y="136"/>
                  </a:lnTo>
                  <a:cubicBezTo>
                    <a:pt x="0" y="135"/>
                    <a:pt x="0" y="133"/>
                    <a:pt x="1" y="132"/>
                  </a:cubicBezTo>
                  <a:lnTo>
                    <a:pt x="16" y="92"/>
                  </a:lnTo>
                  <a:cubicBezTo>
                    <a:pt x="18" y="88"/>
                    <a:pt x="22" y="86"/>
                    <a:pt x="26" y="87"/>
                  </a:cubicBezTo>
                  <a:lnTo>
                    <a:pt x="134" y="123"/>
                  </a:lnTo>
                  <a:lnTo>
                    <a:pt x="124" y="130"/>
                  </a:lnTo>
                  <a:lnTo>
                    <a:pt x="127" y="72"/>
                  </a:lnTo>
                  <a:cubicBezTo>
                    <a:pt x="128" y="70"/>
                    <a:pt x="128" y="69"/>
                    <a:pt x="129" y="67"/>
                  </a:cubicBezTo>
                  <a:lnTo>
                    <a:pt x="167" y="23"/>
                  </a:lnTo>
                  <a:cubicBezTo>
                    <a:pt x="168" y="22"/>
                    <a:pt x="170" y="21"/>
                    <a:pt x="172" y="21"/>
                  </a:cubicBezTo>
                  <a:lnTo>
                    <a:pt x="270" y="1"/>
                  </a:lnTo>
                  <a:cubicBezTo>
                    <a:pt x="274" y="0"/>
                    <a:pt x="277" y="2"/>
                    <a:pt x="279" y="5"/>
                  </a:cubicBezTo>
                  <a:lnTo>
                    <a:pt x="321" y="87"/>
                  </a:lnTo>
                  <a:lnTo>
                    <a:pt x="319" y="84"/>
                  </a:lnTo>
                  <a:lnTo>
                    <a:pt x="381" y="132"/>
                  </a:lnTo>
                  <a:lnTo>
                    <a:pt x="373" y="131"/>
                  </a:lnTo>
                  <a:lnTo>
                    <a:pt x="414" y="111"/>
                  </a:lnTo>
                  <a:cubicBezTo>
                    <a:pt x="416" y="111"/>
                    <a:pt x="417" y="110"/>
                    <a:pt x="418" y="110"/>
                  </a:cubicBezTo>
                  <a:lnTo>
                    <a:pt x="458" y="110"/>
                  </a:lnTo>
                  <a:lnTo>
                    <a:pt x="453" y="112"/>
                  </a:lnTo>
                  <a:lnTo>
                    <a:pt x="514" y="74"/>
                  </a:lnTo>
                  <a:cubicBezTo>
                    <a:pt x="518" y="72"/>
                    <a:pt x="522" y="72"/>
                    <a:pt x="525" y="75"/>
                  </a:cubicBezTo>
                  <a:lnTo>
                    <a:pt x="564" y="125"/>
                  </a:lnTo>
                  <a:lnTo>
                    <a:pt x="559" y="123"/>
                  </a:lnTo>
                  <a:lnTo>
                    <a:pt x="591" y="127"/>
                  </a:lnTo>
                  <a:lnTo>
                    <a:pt x="588" y="127"/>
                  </a:lnTo>
                  <a:lnTo>
                    <a:pt x="665" y="97"/>
                  </a:lnTo>
                  <a:cubicBezTo>
                    <a:pt x="667" y="96"/>
                    <a:pt x="670" y="96"/>
                    <a:pt x="672" y="97"/>
                  </a:cubicBezTo>
                  <a:lnTo>
                    <a:pt x="731" y="127"/>
                  </a:lnTo>
                  <a:cubicBezTo>
                    <a:pt x="732" y="128"/>
                    <a:pt x="734" y="130"/>
                    <a:pt x="735" y="132"/>
                  </a:cubicBezTo>
                  <a:lnTo>
                    <a:pt x="755" y="198"/>
                  </a:lnTo>
                  <a:lnTo>
                    <a:pt x="748" y="192"/>
                  </a:lnTo>
                  <a:lnTo>
                    <a:pt x="789" y="192"/>
                  </a:lnTo>
                  <a:cubicBezTo>
                    <a:pt x="792" y="192"/>
                    <a:pt x="795" y="194"/>
                    <a:pt x="796" y="196"/>
                  </a:cubicBezTo>
                  <a:lnTo>
                    <a:pt x="814" y="223"/>
                  </a:lnTo>
                  <a:lnTo>
                    <a:pt x="869" y="287"/>
                  </a:lnTo>
                  <a:lnTo>
                    <a:pt x="859" y="286"/>
                  </a:lnTo>
                  <a:lnTo>
                    <a:pt x="880" y="272"/>
                  </a:lnTo>
                  <a:lnTo>
                    <a:pt x="876" y="279"/>
                  </a:lnTo>
                  <a:lnTo>
                    <a:pt x="869" y="201"/>
                  </a:lnTo>
                  <a:cubicBezTo>
                    <a:pt x="868" y="199"/>
                    <a:pt x="870" y="196"/>
                    <a:pt x="872" y="194"/>
                  </a:cubicBezTo>
                  <a:lnTo>
                    <a:pt x="900" y="172"/>
                  </a:lnTo>
                  <a:cubicBezTo>
                    <a:pt x="902" y="171"/>
                    <a:pt x="905" y="170"/>
                    <a:pt x="907" y="171"/>
                  </a:cubicBezTo>
                  <a:cubicBezTo>
                    <a:pt x="909" y="171"/>
                    <a:pt x="911" y="173"/>
                    <a:pt x="912" y="175"/>
                  </a:cubicBezTo>
                  <a:lnTo>
                    <a:pt x="956" y="265"/>
                  </a:lnTo>
                  <a:lnTo>
                    <a:pt x="952" y="261"/>
                  </a:lnTo>
                  <a:lnTo>
                    <a:pt x="991" y="277"/>
                  </a:lnTo>
                  <a:cubicBezTo>
                    <a:pt x="993" y="278"/>
                    <a:pt x="994" y="278"/>
                    <a:pt x="995" y="279"/>
                  </a:cubicBezTo>
                  <a:lnTo>
                    <a:pt x="1036" y="327"/>
                  </a:lnTo>
                  <a:lnTo>
                    <a:pt x="1030" y="324"/>
                  </a:lnTo>
                  <a:lnTo>
                    <a:pt x="1058" y="322"/>
                  </a:lnTo>
                  <a:lnTo>
                    <a:pt x="1052" y="327"/>
                  </a:lnTo>
                  <a:lnTo>
                    <a:pt x="1065" y="303"/>
                  </a:lnTo>
                  <a:cubicBezTo>
                    <a:pt x="1065" y="302"/>
                    <a:pt x="1065" y="302"/>
                    <a:pt x="1066" y="301"/>
                  </a:cubicBezTo>
                  <a:lnTo>
                    <a:pt x="1128" y="223"/>
                  </a:lnTo>
                  <a:cubicBezTo>
                    <a:pt x="1131" y="220"/>
                    <a:pt x="1136" y="219"/>
                    <a:pt x="1139" y="222"/>
                  </a:cubicBezTo>
                  <a:lnTo>
                    <a:pt x="1168" y="242"/>
                  </a:lnTo>
                  <a:lnTo>
                    <a:pt x="1156" y="244"/>
                  </a:lnTo>
                  <a:lnTo>
                    <a:pt x="1177" y="214"/>
                  </a:lnTo>
                  <a:cubicBezTo>
                    <a:pt x="1179" y="212"/>
                    <a:pt x="1181" y="210"/>
                    <a:pt x="1184" y="210"/>
                  </a:cubicBezTo>
                  <a:cubicBezTo>
                    <a:pt x="1187" y="211"/>
                    <a:pt x="1190" y="212"/>
                    <a:pt x="1191" y="215"/>
                  </a:cubicBezTo>
                  <a:lnTo>
                    <a:pt x="1212" y="255"/>
                  </a:lnTo>
                  <a:lnTo>
                    <a:pt x="1207" y="251"/>
                  </a:lnTo>
                  <a:lnTo>
                    <a:pt x="1270" y="271"/>
                  </a:lnTo>
                  <a:lnTo>
                    <a:pt x="1267" y="270"/>
                  </a:lnTo>
                  <a:lnTo>
                    <a:pt x="1309" y="270"/>
                  </a:lnTo>
                  <a:lnTo>
                    <a:pt x="1343" y="270"/>
                  </a:lnTo>
                  <a:cubicBezTo>
                    <a:pt x="1347" y="270"/>
                    <a:pt x="1351" y="274"/>
                    <a:pt x="1351" y="278"/>
                  </a:cubicBezTo>
                  <a:cubicBezTo>
                    <a:pt x="1351" y="283"/>
                    <a:pt x="1347" y="286"/>
                    <a:pt x="1343" y="286"/>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73" name="Freeform 74"/>
            <p:cNvSpPr>
              <a:spLocks/>
            </p:cNvSpPr>
            <p:nvPr/>
          </p:nvSpPr>
          <p:spPr bwMode="auto">
            <a:xfrm>
              <a:off x="2649" y="1080"/>
              <a:ext cx="696" cy="659"/>
            </a:xfrm>
            <a:custGeom>
              <a:avLst/>
              <a:gdLst>
                <a:gd name="T0" fmla="*/ 213 w 696"/>
                <a:gd name="T1" fmla="*/ 538 h 659"/>
                <a:gd name="T2" fmla="*/ 252 w 696"/>
                <a:gd name="T3" fmla="*/ 587 h 659"/>
                <a:gd name="T4" fmla="*/ 283 w 696"/>
                <a:gd name="T5" fmla="*/ 579 h 659"/>
                <a:gd name="T6" fmla="*/ 321 w 696"/>
                <a:gd name="T7" fmla="*/ 583 h 659"/>
                <a:gd name="T8" fmla="*/ 363 w 696"/>
                <a:gd name="T9" fmla="*/ 574 h 659"/>
                <a:gd name="T10" fmla="*/ 393 w 696"/>
                <a:gd name="T11" fmla="*/ 610 h 659"/>
                <a:gd name="T12" fmla="*/ 415 w 696"/>
                <a:gd name="T13" fmla="*/ 621 h 659"/>
                <a:gd name="T14" fmla="*/ 444 w 696"/>
                <a:gd name="T15" fmla="*/ 639 h 659"/>
                <a:gd name="T16" fmla="*/ 451 w 696"/>
                <a:gd name="T17" fmla="*/ 601 h 659"/>
                <a:gd name="T18" fmla="*/ 484 w 696"/>
                <a:gd name="T19" fmla="*/ 641 h 659"/>
                <a:gd name="T20" fmla="*/ 510 w 696"/>
                <a:gd name="T21" fmla="*/ 658 h 659"/>
                <a:gd name="T22" fmla="*/ 538 w 696"/>
                <a:gd name="T23" fmla="*/ 621 h 659"/>
                <a:gd name="T24" fmla="*/ 558 w 696"/>
                <a:gd name="T25" fmla="*/ 617 h 659"/>
                <a:gd name="T26" fmla="*/ 588 w 696"/>
                <a:gd name="T27" fmla="*/ 639 h 659"/>
                <a:gd name="T28" fmla="*/ 617 w 696"/>
                <a:gd name="T29" fmla="*/ 639 h 659"/>
                <a:gd name="T30" fmla="*/ 606 w 696"/>
                <a:gd name="T31" fmla="*/ 587 h 659"/>
                <a:gd name="T32" fmla="*/ 594 w 696"/>
                <a:gd name="T33" fmla="*/ 526 h 659"/>
                <a:gd name="T34" fmla="*/ 661 w 696"/>
                <a:gd name="T35" fmla="*/ 497 h 659"/>
                <a:gd name="T36" fmla="*/ 667 w 696"/>
                <a:gd name="T37" fmla="*/ 467 h 659"/>
                <a:gd name="T38" fmla="*/ 675 w 696"/>
                <a:gd name="T39" fmla="*/ 435 h 659"/>
                <a:gd name="T40" fmla="*/ 679 w 696"/>
                <a:gd name="T41" fmla="*/ 312 h 659"/>
                <a:gd name="T42" fmla="*/ 676 w 696"/>
                <a:gd name="T43" fmla="*/ 259 h 659"/>
                <a:gd name="T44" fmla="*/ 672 w 696"/>
                <a:gd name="T45" fmla="*/ 234 h 659"/>
                <a:gd name="T46" fmla="*/ 628 w 696"/>
                <a:gd name="T47" fmla="*/ 271 h 659"/>
                <a:gd name="T48" fmla="*/ 581 w 696"/>
                <a:gd name="T49" fmla="*/ 317 h 659"/>
                <a:gd name="T50" fmla="*/ 496 w 696"/>
                <a:gd name="T51" fmla="*/ 317 h 659"/>
                <a:gd name="T52" fmla="*/ 487 w 696"/>
                <a:gd name="T53" fmla="*/ 283 h 659"/>
                <a:gd name="T54" fmla="*/ 456 w 696"/>
                <a:gd name="T55" fmla="*/ 259 h 659"/>
                <a:gd name="T56" fmla="*/ 401 w 696"/>
                <a:gd name="T57" fmla="*/ 243 h 659"/>
                <a:gd name="T58" fmla="*/ 357 w 696"/>
                <a:gd name="T59" fmla="*/ 238 h 659"/>
                <a:gd name="T60" fmla="*/ 319 w 696"/>
                <a:gd name="T61" fmla="*/ 210 h 659"/>
                <a:gd name="T62" fmla="*/ 300 w 696"/>
                <a:gd name="T63" fmla="*/ 177 h 659"/>
                <a:gd name="T64" fmla="*/ 269 w 696"/>
                <a:gd name="T65" fmla="*/ 139 h 659"/>
                <a:gd name="T66" fmla="*/ 237 w 696"/>
                <a:gd name="T67" fmla="*/ 82 h 659"/>
                <a:gd name="T68" fmla="*/ 200 w 696"/>
                <a:gd name="T69" fmla="*/ 25 h 659"/>
                <a:gd name="T70" fmla="*/ 141 w 696"/>
                <a:gd name="T71" fmla="*/ 13 h 659"/>
                <a:gd name="T72" fmla="*/ 75 w 696"/>
                <a:gd name="T73" fmla="*/ 0 h 659"/>
                <a:gd name="T74" fmla="*/ 3 w 696"/>
                <a:gd name="T75" fmla="*/ 33 h 659"/>
                <a:gd name="T76" fmla="*/ 0 w 696"/>
                <a:gd name="T77" fmla="*/ 94 h 659"/>
                <a:gd name="T78" fmla="*/ 31 w 696"/>
                <a:gd name="T79" fmla="*/ 115 h 659"/>
                <a:gd name="T80" fmla="*/ 70 w 696"/>
                <a:gd name="T81" fmla="*/ 106 h 659"/>
                <a:gd name="T82" fmla="*/ 78 w 696"/>
                <a:gd name="T83" fmla="*/ 148 h 659"/>
                <a:gd name="T84" fmla="*/ 125 w 696"/>
                <a:gd name="T85" fmla="*/ 172 h 659"/>
                <a:gd name="T86" fmla="*/ 153 w 696"/>
                <a:gd name="T87" fmla="*/ 159 h 659"/>
                <a:gd name="T88" fmla="*/ 237 w 696"/>
                <a:gd name="T89" fmla="*/ 164 h 659"/>
                <a:gd name="T90" fmla="*/ 225 w 696"/>
                <a:gd name="T91" fmla="*/ 279 h 659"/>
                <a:gd name="T92" fmla="*/ 211 w 696"/>
                <a:gd name="T93" fmla="*/ 315 h 659"/>
                <a:gd name="T94" fmla="*/ 207 w 696"/>
                <a:gd name="T95" fmla="*/ 388 h 659"/>
                <a:gd name="T96" fmla="*/ 188 w 696"/>
                <a:gd name="T97" fmla="*/ 372 h 659"/>
                <a:gd name="T98" fmla="*/ 146 w 696"/>
                <a:gd name="T99" fmla="*/ 440 h 659"/>
                <a:gd name="T100" fmla="*/ 129 w 696"/>
                <a:gd name="T101" fmla="*/ 472 h 659"/>
                <a:gd name="T102" fmla="*/ 190 w 696"/>
                <a:gd name="T103" fmla="*/ 495 h 659"/>
                <a:gd name="T104" fmla="*/ 188 w 696"/>
                <a:gd name="T105" fmla="*/ 508 h 659"/>
                <a:gd name="T106" fmla="*/ 166 w 696"/>
                <a:gd name="T107" fmla="*/ 537 h 6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96"/>
                <a:gd name="T163" fmla="*/ 0 h 659"/>
                <a:gd name="T164" fmla="*/ 696 w 696"/>
                <a:gd name="T165" fmla="*/ 659 h 6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96" h="659">
                  <a:moveTo>
                    <a:pt x="175" y="546"/>
                  </a:moveTo>
                  <a:lnTo>
                    <a:pt x="213" y="538"/>
                  </a:lnTo>
                  <a:lnTo>
                    <a:pt x="228" y="570"/>
                  </a:lnTo>
                  <a:lnTo>
                    <a:pt x="252" y="587"/>
                  </a:lnTo>
                  <a:lnTo>
                    <a:pt x="268" y="579"/>
                  </a:lnTo>
                  <a:lnTo>
                    <a:pt x="283" y="579"/>
                  </a:lnTo>
                  <a:lnTo>
                    <a:pt x="306" y="566"/>
                  </a:lnTo>
                  <a:lnTo>
                    <a:pt x="321" y="583"/>
                  </a:lnTo>
                  <a:lnTo>
                    <a:pt x="332" y="585"/>
                  </a:lnTo>
                  <a:lnTo>
                    <a:pt x="363" y="574"/>
                  </a:lnTo>
                  <a:lnTo>
                    <a:pt x="384" y="585"/>
                  </a:lnTo>
                  <a:lnTo>
                    <a:pt x="393" y="610"/>
                  </a:lnTo>
                  <a:lnTo>
                    <a:pt x="408" y="610"/>
                  </a:lnTo>
                  <a:lnTo>
                    <a:pt x="415" y="621"/>
                  </a:lnTo>
                  <a:lnTo>
                    <a:pt x="436" y="645"/>
                  </a:lnTo>
                  <a:lnTo>
                    <a:pt x="444" y="639"/>
                  </a:lnTo>
                  <a:lnTo>
                    <a:pt x="441" y="610"/>
                  </a:lnTo>
                  <a:lnTo>
                    <a:pt x="451" y="601"/>
                  </a:lnTo>
                  <a:lnTo>
                    <a:pt x="468" y="635"/>
                  </a:lnTo>
                  <a:lnTo>
                    <a:pt x="484" y="641"/>
                  </a:lnTo>
                  <a:lnTo>
                    <a:pt x="499" y="659"/>
                  </a:lnTo>
                  <a:lnTo>
                    <a:pt x="510" y="658"/>
                  </a:lnTo>
                  <a:lnTo>
                    <a:pt x="514" y="650"/>
                  </a:lnTo>
                  <a:lnTo>
                    <a:pt x="538" y="621"/>
                  </a:lnTo>
                  <a:lnTo>
                    <a:pt x="549" y="628"/>
                  </a:lnTo>
                  <a:lnTo>
                    <a:pt x="558" y="617"/>
                  </a:lnTo>
                  <a:lnTo>
                    <a:pt x="565" y="632"/>
                  </a:lnTo>
                  <a:lnTo>
                    <a:pt x="588" y="639"/>
                  </a:lnTo>
                  <a:lnTo>
                    <a:pt x="604" y="639"/>
                  </a:lnTo>
                  <a:lnTo>
                    <a:pt x="617" y="639"/>
                  </a:lnTo>
                  <a:lnTo>
                    <a:pt x="609" y="628"/>
                  </a:lnTo>
                  <a:lnTo>
                    <a:pt x="606" y="587"/>
                  </a:lnTo>
                  <a:lnTo>
                    <a:pt x="578" y="543"/>
                  </a:lnTo>
                  <a:lnTo>
                    <a:pt x="594" y="526"/>
                  </a:lnTo>
                  <a:lnTo>
                    <a:pt x="609" y="497"/>
                  </a:lnTo>
                  <a:lnTo>
                    <a:pt x="661" y="497"/>
                  </a:lnTo>
                  <a:lnTo>
                    <a:pt x="672" y="489"/>
                  </a:lnTo>
                  <a:lnTo>
                    <a:pt x="667" y="467"/>
                  </a:lnTo>
                  <a:lnTo>
                    <a:pt x="679" y="446"/>
                  </a:lnTo>
                  <a:lnTo>
                    <a:pt x="675" y="435"/>
                  </a:lnTo>
                  <a:lnTo>
                    <a:pt x="679" y="415"/>
                  </a:lnTo>
                  <a:lnTo>
                    <a:pt x="679" y="312"/>
                  </a:lnTo>
                  <a:lnTo>
                    <a:pt x="696" y="279"/>
                  </a:lnTo>
                  <a:lnTo>
                    <a:pt x="676" y="259"/>
                  </a:lnTo>
                  <a:lnTo>
                    <a:pt x="679" y="246"/>
                  </a:lnTo>
                  <a:lnTo>
                    <a:pt x="672" y="234"/>
                  </a:lnTo>
                  <a:lnTo>
                    <a:pt x="652" y="243"/>
                  </a:lnTo>
                  <a:lnTo>
                    <a:pt x="628" y="271"/>
                  </a:lnTo>
                  <a:lnTo>
                    <a:pt x="604" y="283"/>
                  </a:lnTo>
                  <a:lnTo>
                    <a:pt x="581" y="317"/>
                  </a:lnTo>
                  <a:lnTo>
                    <a:pt x="523" y="336"/>
                  </a:lnTo>
                  <a:lnTo>
                    <a:pt x="496" y="317"/>
                  </a:lnTo>
                  <a:lnTo>
                    <a:pt x="499" y="303"/>
                  </a:lnTo>
                  <a:lnTo>
                    <a:pt x="487" y="283"/>
                  </a:lnTo>
                  <a:lnTo>
                    <a:pt x="479" y="259"/>
                  </a:lnTo>
                  <a:lnTo>
                    <a:pt x="456" y="259"/>
                  </a:lnTo>
                  <a:lnTo>
                    <a:pt x="417" y="238"/>
                  </a:lnTo>
                  <a:lnTo>
                    <a:pt x="401" y="243"/>
                  </a:lnTo>
                  <a:lnTo>
                    <a:pt x="384" y="234"/>
                  </a:lnTo>
                  <a:lnTo>
                    <a:pt x="357" y="238"/>
                  </a:lnTo>
                  <a:lnTo>
                    <a:pt x="332" y="230"/>
                  </a:lnTo>
                  <a:lnTo>
                    <a:pt x="319" y="210"/>
                  </a:lnTo>
                  <a:lnTo>
                    <a:pt x="306" y="194"/>
                  </a:lnTo>
                  <a:lnTo>
                    <a:pt x="300" y="177"/>
                  </a:lnTo>
                  <a:lnTo>
                    <a:pt x="283" y="156"/>
                  </a:lnTo>
                  <a:lnTo>
                    <a:pt x="269" y="139"/>
                  </a:lnTo>
                  <a:lnTo>
                    <a:pt x="245" y="102"/>
                  </a:lnTo>
                  <a:lnTo>
                    <a:pt x="237" y="82"/>
                  </a:lnTo>
                  <a:lnTo>
                    <a:pt x="209" y="44"/>
                  </a:lnTo>
                  <a:lnTo>
                    <a:pt x="200" y="25"/>
                  </a:lnTo>
                  <a:lnTo>
                    <a:pt x="165" y="4"/>
                  </a:lnTo>
                  <a:lnTo>
                    <a:pt x="141" y="13"/>
                  </a:lnTo>
                  <a:lnTo>
                    <a:pt x="120" y="8"/>
                  </a:lnTo>
                  <a:lnTo>
                    <a:pt x="75" y="0"/>
                  </a:lnTo>
                  <a:lnTo>
                    <a:pt x="14" y="21"/>
                  </a:lnTo>
                  <a:lnTo>
                    <a:pt x="3" y="33"/>
                  </a:lnTo>
                  <a:lnTo>
                    <a:pt x="15" y="49"/>
                  </a:lnTo>
                  <a:lnTo>
                    <a:pt x="0" y="94"/>
                  </a:lnTo>
                  <a:lnTo>
                    <a:pt x="4" y="98"/>
                  </a:lnTo>
                  <a:lnTo>
                    <a:pt x="31" y="115"/>
                  </a:lnTo>
                  <a:lnTo>
                    <a:pt x="45" y="91"/>
                  </a:lnTo>
                  <a:lnTo>
                    <a:pt x="70" y="106"/>
                  </a:lnTo>
                  <a:lnTo>
                    <a:pt x="68" y="118"/>
                  </a:lnTo>
                  <a:lnTo>
                    <a:pt x="78" y="148"/>
                  </a:lnTo>
                  <a:lnTo>
                    <a:pt x="94" y="167"/>
                  </a:lnTo>
                  <a:lnTo>
                    <a:pt x="125" y="172"/>
                  </a:lnTo>
                  <a:lnTo>
                    <a:pt x="134" y="161"/>
                  </a:lnTo>
                  <a:lnTo>
                    <a:pt x="153" y="159"/>
                  </a:lnTo>
                  <a:lnTo>
                    <a:pt x="190" y="126"/>
                  </a:lnTo>
                  <a:lnTo>
                    <a:pt x="237" y="164"/>
                  </a:lnTo>
                  <a:lnTo>
                    <a:pt x="221" y="230"/>
                  </a:lnTo>
                  <a:lnTo>
                    <a:pt x="225" y="279"/>
                  </a:lnTo>
                  <a:lnTo>
                    <a:pt x="225" y="309"/>
                  </a:lnTo>
                  <a:lnTo>
                    <a:pt x="211" y="315"/>
                  </a:lnTo>
                  <a:lnTo>
                    <a:pt x="211" y="390"/>
                  </a:lnTo>
                  <a:lnTo>
                    <a:pt x="207" y="388"/>
                  </a:lnTo>
                  <a:lnTo>
                    <a:pt x="194" y="372"/>
                  </a:lnTo>
                  <a:lnTo>
                    <a:pt x="188" y="372"/>
                  </a:lnTo>
                  <a:lnTo>
                    <a:pt x="185" y="378"/>
                  </a:lnTo>
                  <a:lnTo>
                    <a:pt x="146" y="440"/>
                  </a:lnTo>
                  <a:lnTo>
                    <a:pt x="127" y="465"/>
                  </a:lnTo>
                  <a:lnTo>
                    <a:pt x="129" y="472"/>
                  </a:lnTo>
                  <a:lnTo>
                    <a:pt x="168" y="502"/>
                  </a:lnTo>
                  <a:lnTo>
                    <a:pt x="190" y="495"/>
                  </a:lnTo>
                  <a:lnTo>
                    <a:pt x="192" y="502"/>
                  </a:lnTo>
                  <a:lnTo>
                    <a:pt x="188" y="508"/>
                  </a:lnTo>
                  <a:lnTo>
                    <a:pt x="168" y="519"/>
                  </a:lnTo>
                  <a:lnTo>
                    <a:pt x="166" y="537"/>
                  </a:lnTo>
                  <a:lnTo>
                    <a:pt x="175" y="546"/>
                  </a:lnTo>
                  <a:close/>
                </a:path>
              </a:pathLst>
            </a:custGeom>
            <a:solidFill>
              <a:srgbClr val="3191FF"/>
            </a:solidFill>
            <a:ln w="9525">
              <a:noFill/>
              <a:round/>
              <a:headEnd/>
              <a:tailEnd/>
            </a:ln>
          </p:spPr>
          <p:txBody>
            <a:bodyPr/>
            <a:lstStyle/>
            <a:p>
              <a:endParaRPr lang="zh-CN" altLang="en-US">
                <a:latin typeface="+mn-ea"/>
              </a:endParaRPr>
            </a:p>
          </p:txBody>
        </p:sp>
        <p:sp>
          <p:nvSpPr>
            <p:cNvPr id="25674" name="Freeform 75"/>
            <p:cNvSpPr>
              <a:spLocks/>
            </p:cNvSpPr>
            <p:nvPr/>
          </p:nvSpPr>
          <p:spPr bwMode="auto">
            <a:xfrm>
              <a:off x="2646" y="1077"/>
              <a:ext cx="702" cy="666"/>
            </a:xfrm>
            <a:custGeom>
              <a:avLst/>
              <a:gdLst>
                <a:gd name="T0" fmla="*/ 0 w 1871"/>
                <a:gd name="T1" fmla="*/ 0 h 1775"/>
                <a:gd name="T2" fmla="*/ 0 w 1871"/>
                <a:gd name="T3" fmla="*/ 0 h 1775"/>
                <a:gd name="T4" fmla="*/ 0 w 1871"/>
                <a:gd name="T5" fmla="*/ 0 h 1775"/>
                <a:gd name="T6" fmla="*/ 0 w 1871"/>
                <a:gd name="T7" fmla="*/ 0 h 1775"/>
                <a:gd name="T8" fmla="*/ 0 w 1871"/>
                <a:gd name="T9" fmla="*/ 0 h 1775"/>
                <a:gd name="T10" fmla="*/ 0 w 1871"/>
                <a:gd name="T11" fmla="*/ 0 h 1775"/>
                <a:gd name="T12" fmla="*/ 0 w 1871"/>
                <a:gd name="T13" fmla="*/ 0 h 1775"/>
                <a:gd name="T14" fmla="*/ 0 w 1871"/>
                <a:gd name="T15" fmla="*/ 0 h 1775"/>
                <a:gd name="T16" fmla="*/ 0 w 1871"/>
                <a:gd name="T17" fmla="*/ 0 h 1775"/>
                <a:gd name="T18" fmla="*/ 0 w 1871"/>
                <a:gd name="T19" fmla="*/ 0 h 1775"/>
                <a:gd name="T20" fmla="*/ 0 w 1871"/>
                <a:gd name="T21" fmla="*/ 0 h 1775"/>
                <a:gd name="T22" fmla="*/ 0 w 1871"/>
                <a:gd name="T23" fmla="*/ 0 h 1775"/>
                <a:gd name="T24" fmla="*/ 0 w 1871"/>
                <a:gd name="T25" fmla="*/ 0 h 1775"/>
                <a:gd name="T26" fmla="*/ 0 w 1871"/>
                <a:gd name="T27" fmla="*/ 0 h 1775"/>
                <a:gd name="T28" fmla="*/ 0 w 1871"/>
                <a:gd name="T29" fmla="*/ 0 h 1775"/>
                <a:gd name="T30" fmla="*/ 0 w 1871"/>
                <a:gd name="T31" fmla="*/ 0 h 1775"/>
                <a:gd name="T32" fmla="*/ 0 w 1871"/>
                <a:gd name="T33" fmla="*/ 0 h 1775"/>
                <a:gd name="T34" fmla="*/ 0 w 1871"/>
                <a:gd name="T35" fmla="*/ 0 h 1775"/>
                <a:gd name="T36" fmla="*/ 0 w 1871"/>
                <a:gd name="T37" fmla="*/ 0 h 1775"/>
                <a:gd name="T38" fmla="*/ 0 w 1871"/>
                <a:gd name="T39" fmla="*/ 0 h 1775"/>
                <a:gd name="T40" fmla="*/ 0 w 1871"/>
                <a:gd name="T41" fmla="*/ 0 h 1775"/>
                <a:gd name="T42" fmla="*/ 0 w 1871"/>
                <a:gd name="T43" fmla="*/ 0 h 1775"/>
                <a:gd name="T44" fmla="*/ 0 w 1871"/>
                <a:gd name="T45" fmla="*/ 0 h 1775"/>
                <a:gd name="T46" fmla="*/ 0 w 1871"/>
                <a:gd name="T47" fmla="*/ 0 h 1775"/>
                <a:gd name="T48" fmla="*/ 0 w 1871"/>
                <a:gd name="T49" fmla="*/ 0 h 1775"/>
                <a:gd name="T50" fmla="*/ 0 w 1871"/>
                <a:gd name="T51" fmla="*/ 0 h 1775"/>
                <a:gd name="T52" fmla="*/ 0 w 1871"/>
                <a:gd name="T53" fmla="*/ 0 h 1775"/>
                <a:gd name="T54" fmla="*/ 0 w 1871"/>
                <a:gd name="T55" fmla="*/ 0 h 1775"/>
                <a:gd name="T56" fmla="*/ 0 w 1871"/>
                <a:gd name="T57" fmla="*/ 0 h 1775"/>
                <a:gd name="T58" fmla="*/ 0 w 1871"/>
                <a:gd name="T59" fmla="*/ 0 h 1775"/>
                <a:gd name="T60" fmla="*/ 0 w 1871"/>
                <a:gd name="T61" fmla="*/ 0 h 1775"/>
                <a:gd name="T62" fmla="*/ 0 w 1871"/>
                <a:gd name="T63" fmla="*/ 0 h 1775"/>
                <a:gd name="T64" fmla="*/ 0 w 1871"/>
                <a:gd name="T65" fmla="*/ 0 h 1775"/>
                <a:gd name="T66" fmla="*/ 0 w 1871"/>
                <a:gd name="T67" fmla="*/ 0 h 1775"/>
                <a:gd name="T68" fmla="*/ 0 w 1871"/>
                <a:gd name="T69" fmla="*/ 0 h 1775"/>
                <a:gd name="T70" fmla="*/ 0 w 1871"/>
                <a:gd name="T71" fmla="*/ 0 h 1775"/>
                <a:gd name="T72" fmla="*/ 0 w 1871"/>
                <a:gd name="T73" fmla="*/ 0 h 1775"/>
                <a:gd name="T74" fmla="*/ 0 w 1871"/>
                <a:gd name="T75" fmla="*/ 0 h 1775"/>
                <a:gd name="T76" fmla="*/ 0 w 1871"/>
                <a:gd name="T77" fmla="*/ 0 h 1775"/>
                <a:gd name="T78" fmla="*/ 0 w 1871"/>
                <a:gd name="T79" fmla="*/ 0 h 1775"/>
                <a:gd name="T80" fmla="*/ 0 w 1871"/>
                <a:gd name="T81" fmla="*/ 0 h 1775"/>
                <a:gd name="T82" fmla="*/ 0 w 1871"/>
                <a:gd name="T83" fmla="*/ 0 h 1775"/>
                <a:gd name="T84" fmla="*/ 0 w 1871"/>
                <a:gd name="T85" fmla="*/ 0 h 1775"/>
                <a:gd name="T86" fmla="*/ 0 w 1871"/>
                <a:gd name="T87" fmla="*/ 0 h 1775"/>
                <a:gd name="T88" fmla="*/ 0 w 1871"/>
                <a:gd name="T89" fmla="*/ 0 h 1775"/>
                <a:gd name="T90" fmla="*/ 0 w 1871"/>
                <a:gd name="T91" fmla="*/ 0 h 1775"/>
                <a:gd name="T92" fmla="*/ 0 w 1871"/>
                <a:gd name="T93" fmla="*/ 0 h 1775"/>
                <a:gd name="T94" fmla="*/ 0 w 1871"/>
                <a:gd name="T95" fmla="*/ 0 h 1775"/>
                <a:gd name="T96" fmla="*/ 0 w 1871"/>
                <a:gd name="T97" fmla="*/ 0 h 1775"/>
                <a:gd name="T98" fmla="*/ 0 w 1871"/>
                <a:gd name="T99" fmla="*/ 0 h 1775"/>
                <a:gd name="T100" fmla="*/ 0 w 1871"/>
                <a:gd name="T101" fmla="*/ 0 h 1775"/>
                <a:gd name="T102" fmla="*/ 0 w 1871"/>
                <a:gd name="T103" fmla="*/ 0 h 1775"/>
                <a:gd name="T104" fmla="*/ 0 w 1871"/>
                <a:gd name="T105" fmla="*/ 0 h 1775"/>
                <a:gd name="T106" fmla="*/ 0 w 1871"/>
                <a:gd name="T107" fmla="*/ 0 h 1775"/>
                <a:gd name="T108" fmla="*/ 0 w 1871"/>
                <a:gd name="T109" fmla="*/ 0 h 1775"/>
                <a:gd name="T110" fmla="*/ 0 w 1871"/>
                <a:gd name="T111" fmla="*/ 0 h 1775"/>
                <a:gd name="T112" fmla="*/ 0 w 1871"/>
                <a:gd name="T113" fmla="*/ 0 h 1775"/>
                <a:gd name="T114" fmla="*/ 0 w 1871"/>
                <a:gd name="T115" fmla="*/ 0 h 1775"/>
                <a:gd name="T116" fmla="*/ 0 w 1871"/>
                <a:gd name="T117" fmla="*/ 0 h 1775"/>
                <a:gd name="T118" fmla="*/ 0 w 1871"/>
                <a:gd name="T119" fmla="*/ 0 h 17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71"/>
                <a:gd name="T181" fmla="*/ 0 h 1775"/>
                <a:gd name="T182" fmla="*/ 1871 w 1871"/>
                <a:gd name="T183" fmla="*/ 1775 h 17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71" h="1775">
                  <a:moveTo>
                    <a:pt x="474" y="1455"/>
                  </a:moveTo>
                  <a:lnTo>
                    <a:pt x="575" y="1436"/>
                  </a:lnTo>
                  <a:cubicBezTo>
                    <a:pt x="579" y="1435"/>
                    <a:pt x="582" y="1437"/>
                    <a:pt x="584" y="1440"/>
                  </a:cubicBezTo>
                  <a:lnTo>
                    <a:pt x="624" y="1523"/>
                  </a:lnTo>
                  <a:lnTo>
                    <a:pt x="622" y="1520"/>
                  </a:lnTo>
                  <a:lnTo>
                    <a:pt x="685" y="1568"/>
                  </a:lnTo>
                  <a:lnTo>
                    <a:pt x="676" y="1567"/>
                  </a:lnTo>
                  <a:lnTo>
                    <a:pt x="718" y="1545"/>
                  </a:lnTo>
                  <a:cubicBezTo>
                    <a:pt x="720" y="1545"/>
                    <a:pt x="721" y="1544"/>
                    <a:pt x="722" y="1544"/>
                  </a:cubicBezTo>
                  <a:lnTo>
                    <a:pt x="762" y="1544"/>
                  </a:lnTo>
                  <a:lnTo>
                    <a:pt x="758" y="1546"/>
                  </a:lnTo>
                  <a:lnTo>
                    <a:pt x="820" y="1510"/>
                  </a:lnTo>
                  <a:cubicBezTo>
                    <a:pt x="823" y="1508"/>
                    <a:pt x="827" y="1509"/>
                    <a:pt x="830" y="1512"/>
                  </a:cubicBezTo>
                  <a:lnTo>
                    <a:pt x="870" y="1559"/>
                  </a:lnTo>
                  <a:lnTo>
                    <a:pt x="865" y="1556"/>
                  </a:lnTo>
                  <a:lnTo>
                    <a:pt x="895" y="1560"/>
                  </a:lnTo>
                  <a:lnTo>
                    <a:pt x="892" y="1561"/>
                  </a:lnTo>
                  <a:lnTo>
                    <a:pt x="972" y="1531"/>
                  </a:lnTo>
                  <a:cubicBezTo>
                    <a:pt x="974" y="1530"/>
                    <a:pt x="976" y="1530"/>
                    <a:pt x="978" y="1531"/>
                  </a:cubicBezTo>
                  <a:lnTo>
                    <a:pt x="1036" y="1561"/>
                  </a:lnTo>
                  <a:cubicBezTo>
                    <a:pt x="1038" y="1562"/>
                    <a:pt x="1039" y="1564"/>
                    <a:pt x="1040" y="1566"/>
                  </a:cubicBezTo>
                  <a:lnTo>
                    <a:pt x="1063" y="1633"/>
                  </a:lnTo>
                  <a:lnTo>
                    <a:pt x="1055" y="1628"/>
                  </a:lnTo>
                  <a:lnTo>
                    <a:pt x="1097" y="1628"/>
                  </a:lnTo>
                  <a:cubicBezTo>
                    <a:pt x="1100" y="1628"/>
                    <a:pt x="1102" y="1629"/>
                    <a:pt x="1104" y="1631"/>
                  </a:cubicBezTo>
                  <a:lnTo>
                    <a:pt x="1123" y="1659"/>
                  </a:lnTo>
                  <a:lnTo>
                    <a:pt x="1176" y="1722"/>
                  </a:lnTo>
                  <a:lnTo>
                    <a:pt x="1166" y="1720"/>
                  </a:lnTo>
                  <a:lnTo>
                    <a:pt x="1189" y="1706"/>
                  </a:lnTo>
                  <a:lnTo>
                    <a:pt x="1185" y="1714"/>
                  </a:lnTo>
                  <a:lnTo>
                    <a:pt x="1175" y="1637"/>
                  </a:lnTo>
                  <a:cubicBezTo>
                    <a:pt x="1175" y="1634"/>
                    <a:pt x="1176" y="1631"/>
                    <a:pt x="1178" y="1630"/>
                  </a:cubicBezTo>
                  <a:lnTo>
                    <a:pt x="1207" y="1606"/>
                  </a:lnTo>
                  <a:cubicBezTo>
                    <a:pt x="1209" y="1604"/>
                    <a:pt x="1211" y="1604"/>
                    <a:pt x="1214" y="1604"/>
                  </a:cubicBezTo>
                  <a:cubicBezTo>
                    <a:pt x="1216" y="1605"/>
                    <a:pt x="1218" y="1606"/>
                    <a:pt x="1219" y="1608"/>
                  </a:cubicBezTo>
                  <a:lnTo>
                    <a:pt x="1263" y="1698"/>
                  </a:lnTo>
                  <a:lnTo>
                    <a:pt x="1259" y="1694"/>
                  </a:lnTo>
                  <a:lnTo>
                    <a:pt x="1301" y="1709"/>
                  </a:lnTo>
                  <a:cubicBezTo>
                    <a:pt x="1302" y="1710"/>
                    <a:pt x="1303" y="1711"/>
                    <a:pt x="1304" y="1712"/>
                  </a:cubicBezTo>
                  <a:lnTo>
                    <a:pt x="1344" y="1761"/>
                  </a:lnTo>
                  <a:lnTo>
                    <a:pt x="1337" y="1759"/>
                  </a:lnTo>
                  <a:lnTo>
                    <a:pt x="1366" y="1755"/>
                  </a:lnTo>
                  <a:lnTo>
                    <a:pt x="1360" y="1758"/>
                  </a:lnTo>
                  <a:lnTo>
                    <a:pt x="1374" y="1737"/>
                  </a:lnTo>
                  <a:lnTo>
                    <a:pt x="1437" y="1658"/>
                  </a:lnTo>
                  <a:cubicBezTo>
                    <a:pt x="1440" y="1655"/>
                    <a:pt x="1445" y="1654"/>
                    <a:pt x="1448" y="1657"/>
                  </a:cubicBezTo>
                  <a:lnTo>
                    <a:pt x="1477" y="1677"/>
                  </a:lnTo>
                  <a:lnTo>
                    <a:pt x="1466" y="1678"/>
                  </a:lnTo>
                  <a:lnTo>
                    <a:pt x="1489" y="1649"/>
                  </a:lnTo>
                  <a:cubicBezTo>
                    <a:pt x="1491" y="1646"/>
                    <a:pt x="1493" y="1645"/>
                    <a:pt x="1496" y="1646"/>
                  </a:cubicBezTo>
                  <a:cubicBezTo>
                    <a:pt x="1499" y="1646"/>
                    <a:pt x="1501" y="1648"/>
                    <a:pt x="1502" y="1650"/>
                  </a:cubicBezTo>
                  <a:lnTo>
                    <a:pt x="1522" y="1690"/>
                  </a:lnTo>
                  <a:lnTo>
                    <a:pt x="1517" y="1686"/>
                  </a:lnTo>
                  <a:lnTo>
                    <a:pt x="1580" y="1705"/>
                  </a:lnTo>
                  <a:lnTo>
                    <a:pt x="1577" y="1705"/>
                  </a:lnTo>
                  <a:lnTo>
                    <a:pt x="1620" y="1705"/>
                  </a:lnTo>
                  <a:lnTo>
                    <a:pt x="1654" y="1705"/>
                  </a:lnTo>
                  <a:lnTo>
                    <a:pt x="1647" y="1718"/>
                  </a:lnTo>
                  <a:lnTo>
                    <a:pt x="1626" y="1688"/>
                  </a:lnTo>
                  <a:cubicBezTo>
                    <a:pt x="1626" y="1687"/>
                    <a:pt x="1625" y="1685"/>
                    <a:pt x="1625" y="1684"/>
                  </a:cubicBezTo>
                  <a:lnTo>
                    <a:pt x="1615" y="1575"/>
                  </a:lnTo>
                  <a:lnTo>
                    <a:pt x="1617" y="1578"/>
                  </a:lnTo>
                  <a:lnTo>
                    <a:pt x="1542" y="1460"/>
                  </a:lnTo>
                  <a:cubicBezTo>
                    <a:pt x="1540" y="1456"/>
                    <a:pt x="1540" y="1452"/>
                    <a:pt x="1543" y="1450"/>
                  </a:cubicBezTo>
                  <a:lnTo>
                    <a:pt x="1585" y="1406"/>
                  </a:lnTo>
                  <a:lnTo>
                    <a:pt x="1584" y="1408"/>
                  </a:lnTo>
                  <a:lnTo>
                    <a:pt x="1626" y="1331"/>
                  </a:lnTo>
                  <a:cubicBezTo>
                    <a:pt x="1627" y="1328"/>
                    <a:pt x="1630" y="1326"/>
                    <a:pt x="1633" y="1326"/>
                  </a:cubicBezTo>
                  <a:lnTo>
                    <a:pt x="1771" y="1326"/>
                  </a:lnTo>
                  <a:lnTo>
                    <a:pt x="1766" y="1328"/>
                  </a:lnTo>
                  <a:lnTo>
                    <a:pt x="1796" y="1304"/>
                  </a:lnTo>
                  <a:lnTo>
                    <a:pt x="1794" y="1312"/>
                  </a:lnTo>
                  <a:lnTo>
                    <a:pt x="1780" y="1255"/>
                  </a:lnTo>
                  <a:cubicBezTo>
                    <a:pt x="1780" y="1253"/>
                    <a:pt x="1780" y="1251"/>
                    <a:pt x="1781" y="1249"/>
                  </a:cubicBezTo>
                  <a:lnTo>
                    <a:pt x="1814" y="1194"/>
                  </a:lnTo>
                  <a:lnTo>
                    <a:pt x="1813" y="1201"/>
                  </a:lnTo>
                  <a:lnTo>
                    <a:pt x="1802" y="1171"/>
                  </a:lnTo>
                  <a:cubicBezTo>
                    <a:pt x="1801" y="1169"/>
                    <a:pt x="1801" y="1168"/>
                    <a:pt x="1801" y="1166"/>
                  </a:cubicBezTo>
                  <a:lnTo>
                    <a:pt x="1813" y="1113"/>
                  </a:lnTo>
                  <a:lnTo>
                    <a:pt x="1812" y="1114"/>
                  </a:lnTo>
                  <a:lnTo>
                    <a:pt x="1812" y="839"/>
                  </a:lnTo>
                  <a:cubicBezTo>
                    <a:pt x="1812" y="838"/>
                    <a:pt x="1813" y="837"/>
                    <a:pt x="1813" y="835"/>
                  </a:cubicBezTo>
                  <a:lnTo>
                    <a:pt x="1855" y="748"/>
                  </a:lnTo>
                  <a:lnTo>
                    <a:pt x="1857" y="757"/>
                  </a:lnTo>
                  <a:lnTo>
                    <a:pt x="1805" y="706"/>
                  </a:lnTo>
                  <a:cubicBezTo>
                    <a:pt x="1803" y="704"/>
                    <a:pt x="1802" y="701"/>
                    <a:pt x="1803" y="698"/>
                  </a:cubicBezTo>
                  <a:lnTo>
                    <a:pt x="1813" y="662"/>
                  </a:lnTo>
                  <a:lnTo>
                    <a:pt x="1814" y="669"/>
                  </a:lnTo>
                  <a:lnTo>
                    <a:pt x="1794" y="637"/>
                  </a:lnTo>
                  <a:lnTo>
                    <a:pt x="1804" y="640"/>
                  </a:lnTo>
                  <a:lnTo>
                    <a:pt x="1749" y="664"/>
                  </a:lnTo>
                  <a:lnTo>
                    <a:pt x="1752" y="662"/>
                  </a:lnTo>
                  <a:lnTo>
                    <a:pt x="1689" y="737"/>
                  </a:lnTo>
                  <a:cubicBezTo>
                    <a:pt x="1688" y="738"/>
                    <a:pt x="1687" y="739"/>
                    <a:pt x="1686" y="739"/>
                  </a:cubicBezTo>
                  <a:lnTo>
                    <a:pt x="1623" y="769"/>
                  </a:lnTo>
                  <a:lnTo>
                    <a:pt x="1626" y="766"/>
                  </a:lnTo>
                  <a:lnTo>
                    <a:pt x="1565" y="857"/>
                  </a:lnTo>
                  <a:cubicBezTo>
                    <a:pt x="1564" y="859"/>
                    <a:pt x="1563" y="860"/>
                    <a:pt x="1561" y="860"/>
                  </a:cubicBezTo>
                  <a:lnTo>
                    <a:pt x="1406" y="912"/>
                  </a:lnTo>
                  <a:cubicBezTo>
                    <a:pt x="1403" y="913"/>
                    <a:pt x="1401" y="912"/>
                    <a:pt x="1399" y="911"/>
                  </a:cubicBezTo>
                  <a:lnTo>
                    <a:pt x="1326" y="859"/>
                  </a:lnTo>
                  <a:cubicBezTo>
                    <a:pt x="1323" y="857"/>
                    <a:pt x="1322" y="854"/>
                    <a:pt x="1323" y="851"/>
                  </a:cubicBezTo>
                  <a:lnTo>
                    <a:pt x="1330" y="815"/>
                  </a:lnTo>
                  <a:lnTo>
                    <a:pt x="1331" y="821"/>
                  </a:lnTo>
                  <a:lnTo>
                    <a:pt x="1299" y="766"/>
                  </a:lnTo>
                  <a:cubicBezTo>
                    <a:pt x="1299" y="765"/>
                    <a:pt x="1298" y="765"/>
                    <a:pt x="1298" y="764"/>
                  </a:cubicBezTo>
                  <a:lnTo>
                    <a:pt x="1277" y="703"/>
                  </a:lnTo>
                  <a:lnTo>
                    <a:pt x="1285" y="708"/>
                  </a:lnTo>
                  <a:lnTo>
                    <a:pt x="1225" y="708"/>
                  </a:lnTo>
                  <a:cubicBezTo>
                    <a:pt x="1224" y="708"/>
                    <a:pt x="1223" y="708"/>
                    <a:pt x="1222" y="707"/>
                  </a:cubicBezTo>
                  <a:lnTo>
                    <a:pt x="1116" y="650"/>
                  </a:lnTo>
                  <a:lnTo>
                    <a:pt x="1123" y="650"/>
                  </a:lnTo>
                  <a:lnTo>
                    <a:pt x="1081" y="664"/>
                  </a:lnTo>
                  <a:cubicBezTo>
                    <a:pt x="1079" y="665"/>
                    <a:pt x="1076" y="665"/>
                    <a:pt x="1074" y="664"/>
                  </a:cubicBezTo>
                  <a:lnTo>
                    <a:pt x="1028" y="640"/>
                  </a:lnTo>
                  <a:lnTo>
                    <a:pt x="1033" y="641"/>
                  </a:lnTo>
                  <a:lnTo>
                    <a:pt x="961" y="651"/>
                  </a:lnTo>
                  <a:cubicBezTo>
                    <a:pt x="959" y="651"/>
                    <a:pt x="958" y="651"/>
                    <a:pt x="957" y="650"/>
                  </a:cubicBezTo>
                  <a:lnTo>
                    <a:pt x="892" y="628"/>
                  </a:lnTo>
                  <a:cubicBezTo>
                    <a:pt x="890" y="628"/>
                    <a:pt x="889" y="627"/>
                    <a:pt x="888" y="626"/>
                  </a:cubicBezTo>
                  <a:lnTo>
                    <a:pt x="851" y="574"/>
                  </a:lnTo>
                  <a:lnTo>
                    <a:pt x="817" y="531"/>
                  </a:lnTo>
                  <a:cubicBezTo>
                    <a:pt x="817" y="530"/>
                    <a:pt x="816" y="529"/>
                    <a:pt x="816" y="528"/>
                  </a:cubicBezTo>
                  <a:lnTo>
                    <a:pt x="801" y="483"/>
                  </a:lnTo>
                  <a:lnTo>
                    <a:pt x="802" y="485"/>
                  </a:lnTo>
                  <a:lnTo>
                    <a:pt x="756" y="428"/>
                  </a:lnTo>
                  <a:lnTo>
                    <a:pt x="720" y="384"/>
                  </a:lnTo>
                  <a:lnTo>
                    <a:pt x="654" y="284"/>
                  </a:lnTo>
                  <a:cubicBezTo>
                    <a:pt x="654" y="284"/>
                    <a:pt x="654" y="283"/>
                    <a:pt x="653" y="283"/>
                  </a:cubicBezTo>
                  <a:lnTo>
                    <a:pt x="632" y="229"/>
                  </a:lnTo>
                  <a:lnTo>
                    <a:pt x="633" y="231"/>
                  </a:lnTo>
                  <a:lnTo>
                    <a:pt x="559" y="130"/>
                  </a:lnTo>
                  <a:cubicBezTo>
                    <a:pt x="558" y="130"/>
                    <a:pt x="558" y="129"/>
                    <a:pt x="558" y="129"/>
                  </a:cubicBezTo>
                  <a:lnTo>
                    <a:pt x="535" y="77"/>
                  </a:lnTo>
                  <a:lnTo>
                    <a:pt x="538" y="81"/>
                  </a:lnTo>
                  <a:lnTo>
                    <a:pt x="443" y="27"/>
                  </a:lnTo>
                  <a:lnTo>
                    <a:pt x="449" y="28"/>
                  </a:lnTo>
                  <a:lnTo>
                    <a:pt x="386" y="52"/>
                  </a:lnTo>
                  <a:cubicBezTo>
                    <a:pt x="385" y="52"/>
                    <a:pt x="383" y="52"/>
                    <a:pt x="382" y="52"/>
                  </a:cubicBezTo>
                  <a:lnTo>
                    <a:pt x="326" y="38"/>
                  </a:lnTo>
                  <a:lnTo>
                    <a:pt x="208" y="16"/>
                  </a:lnTo>
                  <a:lnTo>
                    <a:pt x="212" y="16"/>
                  </a:lnTo>
                  <a:lnTo>
                    <a:pt x="47" y="72"/>
                  </a:lnTo>
                  <a:lnTo>
                    <a:pt x="51" y="69"/>
                  </a:lnTo>
                  <a:lnTo>
                    <a:pt x="22" y="101"/>
                  </a:lnTo>
                  <a:lnTo>
                    <a:pt x="23" y="91"/>
                  </a:lnTo>
                  <a:lnTo>
                    <a:pt x="55" y="134"/>
                  </a:lnTo>
                  <a:cubicBezTo>
                    <a:pt x="57" y="137"/>
                    <a:pt x="57" y="139"/>
                    <a:pt x="56" y="142"/>
                  </a:cubicBezTo>
                  <a:lnTo>
                    <a:pt x="16" y="261"/>
                  </a:lnTo>
                  <a:lnTo>
                    <a:pt x="15" y="253"/>
                  </a:lnTo>
                  <a:lnTo>
                    <a:pt x="24" y="265"/>
                  </a:lnTo>
                  <a:lnTo>
                    <a:pt x="22" y="263"/>
                  </a:lnTo>
                  <a:lnTo>
                    <a:pt x="95" y="309"/>
                  </a:lnTo>
                  <a:lnTo>
                    <a:pt x="84" y="312"/>
                  </a:lnTo>
                  <a:lnTo>
                    <a:pt x="120" y="246"/>
                  </a:lnTo>
                  <a:cubicBezTo>
                    <a:pt x="121" y="244"/>
                    <a:pt x="123" y="243"/>
                    <a:pt x="125" y="243"/>
                  </a:cubicBezTo>
                  <a:cubicBezTo>
                    <a:pt x="127" y="242"/>
                    <a:pt x="129" y="242"/>
                    <a:pt x="131" y="243"/>
                  </a:cubicBezTo>
                  <a:lnTo>
                    <a:pt x="200" y="285"/>
                  </a:lnTo>
                  <a:cubicBezTo>
                    <a:pt x="203" y="287"/>
                    <a:pt x="204" y="290"/>
                    <a:pt x="204" y="293"/>
                  </a:cubicBezTo>
                  <a:lnTo>
                    <a:pt x="198" y="323"/>
                  </a:lnTo>
                  <a:lnTo>
                    <a:pt x="198" y="319"/>
                  </a:lnTo>
                  <a:lnTo>
                    <a:pt x="223" y="401"/>
                  </a:lnTo>
                  <a:lnTo>
                    <a:pt x="221" y="398"/>
                  </a:lnTo>
                  <a:lnTo>
                    <a:pt x="265" y="449"/>
                  </a:lnTo>
                  <a:lnTo>
                    <a:pt x="260" y="447"/>
                  </a:lnTo>
                  <a:lnTo>
                    <a:pt x="343" y="460"/>
                  </a:lnTo>
                  <a:lnTo>
                    <a:pt x="335" y="463"/>
                  </a:lnTo>
                  <a:lnTo>
                    <a:pt x="360" y="432"/>
                  </a:lnTo>
                  <a:cubicBezTo>
                    <a:pt x="361" y="430"/>
                    <a:pt x="363" y="429"/>
                    <a:pt x="366" y="429"/>
                  </a:cubicBezTo>
                  <a:lnTo>
                    <a:pt x="415" y="425"/>
                  </a:lnTo>
                  <a:lnTo>
                    <a:pt x="411" y="427"/>
                  </a:lnTo>
                  <a:lnTo>
                    <a:pt x="510" y="339"/>
                  </a:lnTo>
                  <a:cubicBezTo>
                    <a:pt x="513" y="337"/>
                    <a:pt x="518" y="337"/>
                    <a:pt x="521" y="339"/>
                  </a:cubicBezTo>
                  <a:lnTo>
                    <a:pt x="645" y="440"/>
                  </a:lnTo>
                  <a:cubicBezTo>
                    <a:pt x="647" y="442"/>
                    <a:pt x="648" y="445"/>
                    <a:pt x="648" y="448"/>
                  </a:cubicBezTo>
                  <a:lnTo>
                    <a:pt x="606" y="623"/>
                  </a:lnTo>
                  <a:lnTo>
                    <a:pt x="606" y="620"/>
                  </a:lnTo>
                  <a:lnTo>
                    <a:pt x="615" y="751"/>
                  </a:lnTo>
                  <a:lnTo>
                    <a:pt x="615" y="831"/>
                  </a:lnTo>
                  <a:cubicBezTo>
                    <a:pt x="615" y="834"/>
                    <a:pt x="613" y="837"/>
                    <a:pt x="611" y="838"/>
                  </a:cubicBezTo>
                  <a:lnTo>
                    <a:pt x="574" y="854"/>
                  </a:lnTo>
                  <a:lnTo>
                    <a:pt x="579" y="847"/>
                  </a:lnTo>
                  <a:lnTo>
                    <a:pt x="579" y="1049"/>
                  </a:lnTo>
                  <a:cubicBezTo>
                    <a:pt x="579" y="1052"/>
                    <a:pt x="577" y="1055"/>
                    <a:pt x="575" y="1056"/>
                  </a:cubicBezTo>
                  <a:cubicBezTo>
                    <a:pt x="572" y="1057"/>
                    <a:pt x="569" y="1057"/>
                    <a:pt x="567" y="1056"/>
                  </a:cubicBezTo>
                  <a:lnTo>
                    <a:pt x="557" y="1050"/>
                  </a:lnTo>
                  <a:cubicBezTo>
                    <a:pt x="557" y="1049"/>
                    <a:pt x="556" y="1049"/>
                    <a:pt x="555" y="1048"/>
                  </a:cubicBezTo>
                  <a:lnTo>
                    <a:pt x="519" y="1007"/>
                  </a:lnTo>
                  <a:lnTo>
                    <a:pt x="525" y="1009"/>
                  </a:lnTo>
                  <a:lnTo>
                    <a:pt x="510" y="1009"/>
                  </a:lnTo>
                  <a:lnTo>
                    <a:pt x="517" y="1005"/>
                  </a:lnTo>
                  <a:lnTo>
                    <a:pt x="509" y="1019"/>
                  </a:lnTo>
                  <a:lnTo>
                    <a:pt x="404" y="1186"/>
                  </a:lnTo>
                  <a:lnTo>
                    <a:pt x="354" y="1252"/>
                  </a:lnTo>
                  <a:lnTo>
                    <a:pt x="355" y="1246"/>
                  </a:lnTo>
                  <a:lnTo>
                    <a:pt x="359" y="1266"/>
                  </a:lnTo>
                  <a:lnTo>
                    <a:pt x="356" y="1261"/>
                  </a:lnTo>
                  <a:lnTo>
                    <a:pt x="461" y="1342"/>
                  </a:lnTo>
                  <a:lnTo>
                    <a:pt x="454" y="1341"/>
                  </a:lnTo>
                  <a:lnTo>
                    <a:pt x="513" y="1321"/>
                  </a:lnTo>
                  <a:cubicBezTo>
                    <a:pt x="515" y="1320"/>
                    <a:pt x="517" y="1320"/>
                    <a:pt x="519" y="1321"/>
                  </a:cubicBezTo>
                  <a:cubicBezTo>
                    <a:pt x="521" y="1322"/>
                    <a:pt x="523" y="1324"/>
                    <a:pt x="523" y="1326"/>
                  </a:cubicBezTo>
                  <a:lnTo>
                    <a:pt x="529" y="1346"/>
                  </a:lnTo>
                  <a:cubicBezTo>
                    <a:pt x="530" y="1348"/>
                    <a:pt x="529" y="1351"/>
                    <a:pt x="528" y="1353"/>
                  </a:cubicBezTo>
                  <a:lnTo>
                    <a:pt x="516" y="1369"/>
                  </a:lnTo>
                  <a:cubicBezTo>
                    <a:pt x="516" y="1370"/>
                    <a:pt x="515" y="1371"/>
                    <a:pt x="513" y="1371"/>
                  </a:cubicBezTo>
                  <a:lnTo>
                    <a:pt x="460" y="1399"/>
                  </a:lnTo>
                  <a:lnTo>
                    <a:pt x="464" y="1393"/>
                  </a:lnTo>
                  <a:lnTo>
                    <a:pt x="458" y="1440"/>
                  </a:lnTo>
                  <a:lnTo>
                    <a:pt x="456" y="1434"/>
                  </a:lnTo>
                  <a:lnTo>
                    <a:pt x="481" y="1457"/>
                  </a:lnTo>
                  <a:cubicBezTo>
                    <a:pt x="484" y="1461"/>
                    <a:pt x="484" y="1466"/>
                    <a:pt x="481" y="1469"/>
                  </a:cubicBezTo>
                  <a:cubicBezTo>
                    <a:pt x="478" y="1472"/>
                    <a:pt x="473" y="1472"/>
                    <a:pt x="470" y="1469"/>
                  </a:cubicBezTo>
                  <a:lnTo>
                    <a:pt x="445" y="1445"/>
                  </a:lnTo>
                  <a:cubicBezTo>
                    <a:pt x="443" y="1444"/>
                    <a:pt x="442" y="1441"/>
                    <a:pt x="443" y="1438"/>
                  </a:cubicBezTo>
                  <a:lnTo>
                    <a:pt x="448" y="1391"/>
                  </a:lnTo>
                  <a:cubicBezTo>
                    <a:pt x="449" y="1388"/>
                    <a:pt x="450" y="1386"/>
                    <a:pt x="453" y="1385"/>
                  </a:cubicBezTo>
                  <a:lnTo>
                    <a:pt x="506" y="1357"/>
                  </a:lnTo>
                  <a:lnTo>
                    <a:pt x="503" y="1359"/>
                  </a:lnTo>
                  <a:lnTo>
                    <a:pt x="515" y="1344"/>
                  </a:lnTo>
                  <a:lnTo>
                    <a:pt x="514" y="1351"/>
                  </a:lnTo>
                  <a:lnTo>
                    <a:pt x="508" y="1331"/>
                  </a:lnTo>
                  <a:lnTo>
                    <a:pt x="518" y="1336"/>
                  </a:lnTo>
                  <a:lnTo>
                    <a:pt x="459" y="1356"/>
                  </a:lnTo>
                  <a:cubicBezTo>
                    <a:pt x="456" y="1357"/>
                    <a:pt x="453" y="1356"/>
                    <a:pt x="451" y="1355"/>
                  </a:cubicBezTo>
                  <a:lnTo>
                    <a:pt x="346" y="1273"/>
                  </a:lnTo>
                  <a:cubicBezTo>
                    <a:pt x="345" y="1272"/>
                    <a:pt x="343" y="1270"/>
                    <a:pt x="343" y="1269"/>
                  </a:cubicBezTo>
                  <a:lnTo>
                    <a:pt x="339" y="1249"/>
                  </a:lnTo>
                  <a:cubicBezTo>
                    <a:pt x="339" y="1246"/>
                    <a:pt x="339" y="1244"/>
                    <a:pt x="341" y="1242"/>
                  </a:cubicBezTo>
                  <a:lnTo>
                    <a:pt x="390" y="1178"/>
                  </a:lnTo>
                  <a:lnTo>
                    <a:pt x="495" y="1011"/>
                  </a:lnTo>
                  <a:lnTo>
                    <a:pt x="503" y="998"/>
                  </a:lnTo>
                  <a:cubicBezTo>
                    <a:pt x="504" y="995"/>
                    <a:pt x="507" y="993"/>
                    <a:pt x="510" y="993"/>
                  </a:cubicBezTo>
                  <a:lnTo>
                    <a:pt x="525" y="993"/>
                  </a:lnTo>
                  <a:cubicBezTo>
                    <a:pt x="527" y="993"/>
                    <a:pt x="530" y="994"/>
                    <a:pt x="531" y="996"/>
                  </a:cubicBezTo>
                  <a:lnTo>
                    <a:pt x="567" y="1038"/>
                  </a:lnTo>
                  <a:lnTo>
                    <a:pt x="566" y="1036"/>
                  </a:lnTo>
                  <a:lnTo>
                    <a:pt x="575" y="1042"/>
                  </a:lnTo>
                  <a:lnTo>
                    <a:pt x="563" y="1049"/>
                  </a:lnTo>
                  <a:lnTo>
                    <a:pt x="563" y="847"/>
                  </a:lnTo>
                  <a:cubicBezTo>
                    <a:pt x="563" y="844"/>
                    <a:pt x="565" y="841"/>
                    <a:pt x="568" y="840"/>
                  </a:cubicBezTo>
                  <a:lnTo>
                    <a:pt x="604" y="824"/>
                  </a:lnTo>
                  <a:lnTo>
                    <a:pt x="599" y="831"/>
                  </a:lnTo>
                  <a:lnTo>
                    <a:pt x="599" y="752"/>
                  </a:lnTo>
                  <a:lnTo>
                    <a:pt x="590" y="621"/>
                  </a:lnTo>
                  <a:cubicBezTo>
                    <a:pt x="590" y="621"/>
                    <a:pt x="590" y="620"/>
                    <a:pt x="590" y="619"/>
                  </a:cubicBezTo>
                  <a:lnTo>
                    <a:pt x="632" y="445"/>
                  </a:lnTo>
                  <a:lnTo>
                    <a:pt x="635" y="453"/>
                  </a:lnTo>
                  <a:lnTo>
                    <a:pt x="510" y="352"/>
                  </a:lnTo>
                  <a:lnTo>
                    <a:pt x="521" y="351"/>
                  </a:lnTo>
                  <a:lnTo>
                    <a:pt x="421" y="439"/>
                  </a:lnTo>
                  <a:cubicBezTo>
                    <a:pt x="420" y="440"/>
                    <a:pt x="418" y="440"/>
                    <a:pt x="417" y="441"/>
                  </a:cubicBezTo>
                  <a:lnTo>
                    <a:pt x="367" y="445"/>
                  </a:lnTo>
                  <a:lnTo>
                    <a:pt x="373" y="442"/>
                  </a:lnTo>
                  <a:lnTo>
                    <a:pt x="348" y="473"/>
                  </a:lnTo>
                  <a:cubicBezTo>
                    <a:pt x="346" y="476"/>
                    <a:pt x="343" y="477"/>
                    <a:pt x="340" y="476"/>
                  </a:cubicBezTo>
                  <a:lnTo>
                    <a:pt x="258" y="462"/>
                  </a:lnTo>
                  <a:cubicBezTo>
                    <a:pt x="256" y="462"/>
                    <a:pt x="254" y="461"/>
                    <a:pt x="253" y="460"/>
                  </a:cubicBezTo>
                  <a:lnTo>
                    <a:pt x="209" y="408"/>
                  </a:lnTo>
                  <a:cubicBezTo>
                    <a:pt x="208" y="407"/>
                    <a:pt x="208" y="406"/>
                    <a:pt x="207" y="405"/>
                  </a:cubicBezTo>
                  <a:lnTo>
                    <a:pt x="183" y="324"/>
                  </a:lnTo>
                  <a:cubicBezTo>
                    <a:pt x="182" y="323"/>
                    <a:pt x="182" y="321"/>
                    <a:pt x="182" y="320"/>
                  </a:cubicBezTo>
                  <a:lnTo>
                    <a:pt x="188" y="290"/>
                  </a:lnTo>
                  <a:lnTo>
                    <a:pt x="192" y="299"/>
                  </a:lnTo>
                  <a:lnTo>
                    <a:pt x="123" y="257"/>
                  </a:lnTo>
                  <a:lnTo>
                    <a:pt x="134" y="254"/>
                  </a:lnTo>
                  <a:lnTo>
                    <a:pt x="98" y="320"/>
                  </a:lnTo>
                  <a:cubicBezTo>
                    <a:pt x="97" y="321"/>
                    <a:pt x="95" y="323"/>
                    <a:pt x="93" y="323"/>
                  </a:cubicBezTo>
                  <a:cubicBezTo>
                    <a:pt x="91" y="324"/>
                    <a:pt x="88" y="324"/>
                    <a:pt x="86" y="322"/>
                  </a:cubicBezTo>
                  <a:lnTo>
                    <a:pt x="14" y="277"/>
                  </a:lnTo>
                  <a:cubicBezTo>
                    <a:pt x="13" y="276"/>
                    <a:pt x="12" y="276"/>
                    <a:pt x="12" y="275"/>
                  </a:cubicBezTo>
                  <a:lnTo>
                    <a:pt x="2" y="263"/>
                  </a:lnTo>
                  <a:cubicBezTo>
                    <a:pt x="1" y="261"/>
                    <a:pt x="0" y="258"/>
                    <a:pt x="1" y="256"/>
                  </a:cubicBezTo>
                  <a:lnTo>
                    <a:pt x="41" y="137"/>
                  </a:lnTo>
                  <a:lnTo>
                    <a:pt x="42" y="144"/>
                  </a:lnTo>
                  <a:lnTo>
                    <a:pt x="10" y="100"/>
                  </a:lnTo>
                  <a:cubicBezTo>
                    <a:pt x="7" y="97"/>
                    <a:pt x="8" y="93"/>
                    <a:pt x="10" y="90"/>
                  </a:cubicBezTo>
                  <a:lnTo>
                    <a:pt x="39" y="59"/>
                  </a:lnTo>
                  <a:cubicBezTo>
                    <a:pt x="40" y="58"/>
                    <a:pt x="41" y="57"/>
                    <a:pt x="42" y="56"/>
                  </a:cubicBezTo>
                  <a:lnTo>
                    <a:pt x="207" y="1"/>
                  </a:lnTo>
                  <a:cubicBezTo>
                    <a:pt x="208" y="0"/>
                    <a:pt x="209" y="0"/>
                    <a:pt x="211" y="1"/>
                  </a:cubicBezTo>
                  <a:lnTo>
                    <a:pt x="330" y="23"/>
                  </a:lnTo>
                  <a:lnTo>
                    <a:pt x="385" y="36"/>
                  </a:lnTo>
                  <a:lnTo>
                    <a:pt x="381" y="37"/>
                  </a:lnTo>
                  <a:lnTo>
                    <a:pt x="444" y="13"/>
                  </a:lnTo>
                  <a:cubicBezTo>
                    <a:pt x="446" y="12"/>
                    <a:pt x="448" y="12"/>
                    <a:pt x="451" y="13"/>
                  </a:cubicBezTo>
                  <a:lnTo>
                    <a:pt x="546" y="67"/>
                  </a:lnTo>
                  <a:cubicBezTo>
                    <a:pt x="548" y="68"/>
                    <a:pt x="549" y="69"/>
                    <a:pt x="550" y="71"/>
                  </a:cubicBezTo>
                  <a:lnTo>
                    <a:pt x="573" y="122"/>
                  </a:lnTo>
                  <a:lnTo>
                    <a:pt x="572" y="121"/>
                  </a:lnTo>
                  <a:lnTo>
                    <a:pt x="646" y="222"/>
                  </a:lnTo>
                  <a:cubicBezTo>
                    <a:pt x="647" y="222"/>
                    <a:pt x="647" y="223"/>
                    <a:pt x="647" y="224"/>
                  </a:cubicBezTo>
                  <a:lnTo>
                    <a:pt x="668" y="277"/>
                  </a:lnTo>
                  <a:lnTo>
                    <a:pt x="668" y="276"/>
                  </a:lnTo>
                  <a:lnTo>
                    <a:pt x="732" y="374"/>
                  </a:lnTo>
                  <a:lnTo>
                    <a:pt x="769" y="418"/>
                  </a:lnTo>
                  <a:lnTo>
                    <a:pt x="815" y="475"/>
                  </a:lnTo>
                  <a:cubicBezTo>
                    <a:pt x="815" y="476"/>
                    <a:pt x="816" y="477"/>
                    <a:pt x="816" y="478"/>
                  </a:cubicBezTo>
                  <a:lnTo>
                    <a:pt x="831" y="523"/>
                  </a:lnTo>
                  <a:lnTo>
                    <a:pt x="830" y="521"/>
                  </a:lnTo>
                  <a:lnTo>
                    <a:pt x="865" y="565"/>
                  </a:lnTo>
                  <a:lnTo>
                    <a:pt x="901" y="616"/>
                  </a:lnTo>
                  <a:lnTo>
                    <a:pt x="897" y="613"/>
                  </a:lnTo>
                  <a:lnTo>
                    <a:pt x="962" y="635"/>
                  </a:lnTo>
                  <a:lnTo>
                    <a:pt x="958" y="635"/>
                  </a:lnTo>
                  <a:lnTo>
                    <a:pt x="1031" y="625"/>
                  </a:lnTo>
                  <a:cubicBezTo>
                    <a:pt x="1033" y="625"/>
                    <a:pt x="1034" y="625"/>
                    <a:pt x="1036" y="626"/>
                  </a:cubicBezTo>
                  <a:lnTo>
                    <a:pt x="1082" y="649"/>
                  </a:lnTo>
                  <a:lnTo>
                    <a:pt x="1076" y="649"/>
                  </a:lnTo>
                  <a:lnTo>
                    <a:pt x="1118" y="635"/>
                  </a:lnTo>
                  <a:cubicBezTo>
                    <a:pt x="1120" y="634"/>
                    <a:pt x="1122" y="635"/>
                    <a:pt x="1124" y="636"/>
                  </a:cubicBezTo>
                  <a:lnTo>
                    <a:pt x="1229" y="693"/>
                  </a:lnTo>
                  <a:lnTo>
                    <a:pt x="1225" y="692"/>
                  </a:lnTo>
                  <a:lnTo>
                    <a:pt x="1285" y="692"/>
                  </a:lnTo>
                  <a:cubicBezTo>
                    <a:pt x="1288" y="692"/>
                    <a:pt x="1291" y="694"/>
                    <a:pt x="1292" y="698"/>
                  </a:cubicBezTo>
                  <a:lnTo>
                    <a:pt x="1313" y="759"/>
                  </a:lnTo>
                  <a:lnTo>
                    <a:pt x="1313" y="758"/>
                  </a:lnTo>
                  <a:lnTo>
                    <a:pt x="1345" y="813"/>
                  </a:lnTo>
                  <a:cubicBezTo>
                    <a:pt x="1346" y="815"/>
                    <a:pt x="1347" y="817"/>
                    <a:pt x="1346" y="819"/>
                  </a:cubicBezTo>
                  <a:lnTo>
                    <a:pt x="1338" y="854"/>
                  </a:lnTo>
                  <a:lnTo>
                    <a:pt x="1335" y="846"/>
                  </a:lnTo>
                  <a:lnTo>
                    <a:pt x="1408" y="898"/>
                  </a:lnTo>
                  <a:lnTo>
                    <a:pt x="1401" y="897"/>
                  </a:lnTo>
                  <a:lnTo>
                    <a:pt x="1556" y="845"/>
                  </a:lnTo>
                  <a:lnTo>
                    <a:pt x="1552" y="848"/>
                  </a:lnTo>
                  <a:lnTo>
                    <a:pt x="1613" y="757"/>
                  </a:lnTo>
                  <a:cubicBezTo>
                    <a:pt x="1614" y="756"/>
                    <a:pt x="1615" y="755"/>
                    <a:pt x="1616" y="754"/>
                  </a:cubicBezTo>
                  <a:lnTo>
                    <a:pt x="1679" y="725"/>
                  </a:lnTo>
                  <a:lnTo>
                    <a:pt x="1677" y="727"/>
                  </a:lnTo>
                  <a:lnTo>
                    <a:pt x="1740" y="651"/>
                  </a:lnTo>
                  <a:cubicBezTo>
                    <a:pt x="1741" y="650"/>
                    <a:pt x="1742" y="650"/>
                    <a:pt x="1743" y="649"/>
                  </a:cubicBezTo>
                  <a:lnTo>
                    <a:pt x="1798" y="625"/>
                  </a:lnTo>
                  <a:cubicBezTo>
                    <a:pt x="1802" y="624"/>
                    <a:pt x="1806" y="625"/>
                    <a:pt x="1808" y="629"/>
                  </a:cubicBezTo>
                  <a:lnTo>
                    <a:pt x="1827" y="660"/>
                  </a:lnTo>
                  <a:cubicBezTo>
                    <a:pt x="1828" y="662"/>
                    <a:pt x="1829" y="664"/>
                    <a:pt x="1828" y="667"/>
                  </a:cubicBezTo>
                  <a:lnTo>
                    <a:pt x="1819" y="702"/>
                  </a:lnTo>
                  <a:lnTo>
                    <a:pt x="1817" y="695"/>
                  </a:lnTo>
                  <a:lnTo>
                    <a:pt x="1868" y="746"/>
                  </a:lnTo>
                  <a:cubicBezTo>
                    <a:pt x="1871" y="748"/>
                    <a:pt x="1871" y="752"/>
                    <a:pt x="1870" y="755"/>
                  </a:cubicBezTo>
                  <a:lnTo>
                    <a:pt x="1828" y="842"/>
                  </a:lnTo>
                  <a:lnTo>
                    <a:pt x="1828" y="839"/>
                  </a:lnTo>
                  <a:lnTo>
                    <a:pt x="1828" y="1114"/>
                  </a:lnTo>
                  <a:cubicBezTo>
                    <a:pt x="1828" y="1115"/>
                    <a:pt x="1828" y="1116"/>
                    <a:pt x="1828" y="1116"/>
                  </a:cubicBezTo>
                  <a:lnTo>
                    <a:pt x="1817" y="1170"/>
                  </a:lnTo>
                  <a:lnTo>
                    <a:pt x="1816" y="1165"/>
                  </a:lnTo>
                  <a:lnTo>
                    <a:pt x="1828" y="1195"/>
                  </a:lnTo>
                  <a:cubicBezTo>
                    <a:pt x="1829" y="1197"/>
                    <a:pt x="1829" y="1200"/>
                    <a:pt x="1827" y="1202"/>
                  </a:cubicBezTo>
                  <a:lnTo>
                    <a:pt x="1795" y="1257"/>
                  </a:lnTo>
                  <a:lnTo>
                    <a:pt x="1796" y="1251"/>
                  </a:lnTo>
                  <a:lnTo>
                    <a:pt x="1809" y="1309"/>
                  </a:lnTo>
                  <a:cubicBezTo>
                    <a:pt x="1810" y="1312"/>
                    <a:pt x="1809" y="1315"/>
                    <a:pt x="1806" y="1317"/>
                  </a:cubicBezTo>
                  <a:lnTo>
                    <a:pt x="1776" y="1341"/>
                  </a:lnTo>
                  <a:cubicBezTo>
                    <a:pt x="1774" y="1342"/>
                    <a:pt x="1772" y="1342"/>
                    <a:pt x="1771" y="1342"/>
                  </a:cubicBezTo>
                  <a:lnTo>
                    <a:pt x="1633" y="1342"/>
                  </a:lnTo>
                  <a:lnTo>
                    <a:pt x="1640" y="1338"/>
                  </a:lnTo>
                  <a:lnTo>
                    <a:pt x="1598" y="1416"/>
                  </a:lnTo>
                  <a:cubicBezTo>
                    <a:pt x="1598" y="1416"/>
                    <a:pt x="1597" y="1417"/>
                    <a:pt x="1597" y="1417"/>
                  </a:cubicBezTo>
                  <a:lnTo>
                    <a:pt x="1555" y="1461"/>
                  </a:lnTo>
                  <a:lnTo>
                    <a:pt x="1556" y="1451"/>
                  </a:lnTo>
                  <a:lnTo>
                    <a:pt x="1630" y="1570"/>
                  </a:lnTo>
                  <a:cubicBezTo>
                    <a:pt x="1631" y="1571"/>
                    <a:pt x="1631" y="1572"/>
                    <a:pt x="1631" y="1574"/>
                  </a:cubicBezTo>
                  <a:lnTo>
                    <a:pt x="1641" y="1683"/>
                  </a:lnTo>
                  <a:lnTo>
                    <a:pt x="1639" y="1679"/>
                  </a:lnTo>
                  <a:lnTo>
                    <a:pt x="1661" y="1708"/>
                  </a:lnTo>
                  <a:cubicBezTo>
                    <a:pt x="1662" y="1711"/>
                    <a:pt x="1662" y="1714"/>
                    <a:pt x="1661" y="1717"/>
                  </a:cubicBezTo>
                  <a:cubicBezTo>
                    <a:pt x="1660" y="1719"/>
                    <a:pt x="1657" y="1721"/>
                    <a:pt x="1654" y="1721"/>
                  </a:cubicBezTo>
                  <a:lnTo>
                    <a:pt x="1620" y="1721"/>
                  </a:lnTo>
                  <a:lnTo>
                    <a:pt x="1577" y="1721"/>
                  </a:lnTo>
                  <a:cubicBezTo>
                    <a:pt x="1577" y="1721"/>
                    <a:pt x="1576" y="1721"/>
                    <a:pt x="1575" y="1721"/>
                  </a:cubicBezTo>
                  <a:lnTo>
                    <a:pt x="1512" y="1701"/>
                  </a:lnTo>
                  <a:cubicBezTo>
                    <a:pt x="1510" y="1700"/>
                    <a:pt x="1508" y="1699"/>
                    <a:pt x="1507" y="1697"/>
                  </a:cubicBezTo>
                  <a:lnTo>
                    <a:pt x="1488" y="1657"/>
                  </a:lnTo>
                  <a:lnTo>
                    <a:pt x="1502" y="1658"/>
                  </a:lnTo>
                  <a:lnTo>
                    <a:pt x="1479" y="1688"/>
                  </a:lnTo>
                  <a:cubicBezTo>
                    <a:pt x="1476" y="1692"/>
                    <a:pt x="1471" y="1692"/>
                    <a:pt x="1468" y="1690"/>
                  </a:cubicBezTo>
                  <a:lnTo>
                    <a:pt x="1439" y="1670"/>
                  </a:lnTo>
                  <a:lnTo>
                    <a:pt x="1450" y="1668"/>
                  </a:lnTo>
                  <a:lnTo>
                    <a:pt x="1387" y="1745"/>
                  </a:lnTo>
                  <a:lnTo>
                    <a:pt x="1374" y="1767"/>
                  </a:lnTo>
                  <a:cubicBezTo>
                    <a:pt x="1373" y="1769"/>
                    <a:pt x="1370" y="1770"/>
                    <a:pt x="1368" y="1770"/>
                  </a:cubicBezTo>
                  <a:lnTo>
                    <a:pt x="1339" y="1774"/>
                  </a:lnTo>
                  <a:cubicBezTo>
                    <a:pt x="1337" y="1775"/>
                    <a:pt x="1334" y="1774"/>
                    <a:pt x="1332" y="1772"/>
                  </a:cubicBezTo>
                  <a:lnTo>
                    <a:pt x="1292" y="1722"/>
                  </a:lnTo>
                  <a:lnTo>
                    <a:pt x="1295" y="1724"/>
                  </a:lnTo>
                  <a:lnTo>
                    <a:pt x="1253" y="1709"/>
                  </a:lnTo>
                  <a:cubicBezTo>
                    <a:pt x="1251" y="1708"/>
                    <a:pt x="1250" y="1706"/>
                    <a:pt x="1249" y="1705"/>
                  </a:cubicBezTo>
                  <a:lnTo>
                    <a:pt x="1205" y="1615"/>
                  </a:lnTo>
                  <a:lnTo>
                    <a:pt x="1217" y="1618"/>
                  </a:lnTo>
                  <a:lnTo>
                    <a:pt x="1188" y="1642"/>
                  </a:lnTo>
                  <a:lnTo>
                    <a:pt x="1191" y="1635"/>
                  </a:lnTo>
                  <a:lnTo>
                    <a:pt x="1201" y="1712"/>
                  </a:lnTo>
                  <a:cubicBezTo>
                    <a:pt x="1201" y="1715"/>
                    <a:pt x="1200" y="1718"/>
                    <a:pt x="1197" y="1720"/>
                  </a:cubicBezTo>
                  <a:lnTo>
                    <a:pt x="1174" y="1734"/>
                  </a:lnTo>
                  <a:cubicBezTo>
                    <a:pt x="1171" y="1736"/>
                    <a:pt x="1166" y="1735"/>
                    <a:pt x="1164" y="1732"/>
                  </a:cubicBezTo>
                  <a:lnTo>
                    <a:pt x="1110" y="1668"/>
                  </a:lnTo>
                  <a:lnTo>
                    <a:pt x="1091" y="1640"/>
                  </a:lnTo>
                  <a:lnTo>
                    <a:pt x="1097" y="1644"/>
                  </a:lnTo>
                  <a:lnTo>
                    <a:pt x="1055" y="1644"/>
                  </a:lnTo>
                  <a:cubicBezTo>
                    <a:pt x="1052" y="1644"/>
                    <a:pt x="1049" y="1642"/>
                    <a:pt x="1048" y="1638"/>
                  </a:cubicBezTo>
                  <a:lnTo>
                    <a:pt x="1025" y="1571"/>
                  </a:lnTo>
                  <a:lnTo>
                    <a:pt x="1028" y="1575"/>
                  </a:lnTo>
                  <a:lnTo>
                    <a:pt x="971" y="1546"/>
                  </a:lnTo>
                  <a:lnTo>
                    <a:pt x="978" y="1546"/>
                  </a:lnTo>
                  <a:lnTo>
                    <a:pt x="897" y="1576"/>
                  </a:lnTo>
                  <a:cubicBezTo>
                    <a:pt x="896" y="1576"/>
                    <a:pt x="895" y="1576"/>
                    <a:pt x="893" y="1576"/>
                  </a:cubicBezTo>
                  <a:lnTo>
                    <a:pt x="863" y="1572"/>
                  </a:lnTo>
                  <a:cubicBezTo>
                    <a:pt x="861" y="1572"/>
                    <a:pt x="859" y="1571"/>
                    <a:pt x="858" y="1569"/>
                  </a:cubicBezTo>
                  <a:lnTo>
                    <a:pt x="817" y="1522"/>
                  </a:lnTo>
                  <a:lnTo>
                    <a:pt x="828" y="1524"/>
                  </a:lnTo>
                  <a:lnTo>
                    <a:pt x="766" y="1559"/>
                  </a:lnTo>
                  <a:cubicBezTo>
                    <a:pt x="765" y="1560"/>
                    <a:pt x="764" y="1560"/>
                    <a:pt x="762" y="1560"/>
                  </a:cubicBezTo>
                  <a:lnTo>
                    <a:pt x="722" y="1560"/>
                  </a:lnTo>
                  <a:lnTo>
                    <a:pt x="726" y="1560"/>
                  </a:lnTo>
                  <a:lnTo>
                    <a:pt x="684" y="1581"/>
                  </a:lnTo>
                  <a:cubicBezTo>
                    <a:pt x="681" y="1583"/>
                    <a:pt x="678" y="1582"/>
                    <a:pt x="675" y="1581"/>
                  </a:cubicBezTo>
                  <a:lnTo>
                    <a:pt x="612" y="1533"/>
                  </a:lnTo>
                  <a:cubicBezTo>
                    <a:pt x="611" y="1532"/>
                    <a:pt x="610" y="1531"/>
                    <a:pt x="610" y="1530"/>
                  </a:cubicBezTo>
                  <a:lnTo>
                    <a:pt x="570" y="1447"/>
                  </a:lnTo>
                  <a:lnTo>
                    <a:pt x="578" y="1451"/>
                  </a:lnTo>
                  <a:lnTo>
                    <a:pt x="477" y="1471"/>
                  </a:lnTo>
                  <a:cubicBezTo>
                    <a:pt x="473" y="1472"/>
                    <a:pt x="468" y="1469"/>
                    <a:pt x="467" y="1465"/>
                  </a:cubicBezTo>
                  <a:cubicBezTo>
                    <a:pt x="467" y="1460"/>
                    <a:pt x="469" y="1456"/>
                    <a:pt x="474" y="1455"/>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75" name="Freeform 76"/>
            <p:cNvSpPr>
              <a:spLocks/>
            </p:cNvSpPr>
            <p:nvPr/>
          </p:nvSpPr>
          <p:spPr bwMode="auto">
            <a:xfrm>
              <a:off x="282" y="1077"/>
              <a:ext cx="3066" cy="2544"/>
            </a:xfrm>
            <a:custGeom>
              <a:avLst/>
              <a:gdLst>
                <a:gd name="T0" fmla="*/ 0 w 8175"/>
                <a:gd name="T1" fmla="*/ 0 h 6783"/>
                <a:gd name="T2" fmla="*/ 0 w 8175"/>
                <a:gd name="T3" fmla="*/ 0 h 6783"/>
                <a:gd name="T4" fmla="*/ 0 w 8175"/>
                <a:gd name="T5" fmla="*/ 0 h 6783"/>
                <a:gd name="T6" fmla="*/ 0 w 8175"/>
                <a:gd name="T7" fmla="*/ 0 h 6783"/>
                <a:gd name="T8" fmla="*/ 0 w 8175"/>
                <a:gd name="T9" fmla="*/ 0 h 6783"/>
                <a:gd name="T10" fmla="*/ 0 w 8175"/>
                <a:gd name="T11" fmla="*/ 0 h 6783"/>
                <a:gd name="T12" fmla="*/ 0 w 8175"/>
                <a:gd name="T13" fmla="*/ 0 h 6783"/>
                <a:gd name="T14" fmla="*/ 0 w 8175"/>
                <a:gd name="T15" fmla="*/ 0 h 6783"/>
                <a:gd name="T16" fmla="*/ 0 w 8175"/>
                <a:gd name="T17" fmla="*/ 0 h 6783"/>
                <a:gd name="T18" fmla="*/ 0 w 8175"/>
                <a:gd name="T19" fmla="*/ 0 h 6783"/>
                <a:gd name="T20" fmla="*/ 0 w 8175"/>
                <a:gd name="T21" fmla="*/ 0 h 6783"/>
                <a:gd name="T22" fmla="*/ 0 w 8175"/>
                <a:gd name="T23" fmla="*/ 0 h 6783"/>
                <a:gd name="T24" fmla="*/ 0 w 8175"/>
                <a:gd name="T25" fmla="*/ 0 h 6783"/>
                <a:gd name="T26" fmla="*/ 0 w 8175"/>
                <a:gd name="T27" fmla="*/ 0 h 6783"/>
                <a:gd name="T28" fmla="*/ 0 w 8175"/>
                <a:gd name="T29" fmla="*/ 0 h 6783"/>
                <a:gd name="T30" fmla="*/ 0 w 8175"/>
                <a:gd name="T31" fmla="*/ 0 h 6783"/>
                <a:gd name="T32" fmla="*/ 0 w 8175"/>
                <a:gd name="T33" fmla="*/ 0 h 6783"/>
                <a:gd name="T34" fmla="*/ 0 w 8175"/>
                <a:gd name="T35" fmla="*/ 0 h 6783"/>
                <a:gd name="T36" fmla="*/ 0 w 8175"/>
                <a:gd name="T37" fmla="*/ 0 h 6783"/>
                <a:gd name="T38" fmla="*/ 0 w 8175"/>
                <a:gd name="T39" fmla="*/ 0 h 6783"/>
                <a:gd name="T40" fmla="*/ 0 w 8175"/>
                <a:gd name="T41" fmla="*/ 0 h 6783"/>
                <a:gd name="T42" fmla="*/ 0 w 8175"/>
                <a:gd name="T43" fmla="*/ 0 h 6783"/>
                <a:gd name="T44" fmla="*/ 0 w 8175"/>
                <a:gd name="T45" fmla="*/ 0 h 6783"/>
                <a:gd name="T46" fmla="*/ 0 w 8175"/>
                <a:gd name="T47" fmla="*/ 0 h 6783"/>
                <a:gd name="T48" fmla="*/ 0 w 8175"/>
                <a:gd name="T49" fmla="*/ 0 h 6783"/>
                <a:gd name="T50" fmla="*/ 0 w 8175"/>
                <a:gd name="T51" fmla="*/ 0 h 6783"/>
                <a:gd name="T52" fmla="*/ 0 w 8175"/>
                <a:gd name="T53" fmla="*/ 0 h 6783"/>
                <a:gd name="T54" fmla="*/ 0 w 8175"/>
                <a:gd name="T55" fmla="*/ 0 h 6783"/>
                <a:gd name="T56" fmla="*/ 0 w 8175"/>
                <a:gd name="T57" fmla="*/ 0 h 6783"/>
                <a:gd name="T58" fmla="*/ 0 w 8175"/>
                <a:gd name="T59" fmla="*/ 0 h 6783"/>
                <a:gd name="T60" fmla="*/ 0 w 8175"/>
                <a:gd name="T61" fmla="*/ 0 h 6783"/>
                <a:gd name="T62" fmla="*/ 0 w 8175"/>
                <a:gd name="T63" fmla="*/ 0 h 6783"/>
                <a:gd name="T64" fmla="*/ 0 w 8175"/>
                <a:gd name="T65" fmla="*/ 0 h 6783"/>
                <a:gd name="T66" fmla="*/ 0 w 8175"/>
                <a:gd name="T67" fmla="*/ 0 h 6783"/>
                <a:gd name="T68" fmla="*/ 0 w 8175"/>
                <a:gd name="T69" fmla="*/ 0 h 6783"/>
                <a:gd name="T70" fmla="*/ 0 w 8175"/>
                <a:gd name="T71" fmla="*/ 0 h 6783"/>
                <a:gd name="T72" fmla="*/ 0 w 8175"/>
                <a:gd name="T73" fmla="*/ 0 h 6783"/>
                <a:gd name="T74" fmla="*/ 0 w 8175"/>
                <a:gd name="T75" fmla="*/ 0 h 6783"/>
                <a:gd name="T76" fmla="*/ 0 w 8175"/>
                <a:gd name="T77" fmla="*/ 0 h 6783"/>
                <a:gd name="T78" fmla="*/ 0 w 8175"/>
                <a:gd name="T79" fmla="*/ 0 h 6783"/>
                <a:gd name="T80" fmla="*/ 0 w 8175"/>
                <a:gd name="T81" fmla="*/ 0 h 6783"/>
                <a:gd name="T82" fmla="*/ 0 w 8175"/>
                <a:gd name="T83" fmla="*/ 0 h 6783"/>
                <a:gd name="T84" fmla="*/ 0 w 8175"/>
                <a:gd name="T85" fmla="*/ 0 h 6783"/>
                <a:gd name="T86" fmla="*/ 0 w 8175"/>
                <a:gd name="T87" fmla="*/ 0 h 6783"/>
                <a:gd name="T88" fmla="*/ 0 w 8175"/>
                <a:gd name="T89" fmla="*/ 0 h 6783"/>
                <a:gd name="T90" fmla="*/ 0 w 8175"/>
                <a:gd name="T91" fmla="*/ 0 h 6783"/>
                <a:gd name="T92" fmla="*/ 0 w 8175"/>
                <a:gd name="T93" fmla="*/ 0 h 6783"/>
                <a:gd name="T94" fmla="*/ 0 w 8175"/>
                <a:gd name="T95" fmla="*/ 0 h 6783"/>
                <a:gd name="T96" fmla="*/ 0 w 8175"/>
                <a:gd name="T97" fmla="*/ 0 h 6783"/>
                <a:gd name="T98" fmla="*/ 0 w 8175"/>
                <a:gd name="T99" fmla="*/ 0 h 6783"/>
                <a:gd name="T100" fmla="*/ 0 w 8175"/>
                <a:gd name="T101" fmla="*/ 0 h 6783"/>
                <a:gd name="T102" fmla="*/ 0 w 8175"/>
                <a:gd name="T103" fmla="*/ 0 h 6783"/>
                <a:gd name="T104" fmla="*/ 0 w 8175"/>
                <a:gd name="T105" fmla="*/ 0 h 6783"/>
                <a:gd name="T106" fmla="*/ 0 w 8175"/>
                <a:gd name="T107" fmla="*/ 0 h 6783"/>
                <a:gd name="T108" fmla="*/ 0 w 8175"/>
                <a:gd name="T109" fmla="*/ 0 h 6783"/>
                <a:gd name="T110" fmla="*/ 0 w 8175"/>
                <a:gd name="T111" fmla="*/ 0 h 6783"/>
                <a:gd name="T112" fmla="*/ 0 w 8175"/>
                <a:gd name="T113" fmla="*/ 0 h 6783"/>
                <a:gd name="T114" fmla="*/ 0 w 8175"/>
                <a:gd name="T115" fmla="*/ 0 h 6783"/>
                <a:gd name="T116" fmla="*/ 0 w 8175"/>
                <a:gd name="T117" fmla="*/ 0 h 6783"/>
                <a:gd name="T118" fmla="*/ 0 w 8175"/>
                <a:gd name="T119" fmla="*/ 0 h 6783"/>
                <a:gd name="T120" fmla="*/ 0 w 8175"/>
                <a:gd name="T121" fmla="*/ 0 h 6783"/>
                <a:gd name="T122" fmla="*/ 0 w 8175"/>
                <a:gd name="T123" fmla="*/ 0 h 67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175"/>
                <a:gd name="T187" fmla="*/ 0 h 6783"/>
                <a:gd name="T188" fmla="*/ 8175 w 8175"/>
                <a:gd name="T189" fmla="*/ 6783 h 67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175" h="6783">
                  <a:moveTo>
                    <a:pt x="3265" y="2433"/>
                  </a:moveTo>
                  <a:lnTo>
                    <a:pt x="3292" y="2437"/>
                  </a:lnTo>
                  <a:lnTo>
                    <a:pt x="3395" y="2453"/>
                  </a:lnTo>
                  <a:lnTo>
                    <a:pt x="3704" y="2485"/>
                  </a:lnTo>
                  <a:lnTo>
                    <a:pt x="3699" y="2486"/>
                  </a:lnTo>
                  <a:lnTo>
                    <a:pt x="3745" y="2464"/>
                  </a:lnTo>
                  <a:cubicBezTo>
                    <a:pt x="3747" y="2463"/>
                    <a:pt x="3748" y="2463"/>
                    <a:pt x="3750" y="2463"/>
                  </a:cubicBezTo>
                  <a:lnTo>
                    <a:pt x="4005" y="2495"/>
                  </a:lnTo>
                  <a:cubicBezTo>
                    <a:pt x="4007" y="2495"/>
                    <a:pt x="4009" y="2496"/>
                    <a:pt x="4011" y="2498"/>
                  </a:cubicBezTo>
                  <a:lnTo>
                    <a:pt x="4056" y="2551"/>
                  </a:lnTo>
                  <a:lnTo>
                    <a:pt x="4053" y="2549"/>
                  </a:lnTo>
                  <a:lnTo>
                    <a:pt x="4230" y="2607"/>
                  </a:lnTo>
                  <a:lnTo>
                    <a:pt x="4228" y="2606"/>
                  </a:lnTo>
                  <a:lnTo>
                    <a:pt x="4379" y="2616"/>
                  </a:lnTo>
                  <a:cubicBezTo>
                    <a:pt x="4383" y="2617"/>
                    <a:pt x="4385" y="2619"/>
                    <a:pt x="4386" y="2622"/>
                  </a:cubicBezTo>
                  <a:lnTo>
                    <a:pt x="4396" y="2656"/>
                  </a:lnTo>
                  <a:lnTo>
                    <a:pt x="4392" y="2651"/>
                  </a:lnTo>
                  <a:lnTo>
                    <a:pt x="4428" y="2669"/>
                  </a:lnTo>
                  <a:lnTo>
                    <a:pt x="4420" y="2670"/>
                  </a:lnTo>
                  <a:lnTo>
                    <a:pt x="4531" y="2596"/>
                  </a:lnTo>
                  <a:cubicBezTo>
                    <a:pt x="4531" y="2596"/>
                    <a:pt x="4532" y="2595"/>
                    <a:pt x="4532" y="2595"/>
                  </a:cubicBezTo>
                  <a:lnTo>
                    <a:pt x="4778" y="2486"/>
                  </a:lnTo>
                  <a:cubicBezTo>
                    <a:pt x="4780" y="2485"/>
                    <a:pt x="4781" y="2485"/>
                    <a:pt x="4782" y="2485"/>
                  </a:cubicBezTo>
                  <a:lnTo>
                    <a:pt x="4817" y="2489"/>
                  </a:lnTo>
                  <a:lnTo>
                    <a:pt x="4815" y="2489"/>
                  </a:lnTo>
                  <a:lnTo>
                    <a:pt x="5031" y="2467"/>
                  </a:lnTo>
                  <a:lnTo>
                    <a:pt x="5028" y="2468"/>
                  </a:lnTo>
                  <a:lnTo>
                    <a:pt x="5156" y="2406"/>
                  </a:lnTo>
                  <a:lnTo>
                    <a:pt x="5153" y="2408"/>
                  </a:lnTo>
                  <a:lnTo>
                    <a:pt x="5254" y="2277"/>
                  </a:lnTo>
                  <a:cubicBezTo>
                    <a:pt x="5255" y="2276"/>
                    <a:pt x="5256" y="2276"/>
                    <a:pt x="5256" y="2275"/>
                  </a:cubicBezTo>
                  <a:lnTo>
                    <a:pt x="5323" y="2231"/>
                  </a:lnTo>
                  <a:lnTo>
                    <a:pt x="5322" y="2232"/>
                  </a:lnTo>
                  <a:lnTo>
                    <a:pt x="5371" y="2181"/>
                  </a:lnTo>
                  <a:lnTo>
                    <a:pt x="5371" y="2191"/>
                  </a:lnTo>
                  <a:lnTo>
                    <a:pt x="5294" y="2075"/>
                  </a:lnTo>
                  <a:cubicBezTo>
                    <a:pt x="5293" y="2073"/>
                    <a:pt x="5292" y="2071"/>
                    <a:pt x="5293" y="2069"/>
                  </a:cubicBezTo>
                  <a:lnTo>
                    <a:pt x="5320" y="1967"/>
                  </a:lnTo>
                  <a:cubicBezTo>
                    <a:pt x="5320" y="1966"/>
                    <a:pt x="5321" y="1964"/>
                    <a:pt x="5322" y="1964"/>
                  </a:cubicBezTo>
                  <a:lnTo>
                    <a:pt x="5373" y="1908"/>
                  </a:lnTo>
                  <a:cubicBezTo>
                    <a:pt x="5375" y="1905"/>
                    <a:pt x="5379" y="1904"/>
                    <a:pt x="5382" y="1906"/>
                  </a:cubicBezTo>
                  <a:lnTo>
                    <a:pt x="5432" y="1926"/>
                  </a:lnTo>
                  <a:lnTo>
                    <a:pt x="5431" y="1925"/>
                  </a:lnTo>
                  <a:lnTo>
                    <a:pt x="5568" y="1957"/>
                  </a:lnTo>
                  <a:lnTo>
                    <a:pt x="5562" y="1958"/>
                  </a:lnTo>
                  <a:lnTo>
                    <a:pt x="5631" y="1914"/>
                  </a:lnTo>
                  <a:lnTo>
                    <a:pt x="5628" y="1916"/>
                  </a:lnTo>
                  <a:lnTo>
                    <a:pt x="5705" y="1811"/>
                  </a:lnTo>
                  <a:cubicBezTo>
                    <a:pt x="5706" y="1809"/>
                    <a:pt x="5708" y="1808"/>
                    <a:pt x="5710" y="1808"/>
                  </a:cubicBezTo>
                  <a:lnTo>
                    <a:pt x="5777" y="1800"/>
                  </a:lnTo>
                  <a:lnTo>
                    <a:pt x="5774" y="1801"/>
                  </a:lnTo>
                  <a:lnTo>
                    <a:pt x="5882" y="1725"/>
                  </a:lnTo>
                  <a:lnTo>
                    <a:pt x="5879" y="1731"/>
                  </a:lnTo>
                  <a:lnTo>
                    <a:pt x="5887" y="1671"/>
                  </a:lnTo>
                  <a:cubicBezTo>
                    <a:pt x="5887" y="1670"/>
                    <a:pt x="5887" y="1669"/>
                    <a:pt x="5888" y="1668"/>
                  </a:cubicBezTo>
                  <a:lnTo>
                    <a:pt x="5940" y="1592"/>
                  </a:lnTo>
                  <a:cubicBezTo>
                    <a:pt x="5941" y="1590"/>
                    <a:pt x="5942" y="1589"/>
                    <a:pt x="5944" y="1589"/>
                  </a:cubicBezTo>
                  <a:lnTo>
                    <a:pt x="6020" y="1569"/>
                  </a:lnTo>
                  <a:lnTo>
                    <a:pt x="6016" y="1572"/>
                  </a:lnTo>
                  <a:lnTo>
                    <a:pt x="6044" y="1525"/>
                  </a:lnTo>
                  <a:cubicBezTo>
                    <a:pt x="6046" y="1522"/>
                    <a:pt x="6049" y="1520"/>
                    <a:pt x="6052" y="1521"/>
                  </a:cubicBezTo>
                  <a:lnTo>
                    <a:pt x="6092" y="1527"/>
                  </a:lnTo>
                  <a:lnTo>
                    <a:pt x="6086" y="1528"/>
                  </a:lnTo>
                  <a:lnTo>
                    <a:pt x="6142" y="1484"/>
                  </a:lnTo>
                  <a:cubicBezTo>
                    <a:pt x="6143" y="1483"/>
                    <a:pt x="6144" y="1483"/>
                    <a:pt x="6146" y="1483"/>
                  </a:cubicBezTo>
                  <a:lnTo>
                    <a:pt x="6305" y="1473"/>
                  </a:lnTo>
                  <a:lnTo>
                    <a:pt x="6300" y="1474"/>
                  </a:lnTo>
                  <a:lnTo>
                    <a:pt x="6329" y="1454"/>
                  </a:lnTo>
                  <a:lnTo>
                    <a:pt x="6326" y="1461"/>
                  </a:lnTo>
                  <a:lnTo>
                    <a:pt x="6326" y="1429"/>
                  </a:lnTo>
                  <a:lnTo>
                    <a:pt x="6328" y="1434"/>
                  </a:lnTo>
                  <a:lnTo>
                    <a:pt x="6190" y="1279"/>
                  </a:lnTo>
                  <a:lnTo>
                    <a:pt x="6193" y="1281"/>
                  </a:lnTo>
                  <a:lnTo>
                    <a:pt x="6081" y="1237"/>
                  </a:lnTo>
                  <a:lnTo>
                    <a:pt x="6086" y="1237"/>
                  </a:lnTo>
                  <a:lnTo>
                    <a:pt x="6029" y="1257"/>
                  </a:lnTo>
                  <a:lnTo>
                    <a:pt x="6033" y="1254"/>
                  </a:lnTo>
                  <a:lnTo>
                    <a:pt x="5999" y="1312"/>
                  </a:lnTo>
                  <a:cubicBezTo>
                    <a:pt x="5997" y="1314"/>
                    <a:pt x="5994" y="1316"/>
                    <a:pt x="5991" y="1315"/>
                  </a:cubicBezTo>
                  <a:lnTo>
                    <a:pt x="5877" y="1305"/>
                  </a:lnTo>
                  <a:lnTo>
                    <a:pt x="5881" y="1305"/>
                  </a:lnTo>
                  <a:lnTo>
                    <a:pt x="5813" y="1342"/>
                  </a:lnTo>
                  <a:cubicBezTo>
                    <a:pt x="5810" y="1344"/>
                    <a:pt x="5806" y="1344"/>
                    <a:pt x="5803" y="1341"/>
                  </a:cubicBezTo>
                  <a:lnTo>
                    <a:pt x="5761" y="1303"/>
                  </a:lnTo>
                  <a:cubicBezTo>
                    <a:pt x="5760" y="1303"/>
                    <a:pt x="5760" y="1301"/>
                    <a:pt x="5759" y="1300"/>
                  </a:cubicBezTo>
                  <a:lnTo>
                    <a:pt x="5742" y="1252"/>
                  </a:lnTo>
                  <a:cubicBezTo>
                    <a:pt x="5741" y="1250"/>
                    <a:pt x="5741" y="1247"/>
                    <a:pt x="5743" y="1245"/>
                  </a:cubicBezTo>
                  <a:lnTo>
                    <a:pt x="5776" y="1203"/>
                  </a:lnTo>
                  <a:lnTo>
                    <a:pt x="5774" y="1206"/>
                  </a:lnTo>
                  <a:lnTo>
                    <a:pt x="5841" y="921"/>
                  </a:lnTo>
                  <a:cubicBezTo>
                    <a:pt x="5841" y="921"/>
                    <a:pt x="5841" y="920"/>
                    <a:pt x="5841" y="920"/>
                  </a:cubicBezTo>
                  <a:lnTo>
                    <a:pt x="5851" y="898"/>
                  </a:lnTo>
                  <a:cubicBezTo>
                    <a:pt x="5853" y="894"/>
                    <a:pt x="5857" y="892"/>
                    <a:pt x="5861" y="894"/>
                  </a:cubicBezTo>
                  <a:lnTo>
                    <a:pt x="5907" y="912"/>
                  </a:lnTo>
                  <a:lnTo>
                    <a:pt x="5905" y="911"/>
                  </a:lnTo>
                  <a:lnTo>
                    <a:pt x="5988" y="925"/>
                  </a:lnTo>
                  <a:lnTo>
                    <a:pt x="5981" y="927"/>
                  </a:lnTo>
                  <a:lnTo>
                    <a:pt x="6138" y="807"/>
                  </a:lnTo>
                  <a:lnTo>
                    <a:pt x="6136" y="809"/>
                  </a:lnTo>
                  <a:lnTo>
                    <a:pt x="6157" y="775"/>
                  </a:lnTo>
                  <a:lnTo>
                    <a:pt x="6157" y="784"/>
                  </a:lnTo>
                  <a:lnTo>
                    <a:pt x="6130" y="740"/>
                  </a:lnTo>
                  <a:cubicBezTo>
                    <a:pt x="6129" y="738"/>
                    <a:pt x="6129" y="736"/>
                    <a:pt x="6129" y="734"/>
                  </a:cubicBezTo>
                  <a:lnTo>
                    <a:pt x="6198" y="469"/>
                  </a:lnTo>
                  <a:cubicBezTo>
                    <a:pt x="6198" y="468"/>
                    <a:pt x="6199" y="467"/>
                    <a:pt x="6199" y="466"/>
                  </a:cubicBezTo>
                  <a:lnTo>
                    <a:pt x="6235" y="409"/>
                  </a:lnTo>
                  <a:lnTo>
                    <a:pt x="6258" y="367"/>
                  </a:lnTo>
                  <a:lnTo>
                    <a:pt x="6258" y="374"/>
                  </a:lnTo>
                  <a:lnTo>
                    <a:pt x="6217" y="274"/>
                  </a:lnTo>
                  <a:lnTo>
                    <a:pt x="6224" y="279"/>
                  </a:lnTo>
                  <a:lnTo>
                    <a:pt x="6178" y="273"/>
                  </a:lnTo>
                  <a:cubicBezTo>
                    <a:pt x="6177" y="273"/>
                    <a:pt x="6176" y="273"/>
                    <a:pt x="6175" y="272"/>
                  </a:cubicBezTo>
                  <a:lnTo>
                    <a:pt x="6150" y="259"/>
                  </a:lnTo>
                  <a:cubicBezTo>
                    <a:pt x="6148" y="257"/>
                    <a:pt x="6147" y="256"/>
                    <a:pt x="6146" y="253"/>
                  </a:cubicBezTo>
                  <a:cubicBezTo>
                    <a:pt x="6146" y="251"/>
                    <a:pt x="6146" y="249"/>
                    <a:pt x="6147" y="247"/>
                  </a:cubicBezTo>
                  <a:lnTo>
                    <a:pt x="6212" y="146"/>
                  </a:lnTo>
                  <a:cubicBezTo>
                    <a:pt x="6213" y="145"/>
                    <a:pt x="6214" y="144"/>
                    <a:pt x="6214" y="143"/>
                  </a:cubicBezTo>
                  <a:lnTo>
                    <a:pt x="6287" y="90"/>
                  </a:lnTo>
                  <a:cubicBezTo>
                    <a:pt x="6288" y="89"/>
                    <a:pt x="6290" y="88"/>
                    <a:pt x="6292" y="88"/>
                  </a:cubicBezTo>
                  <a:lnTo>
                    <a:pt x="6322" y="88"/>
                  </a:lnTo>
                  <a:lnTo>
                    <a:pt x="6316" y="91"/>
                  </a:lnTo>
                  <a:lnTo>
                    <a:pt x="6345" y="59"/>
                  </a:lnTo>
                  <a:cubicBezTo>
                    <a:pt x="6346" y="58"/>
                    <a:pt x="6347" y="57"/>
                    <a:pt x="6348" y="57"/>
                  </a:cubicBezTo>
                  <a:lnTo>
                    <a:pt x="6513" y="1"/>
                  </a:lnTo>
                  <a:cubicBezTo>
                    <a:pt x="6514" y="0"/>
                    <a:pt x="6515" y="0"/>
                    <a:pt x="6517" y="1"/>
                  </a:cubicBezTo>
                  <a:lnTo>
                    <a:pt x="6637" y="23"/>
                  </a:lnTo>
                  <a:lnTo>
                    <a:pt x="6693" y="37"/>
                  </a:lnTo>
                  <a:lnTo>
                    <a:pt x="6688" y="37"/>
                  </a:lnTo>
                  <a:lnTo>
                    <a:pt x="6751" y="13"/>
                  </a:lnTo>
                  <a:cubicBezTo>
                    <a:pt x="6753" y="12"/>
                    <a:pt x="6756" y="12"/>
                    <a:pt x="6758" y="13"/>
                  </a:cubicBezTo>
                  <a:lnTo>
                    <a:pt x="6853" y="67"/>
                  </a:lnTo>
                  <a:cubicBezTo>
                    <a:pt x="6855" y="68"/>
                    <a:pt x="6856" y="70"/>
                    <a:pt x="6857" y="71"/>
                  </a:cubicBezTo>
                  <a:lnTo>
                    <a:pt x="6878" y="123"/>
                  </a:lnTo>
                  <a:lnTo>
                    <a:pt x="6877" y="121"/>
                  </a:lnTo>
                  <a:lnTo>
                    <a:pt x="6951" y="223"/>
                  </a:lnTo>
                  <a:cubicBezTo>
                    <a:pt x="6951" y="223"/>
                    <a:pt x="6952" y="224"/>
                    <a:pt x="6952" y="224"/>
                  </a:cubicBezTo>
                  <a:lnTo>
                    <a:pt x="6975" y="278"/>
                  </a:lnTo>
                  <a:lnTo>
                    <a:pt x="6974" y="277"/>
                  </a:lnTo>
                  <a:lnTo>
                    <a:pt x="7039" y="377"/>
                  </a:lnTo>
                  <a:lnTo>
                    <a:pt x="7073" y="420"/>
                  </a:lnTo>
                  <a:lnTo>
                    <a:pt x="7119" y="478"/>
                  </a:lnTo>
                  <a:cubicBezTo>
                    <a:pt x="7120" y="478"/>
                    <a:pt x="7120" y="479"/>
                    <a:pt x="7120" y="480"/>
                  </a:cubicBezTo>
                  <a:lnTo>
                    <a:pt x="7136" y="526"/>
                  </a:lnTo>
                  <a:lnTo>
                    <a:pt x="7134" y="523"/>
                  </a:lnTo>
                  <a:lnTo>
                    <a:pt x="7170" y="567"/>
                  </a:lnTo>
                  <a:lnTo>
                    <a:pt x="7207" y="620"/>
                  </a:lnTo>
                  <a:lnTo>
                    <a:pt x="7203" y="617"/>
                  </a:lnTo>
                  <a:lnTo>
                    <a:pt x="7266" y="638"/>
                  </a:lnTo>
                  <a:lnTo>
                    <a:pt x="7262" y="638"/>
                  </a:lnTo>
                  <a:lnTo>
                    <a:pt x="7337" y="628"/>
                  </a:lnTo>
                  <a:cubicBezTo>
                    <a:pt x="7339" y="628"/>
                    <a:pt x="7340" y="628"/>
                    <a:pt x="7342" y="629"/>
                  </a:cubicBezTo>
                  <a:lnTo>
                    <a:pt x="7387" y="653"/>
                  </a:lnTo>
                  <a:lnTo>
                    <a:pt x="7381" y="652"/>
                  </a:lnTo>
                  <a:lnTo>
                    <a:pt x="7423" y="638"/>
                  </a:lnTo>
                  <a:cubicBezTo>
                    <a:pt x="7425" y="638"/>
                    <a:pt x="7428" y="638"/>
                    <a:pt x="7430" y="639"/>
                  </a:cubicBezTo>
                  <a:lnTo>
                    <a:pt x="7535" y="697"/>
                  </a:lnTo>
                  <a:lnTo>
                    <a:pt x="7531" y="696"/>
                  </a:lnTo>
                  <a:lnTo>
                    <a:pt x="7590" y="696"/>
                  </a:lnTo>
                  <a:cubicBezTo>
                    <a:pt x="7593" y="696"/>
                    <a:pt x="7596" y="698"/>
                    <a:pt x="7598" y="701"/>
                  </a:cubicBezTo>
                  <a:lnTo>
                    <a:pt x="7619" y="763"/>
                  </a:lnTo>
                  <a:lnTo>
                    <a:pt x="7618" y="762"/>
                  </a:lnTo>
                  <a:lnTo>
                    <a:pt x="7650" y="817"/>
                  </a:lnTo>
                  <a:cubicBezTo>
                    <a:pt x="7651" y="819"/>
                    <a:pt x="7652" y="821"/>
                    <a:pt x="7651" y="823"/>
                  </a:cubicBezTo>
                  <a:lnTo>
                    <a:pt x="7644" y="859"/>
                  </a:lnTo>
                  <a:lnTo>
                    <a:pt x="7641" y="851"/>
                  </a:lnTo>
                  <a:lnTo>
                    <a:pt x="7711" y="903"/>
                  </a:lnTo>
                  <a:lnTo>
                    <a:pt x="7704" y="901"/>
                  </a:lnTo>
                  <a:lnTo>
                    <a:pt x="7860" y="850"/>
                  </a:lnTo>
                  <a:lnTo>
                    <a:pt x="7856" y="853"/>
                  </a:lnTo>
                  <a:lnTo>
                    <a:pt x="7917" y="761"/>
                  </a:lnTo>
                  <a:cubicBezTo>
                    <a:pt x="7918" y="760"/>
                    <a:pt x="7919" y="759"/>
                    <a:pt x="7921" y="758"/>
                  </a:cubicBezTo>
                  <a:lnTo>
                    <a:pt x="7984" y="728"/>
                  </a:lnTo>
                  <a:lnTo>
                    <a:pt x="7981" y="731"/>
                  </a:lnTo>
                  <a:lnTo>
                    <a:pt x="8044" y="655"/>
                  </a:lnTo>
                  <a:cubicBezTo>
                    <a:pt x="8045" y="654"/>
                    <a:pt x="8046" y="653"/>
                    <a:pt x="8047" y="653"/>
                  </a:cubicBezTo>
                  <a:lnTo>
                    <a:pt x="8100" y="629"/>
                  </a:lnTo>
                  <a:cubicBezTo>
                    <a:pt x="8104" y="627"/>
                    <a:pt x="8108" y="628"/>
                    <a:pt x="8110" y="632"/>
                  </a:cubicBezTo>
                  <a:lnTo>
                    <a:pt x="8131" y="664"/>
                  </a:lnTo>
                  <a:cubicBezTo>
                    <a:pt x="8132" y="665"/>
                    <a:pt x="8133" y="668"/>
                    <a:pt x="8132" y="670"/>
                  </a:cubicBezTo>
                  <a:lnTo>
                    <a:pt x="8123" y="706"/>
                  </a:lnTo>
                  <a:lnTo>
                    <a:pt x="8121" y="698"/>
                  </a:lnTo>
                  <a:lnTo>
                    <a:pt x="8172" y="750"/>
                  </a:lnTo>
                  <a:cubicBezTo>
                    <a:pt x="8175" y="752"/>
                    <a:pt x="8175" y="756"/>
                    <a:pt x="8174" y="759"/>
                  </a:cubicBezTo>
                  <a:lnTo>
                    <a:pt x="8132" y="847"/>
                  </a:lnTo>
                  <a:lnTo>
                    <a:pt x="8133" y="843"/>
                  </a:lnTo>
                  <a:lnTo>
                    <a:pt x="8133" y="1120"/>
                  </a:lnTo>
                  <a:cubicBezTo>
                    <a:pt x="8133" y="1121"/>
                    <a:pt x="8133" y="1121"/>
                    <a:pt x="8132" y="1122"/>
                  </a:cubicBezTo>
                  <a:lnTo>
                    <a:pt x="8121" y="1176"/>
                  </a:lnTo>
                  <a:lnTo>
                    <a:pt x="8121" y="1171"/>
                  </a:lnTo>
                  <a:lnTo>
                    <a:pt x="8132" y="1201"/>
                  </a:lnTo>
                  <a:cubicBezTo>
                    <a:pt x="8133" y="1203"/>
                    <a:pt x="8133" y="1206"/>
                    <a:pt x="8131" y="1208"/>
                  </a:cubicBezTo>
                  <a:lnTo>
                    <a:pt x="8099" y="1264"/>
                  </a:lnTo>
                  <a:lnTo>
                    <a:pt x="8100" y="1258"/>
                  </a:lnTo>
                  <a:lnTo>
                    <a:pt x="8111" y="1316"/>
                  </a:lnTo>
                  <a:cubicBezTo>
                    <a:pt x="8112" y="1319"/>
                    <a:pt x="8111" y="1322"/>
                    <a:pt x="8108" y="1324"/>
                  </a:cubicBezTo>
                  <a:lnTo>
                    <a:pt x="8078" y="1348"/>
                  </a:lnTo>
                  <a:cubicBezTo>
                    <a:pt x="8077" y="1349"/>
                    <a:pt x="8075" y="1349"/>
                    <a:pt x="8073" y="1349"/>
                  </a:cubicBezTo>
                  <a:lnTo>
                    <a:pt x="7936" y="1349"/>
                  </a:lnTo>
                  <a:lnTo>
                    <a:pt x="7943" y="1345"/>
                  </a:lnTo>
                  <a:lnTo>
                    <a:pt x="7903" y="1423"/>
                  </a:lnTo>
                  <a:cubicBezTo>
                    <a:pt x="7902" y="1423"/>
                    <a:pt x="7902" y="1424"/>
                    <a:pt x="7901" y="1425"/>
                  </a:cubicBezTo>
                  <a:lnTo>
                    <a:pt x="7859" y="1468"/>
                  </a:lnTo>
                  <a:lnTo>
                    <a:pt x="7860" y="1459"/>
                  </a:lnTo>
                  <a:lnTo>
                    <a:pt x="7935" y="1578"/>
                  </a:lnTo>
                  <a:cubicBezTo>
                    <a:pt x="7935" y="1579"/>
                    <a:pt x="7936" y="1581"/>
                    <a:pt x="7936" y="1582"/>
                  </a:cubicBezTo>
                  <a:lnTo>
                    <a:pt x="7944" y="1691"/>
                  </a:lnTo>
                  <a:lnTo>
                    <a:pt x="7942" y="1687"/>
                  </a:lnTo>
                  <a:lnTo>
                    <a:pt x="7965" y="1717"/>
                  </a:lnTo>
                  <a:cubicBezTo>
                    <a:pt x="7965" y="1718"/>
                    <a:pt x="7966" y="1719"/>
                    <a:pt x="7966" y="1720"/>
                  </a:cubicBezTo>
                  <a:lnTo>
                    <a:pt x="7972" y="1744"/>
                  </a:lnTo>
                  <a:cubicBezTo>
                    <a:pt x="7972" y="1745"/>
                    <a:pt x="7972" y="1746"/>
                    <a:pt x="7972" y="1748"/>
                  </a:cubicBezTo>
                  <a:lnTo>
                    <a:pt x="7957" y="1813"/>
                  </a:lnTo>
                  <a:cubicBezTo>
                    <a:pt x="7956" y="1814"/>
                    <a:pt x="7956" y="1815"/>
                    <a:pt x="7955" y="1816"/>
                  </a:cubicBezTo>
                  <a:lnTo>
                    <a:pt x="7892" y="1904"/>
                  </a:lnTo>
                  <a:cubicBezTo>
                    <a:pt x="7891" y="1906"/>
                    <a:pt x="7889" y="1907"/>
                    <a:pt x="7887" y="1907"/>
                  </a:cubicBezTo>
                  <a:cubicBezTo>
                    <a:pt x="7884" y="1907"/>
                    <a:pt x="7882" y="1907"/>
                    <a:pt x="7880" y="1905"/>
                  </a:cubicBezTo>
                  <a:lnTo>
                    <a:pt x="7857" y="1883"/>
                  </a:lnTo>
                  <a:lnTo>
                    <a:pt x="7834" y="1857"/>
                  </a:lnTo>
                  <a:lnTo>
                    <a:pt x="7842" y="1859"/>
                  </a:lnTo>
                  <a:lnTo>
                    <a:pt x="7814" y="1867"/>
                  </a:lnTo>
                  <a:lnTo>
                    <a:pt x="7819" y="1862"/>
                  </a:lnTo>
                  <a:lnTo>
                    <a:pt x="7806" y="1909"/>
                  </a:lnTo>
                  <a:lnTo>
                    <a:pt x="7806" y="1907"/>
                  </a:lnTo>
                  <a:lnTo>
                    <a:pt x="7806" y="1981"/>
                  </a:lnTo>
                  <a:cubicBezTo>
                    <a:pt x="7806" y="1984"/>
                    <a:pt x="7804" y="1987"/>
                    <a:pt x="7802" y="1988"/>
                  </a:cubicBezTo>
                  <a:lnTo>
                    <a:pt x="7752" y="2012"/>
                  </a:lnTo>
                  <a:lnTo>
                    <a:pt x="7756" y="2008"/>
                  </a:lnTo>
                  <a:lnTo>
                    <a:pt x="7723" y="2084"/>
                  </a:lnTo>
                  <a:cubicBezTo>
                    <a:pt x="7722" y="2086"/>
                    <a:pt x="7721" y="2087"/>
                    <a:pt x="7718" y="2088"/>
                  </a:cubicBezTo>
                  <a:lnTo>
                    <a:pt x="7625" y="2118"/>
                  </a:lnTo>
                  <a:lnTo>
                    <a:pt x="7629" y="2115"/>
                  </a:lnTo>
                  <a:lnTo>
                    <a:pt x="7618" y="2133"/>
                  </a:lnTo>
                  <a:lnTo>
                    <a:pt x="7618" y="2124"/>
                  </a:lnTo>
                  <a:lnTo>
                    <a:pt x="7664" y="2198"/>
                  </a:lnTo>
                  <a:cubicBezTo>
                    <a:pt x="7666" y="2201"/>
                    <a:pt x="7665" y="2205"/>
                    <a:pt x="7662" y="2208"/>
                  </a:cubicBezTo>
                  <a:lnTo>
                    <a:pt x="7628" y="2240"/>
                  </a:lnTo>
                  <a:cubicBezTo>
                    <a:pt x="7627" y="2241"/>
                    <a:pt x="7625" y="2242"/>
                    <a:pt x="7623" y="2242"/>
                  </a:cubicBezTo>
                  <a:lnTo>
                    <a:pt x="7526" y="2254"/>
                  </a:lnTo>
                  <a:cubicBezTo>
                    <a:pt x="7524" y="2254"/>
                    <a:pt x="7522" y="2254"/>
                    <a:pt x="7521" y="2253"/>
                  </a:cubicBezTo>
                  <a:lnTo>
                    <a:pt x="7464" y="2217"/>
                  </a:lnTo>
                  <a:lnTo>
                    <a:pt x="7471" y="2217"/>
                  </a:lnTo>
                  <a:lnTo>
                    <a:pt x="7446" y="2227"/>
                  </a:lnTo>
                  <a:lnTo>
                    <a:pt x="7451" y="2223"/>
                  </a:lnTo>
                  <a:lnTo>
                    <a:pt x="7395" y="2386"/>
                  </a:lnTo>
                  <a:cubicBezTo>
                    <a:pt x="7395" y="2388"/>
                    <a:pt x="7393" y="2389"/>
                    <a:pt x="7392" y="2390"/>
                  </a:cubicBezTo>
                  <a:lnTo>
                    <a:pt x="7335" y="2428"/>
                  </a:lnTo>
                  <a:lnTo>
                    <a:pt x="7337" y="2426"/>
                  </a:lnTo>
                  <a:lnTo>
                    <a:pt x="7275" y="2502"/>
                  </a:lnTo>
                  <a:lnTo>
                    <a:pt x="7177" y="2657"/>
                  </a:lnTo>
                  <a:cubicBezTo>
                    <a:pt x="7176" y="2658"/>
                    <a:pt x="7174" y="2660"/>
                    <a:pt x="7171" y="2660"/>
                  </a:cubicBezTo>
                  <a:lnTo>
                    <a:pt x="7120" y="2670"/>
                  </a:lnTo>
                  <a:lnTo>
                    <a:pt x="7123" y="2669"/>
                  </a:lnTo>
                  <a:lnTo>
                    <a:pt x="6966" y="2765"/>
                  </a:lnTo>
                  <a:lnTo>
                    <a:pt x="6968" y="2763"/>
                  </a:lnTo>
                  <a:lnTo>
                    <a:pt x="6865" y="2906"/>
                  </a:lnTo>
                  <a:cubicBezTo>
                    <a:pt x="6865" y="2907"/>
                    <a:pt x="6864" y="2908"/>
                    <a:pt x="6862" y="2908"/>
                  </a:cubicBezTo>
                  <a:lnTo>
                    <a:pt x="6786" y="2948"/>
                  </a:lnTo>
                  <a:cubicBezTo>
                    <a:pt x="6784" y="2949"/>
                    <a:pt x="6782" y="2949"/>
                    <a:pt x="6780" y="2949"/>
                  </a:cubicBezTo>
                  <a:cubicBezTo>
                    <a:pt x="6778" y="2948"/>
                    <a:pt x="6776" y="2947"/>
                    <a:pt x="6775" y="2945"/>
                  </a:cubicBezTo>
                  <a:lnTo>
                    <a:pt x="6766" y="2925"/>
                  </a:lnTo>
                  <a:cubicBezTo>
                    <a:pt x="6764" y="2922"/>
                    <a:pt x="6765" y="2918"/>
                    <a:pt x="6767" y="2915"/>
                  </a:cubicBezTo>
                  <a:lnTo>
                    <a:pt x="6811" y="2874"/>
                  </a:lnTo>
                  <a:lnTo>
                    <a:pt x="6809" y="2879"/>
                  </a:lnTo>
                  <a:lnTo>
                    <a:pt x="6813" y="2829"/>
                  </a:lnTo>
                  <a:lnTo>
                    <a:pt x="6816" y="2836"/>
                  </a:lnTo>
                  <a:lnTo>
                    <a:pt x="6762" y="2798"/>
                  </a:lnTo>
                  <a:cubicBezTo>
                    <a:pt x="6759" y="2796"/>
                    <a:pt x="6758" y="2791"/>
                    <a:pt x="6760" y="2788"/>
                  </a:cubicBezTo>
                  <a:lnTo>
                    <a:pt x="6816" y="2690"/>
                  </a:lnTo>
                  <a:lnTo>
                    <a:pt x="6863" y="2585"/>
                  </a:lnTo>
                  <a:lnTo>
                    <a:pt x="6864" y="2594"/>
                  </a:lnTo>
                  <a:lnTo>
                    <a:pt x="6801" y="2528"/>
                  </a:lnTo>
                  <a:lnTo>
                    <a:pt x="6809" y="2531"/>
                  </a:lnTo>
                  <a:lnTo>
                    <a:pt x="6710" y="2555"/>
                  </a:lnTo>
                  <a:lnTo>
                    <a:pt x="6715" y="2551"/>
                  </a:lnTo>
                  <a:lnTo>
                    <a:pt x="6656" y="2656"/>
                  </a:lnTo>
                  <a:cubicBezTo>
                    <a:pt x="6655" y="2657"/>
                    <a:pt x="6655" y="2657"/>
                    <a:pt x="6655" y="2657"/>
                  </a:cubicBezTo>
                  <a:lnTo>
                    <a:pt x="6596" y="2729"/>
                  </a:lnTo>
                  <a:cubicBezTo>
                    <a:pt x="6595" y="2730"/>
                    <a:pt x="6595" y="2730"/>
                    <a:pt x="6594" y="2731"/>
                  </a:cubicBezTo>
                  <a:lnTo>
                    <a:pt x="6558" y="2755"/>
                  </a:lnTo>
                  <a:lnTo>
                    <a:pt x="6560" y="2752"/>
                  </a:lnTo>
                  <a:lnTo>
                    <a:pt x="6487" y="2862"/>
                  </a:lnTo>
                  <a:lnTo>
                    <a:pt x="6489" y="2858"/>
                  </a:lnTo>
                  <a:lnTo>
                    <a:pt x="6489" y="2897"/>
                  </a:lnTo>
                  <a:cubicBezTo>
                    <a:pt x="6489" y="2900"/>
                    <a:pt x="6487" y="2903"/>
                    <a:pt x="6485" y="2904"/>
                  </a:cubicBezTo>
                  <a:lnTo>
                    <a:pt x="6365" y="2976"/>
                  </a:lnTo>
                  <a:cubicBezTo>
                    <a:pt x="6362" y="2977"/>
                    <a:pt x="6359" y="2977"/>
                    <a:pt x="6357" y="2976"/>
                  </a:cubicBezTo>
                  <a:lnTo>
                    <a:pt x="6307" y="2952"/>
                  </a:lnTo>
                  <a:lnTo>
                    <a:pt x="6315" y="2952"/>
                  </a:lnTo>
                  <a:lnTo>
                    <a:pt x="6279" y="2978"/>
                  </a:lnTo>
                  <a:lnTo>
                    <a:pt x="6282" y="2972"/>
                  </a:lnTo>
                  <a:lnTo>
                    <a:pt x="6273" y="3028"/>
                  </a:lnTo>
                  <a:lnTo>
                    <a:pt x="6272" y="3024"/>
                  </a:lnTo>
                  <a:lnTo>
                    <a:pt x="6288" y="3066"/>
                  </a:lnTo>
                  <a:lnTo>
                    <a:pt x="6309" y="3126"/>
                  </a:lnTo>
                  <a:lnTo>
                    <a:pt x="6306" y="3122"/>
                  </a:lnTo>
                  <a:lnTo>
                    <a:pt x="6331" y="3140"/>
                  </a:lnTo>
                  <a:lnTo>
                    <a:pt x="6373" y="3170"/>
                  </a:lnTo>
                  <a:lnTo>
                    <a:pt x="6366" y="3169"/>
                  </a:lnTo>
                  <a:lnTo>
                    <a:pt x="6433" y="3153"/>
                  </a:lnTo>
                  <a:cubicBezTo>
                    <a:pt x="6435" y="3152"/>
                    <a:pt x="6437" y="3152"/>
                    <a:pt x="6439" y="3154"/>
                  </a:cubicBezTo>
                  <a:lnTo>
                    <a:pt x="6479" y="3180"/>
                  </a:lnTo>
                  <a:cubicBezTo>
                    <a:pt x="6481" y="3181"/>
                    <a:pt x="6482" y="3182"/>
                    <a:pt x="6483" y="3184"/>
                  </a:cubicBezTo>
                  <a:lnTo>
                    <a:pt x="6502" y="3256"/>
                  </a:lnTo>
                  <a:cubicBezTo>
                    <a:pt x="6502" y="3256"/>
                    <a:pt x="6502" y="3257"/>
                    <a:pt x="6502" y="3257"/>
                  </a:cubicBezTo>
                  <a:lnTo>
                    <a:pt x="6506" y="3295"/>
                  </a:lnTo>
                  <a:lnTo>
                    <a:pt x="6502" y="3289"/>
                  </a:lnTo>
                  <a:lnTo>
                    <a:pt x="6576" y="3327"/>
                  </a:lnTo>
                  <a:lnTo>
                    <a:pt x="6568" y="3327"/>
                  </a:lnTo>
                  <a:lnTo>
                    <a:pt x="6602" y="3303"/>
                  </a:lnTo>
                  <a:lnTo>
                    <a:pt x="6600" y="3305"/>
                  </a:lnTo>
                  <a:lnTo>
                    <a:pt x="6717" y="3148"/>
                  </a:lnTo>
                  <a:cubicBezTo>
                    <a:pt x="6718" y="3146"/>
                    <a:pt x="6720" y="3145"/>
                    <a:pt x="6722" y="3145"/>
                  </a:cubicBezTo>
                  <a:lnTo>
                    <a:pt x="6769" y="3135"/>
                  </a:lnTo>
                  <a:cubicBezTo>
                    <a:pt x="6771" y="3134"/>
                    <a:pt x="6773" y="3134"/>
                    <a:pt x="6775" y="3135"/>
                  </a:cubicBezTo>
                  <a:lnTo>
                    <a:pt x="6853" y="3175"/>
                  </a:lnTo>
                  <a:lnTo>
                    <a:pt x="6848" y="3174"/>
                  </a:lnTo>
                  <a:lnTo>
                    <a:pt x="6961" y="3162"/>
                  </a:lnTo>
                  <a:cubicBezTo>
                    <a:pt x="6961" y="3162"/>
                    <a:pt x="6962" y="3162"/>
                    <a:pt x="6962" y="3162"/>
                  </a:cubicBezTo>
                  <a:lnTo>
                    <a:pt x="7014" y="3166"/>
                  </a:lnTo>
                  <a:cubicBezTo>
                    <a:pt x="7018" y="3167"/>
                    <a:pt x="7021" y="3170"/>
                    <a:pt x="7021" y="3173"/>
                  </a:cubicBezTo>
                  <a:lnTo>
                    <a:pt x="7031" y="3247"/>
                  </a:lnTo>
                  <a:cubicBezTo>
                    <a:pt x="7031" y="3250"/>
                    <a:pt x="7030" y="3252"/>
                    <a:pt x="7028" y="3254"/>
                  </a:cubicBezTo>
                  <a:lnTo>
                    <a:pt x="6992" y="3288"/>
                  </a:lnTo>
                  <a:cubicBezTo>
                    <a:pt x="6991" y="3288"/>
                    <a:pt x="6990" y="3289"/>
                    <a:pt x="6989" y="3289"/>
                  </a:cubicBezTo>
                  <a:lnTo>
                    <a:pt x="6915" y="3317"/>
                  </a:lnTo>
                  <a:lnTo>
                    <a:pt x="6918" y="3316"/>
                  </a:lnTo>
                  <a:lnTo>
                    <a:pt x="6822" y="3407"/>
                  </a:lnTo>
                  <a:lnTo>
                    <a:pt x="6824" y="3405"/>
                  </a:lnTo>
                  <a:lnTo>
                    <a:pt x="6801" y="3453"/>
                  </a:lnTo>
                  <a:cubicBezTo>
                    <a:pt x="6800" y="3454"/>
                    <a:pt x="6799" y="3455"/>
                    <a:pt x="6798" y="3456"/>
                  </a:cubicBezTo>
                  <a:lnTo>
                    <a:pt x="6762" y="3480"/>
                  </a:lnTo>
                  <a:cubicBezTo>
                    <a:pt x="6760" y="3481"/>
                    <a:pt x="6757" y="3482"/>
                    <a:pt x="6755" y="3481"/>
                  </a:cubicBezTo>
                  <a:lnTo>
                    <a:pt x="6728" y="3471"/>
                  </a:lnTo>
                  <a:lnTo>
                    <a:pt x="6737" y="3468"/>
                  </a:lnTo>
                  <a:lnTo>
                    <a:pt x="6718" y="3492"/>
                  </a:lnTo>
                  <a:lnTo>
                    <a:pt x="6719" y="3483"/>
                  </a:lnTo>
                  <a:lnTo>
                    <a:pt x="6738" y="3517"/>
                  </a:lnTo>
                  <a:cubicBezTo>
                    <a:pt x="6739" y="3519"/>
                    <a:pt x="6739" y="3522"/>
                    <a:pt x="6738" y="3525"/>
                  </a:cubicBezTo>
                  <a:lnTo>
                    <a:pt x="6623" y="3732"/>
                  </a:lnTo>
                  <a:lnTo>
                    <a:pt x="6621" y="3722"/>
                  </a:lnTo>
                  <a:lnTo>
                    <a:pt x="6726" y="3795"/>
                  </a:lnTo>
                  <a:lnTo>
                    <a:pt x="6724" y="3795"/>
                  </a:lnTo>
                  <a:lnTo>
                    <a:pt x="6797" y="3826"/>
                  </a:lnTo>
                  <a:cubicBezTo>
                    <a:pt x="6799" y="3827"/>
                    <a:pt x="6800" y="3828"/>
                    <a:pt x="6801" y="3830"/>
                  </a:cubicBezTo>
                  <a:lnTo>
                    <a:pt x="6948" y="4079"/>
                  </a:lnTo>
                  <a:cubicBezTo>
                    <a:pt x="6949" y="4081"/>
                    <a:pt x="6949" y="4083"/>
                    <a:pt x="6948" y="4085"/>
                  </a:cubicBezTo>
                  <a:lnTo>
                    <a:pt x="6939" y="4113"/>
                  </a:lnTo>
                  <a:lnTo>
                    <a:pt x="6935" y="4104"/>
                  </a:lnTo>
                  <a:lnTo>
                    <a:pt x="7032" y="4151"/>
                  </a:lnTo>
                  <a:cubicBezTo>
                    <a:pt x="7034" y="4152"/>
                    <a:pt x="7035" y="4153"/>
                    <a:pt x="7036" y="4155"/>
                  </a:cubicBezTo>
                  <a:lnTo>
                    <a:pt x="7060" y="4198"/>
                  </a:lnTo>
                  <a:lnTo>
                    <a:pt x="7057" y="4195"/>
                  </a:lnTo>
                  <a:lnTo>
                    <a:pt x="7105" y="4217"/>
                  </a:lnTo>
                  <a:cubicBezTo>
                    <a:pt x="7106" y="4218"/>
                    <a:pt x="7108" y="4219"/>
                    <a:pt x="7109" y="4221"/>
                  </a:cubicBezTo>
                  <a:lnTo>
                    <a:pt x="7128" y="4265"/>
                  </a:lnTo>
                  <a:cubicBezTo>
                    <a:pt x="7129" y="4267"/>
                    <a:pt x="7129" y="4269"/>
                    <a:pt x="7128" y="4271"/>
                  </a:cubicBezTo>
                  <a:cubicBezTo>
                    <a:pt x="7127" y="4273"/>
                    <a:pt x="7125" y="4275"/>
                    <a:pt x="7123" y="4275"/>
                  </a:cubicBezTo>
                  <a:lnTo>
                    <a:pt x="7095" y="4287"/>
                  </a:lnTo>
                  <a:cubicBezTo>
                    <a:pt x="7093" y="4288"/>
                    <a:pt x="7091" y="4288"/>
                    <a:pt x="7089" y="4288"/>
                  </a:cubicBezTo>
                  <a:lnTo>
                    <a:pt x="7043" y="4272"/>
                  </a:lnTo>
                  <a:lnTo>
                    <a:pt x="7046" y="4272"/>
                  </a:lnTo>
                  <a:lnTo>
                    <a:pt x="6973" y="4272"/>
                  </a:lnTo>
                  <a:cubicBezTo>
                    <a:pt x="6972" y="4272"/>
                    <a:pt x="6971" y="4272"/>
                    <a:pt x="6971" y="4272"/>
                  </a:cubicBezTo>
                  <a:lnTo>
                    <a:pt x="6909" y="4250"/>
                  </a:lnTo>
                  <a:lnTo>
                    <a:pt x="6917" y="4248"/>
                  </a:lnTo>
                  <a:lnTo>
                    <a:pt x="6891" y="4270"/>
                  </a:lnTo>
                  <a:lnTo>
                    <a:pt x="6888" y="4256"/>
                  </a:lnTo>
                  <a:lnTo>
                    <a:pt x="6947" y="4272"/>
                  </a:lnTo>
                  <a:cubicBezTo>
                    <a:pt x="6947" y="4272"/>
                    <a:pt x="6948" y="4273"/>
                    <a:pt x="6948" y="4273"/>
                  </a:cubicBezTo>
                  <a:lnTo>
                    <a:pt x="7007" y="4301"/>
                  </a:lnTo>
                  <a:lnTo>
                    <a:pt x="7063" y="4327"/>
                  </a:lnTo>
                  <a:lnTo>
                    <a:pt x="7124" y="4354"/>
                  </a:lnTo>
                  <a:cubicBezTo>
                    <a:pt x="7125" y="4355"/>
                    <a:pt x="7126" y="4356"/>
                    <a:pt x="7127" y="4357"/>
                  </a:cubicBezTo>
                  <a:lnTo>
                    <a:pt x="7157" y="4401"/>
                  </a:lnTo>
                  <a:cubicBezTo>
                    <a:pt x="7159" y="4404"/>
                    <a:pt x="7159" y="4408"/>
                    <a:pt x="7157" y="4410"/>
                  </a:cubicBezTo>
                  <a:lnTo>
                    <a:pt x="7134" y="4440"/>
                  </a:lnTo>
                  <a:cubicBezTo>
                    <a:pt x="7134" y="4441"/>
                    <a:pt x="7133" y="4441"/>
                    <a:pt x="7133" y="4442"/>
                  </a:cubicBezTo>
                  <a:lnTo>
                    <a:pt x="7074" y="4490"/>
                  </a:lnTo>
                  <a:lnTo>
                    <a:pt x="7051" y="4511"/>
                  </a:lnTo>
                  <a:lnTo>
                    <a:pt x="7053" y="4510"/>
                  </a:lnTo>
                  <a:lnTo>
                    <a:pt x="7020" y="4559"/>
                  </a:lnTo>
                  <a:cubicBezTo>
                    <a:pt x="7019" y="4561"/>
                    <a:pt x="7017" y="4562"/>
                    <a:pt x="7015" y="4563"/>
                  </a:cubicBezTo>
                  <a:lnTo>
                    <a:pt x="6970" y="4575"/>
                  </a:lnTo>
                  <a:lnTo>
                    <a:pt x="6972" y="4574"/>
                  </a:lnTo>
                  <a:lnTo>
                    <a:pt x="6955" y="4585"/>
                  </a:lnTo>
                  <a:lnTo>
                    <a:pt x="6955" y="4572"/>
                  </a:lnTo>
                  <a:lnTo>
                    <a:pt x="7000" y="4600"/>
                  </a:lnTo>
                  <a:lnTo>
                    <a:pt x="6993" y="4600"/>
                  </a:lnTo>
                  <a:lnTo>
                    <a:pt x="7075" y="4560"/>
                  </a:lnTo>
                  <a:cubicBezTo>
                    <a:pt x="7077" y="4559"/>
                    <a:pt x="7079" y="4559"/>
                    <a:pt x="7082" y="4560"/>
                  </a:cubicBezTo>
                  <a:lnTo>
                    <a:pt x="7221" y="4623"/>
                  </a:lnTo>
                  <a:cubicBezTo>
                    <a:pt x="7224" y="4625"/>
                    <a:pt x="7225" y="4627"/>
                    <a:pt x="7226" y="4630"/>
                  </a:cubicBezTo>
                  <a:lnTo>
                    <a:pt x="7241" y="4751"/>
                  </a:lnTo>
                  <a:cubicBezTo>
                    <a:pt x="7241" y="4754"/>
                    <a:pt x="7240" y="4756"/>
                    <a:pt x="7239" y="4758"/>
                  </a:cubicBezTo>
                  <a:cubicBezTo>
                    <a:pt x="7237" y="4759"/>
                    <a:pt x="7235" y="4760"/>
                    <a:pt x="7233" y="4760"/>
                  </a:cubicBezTo>
                  <a:lnTo>
                    <a:pt x="7174" y="4760"/>
                  </a:lnTo>
                  <a:lnTo>
                    <a:pt x="7182" y="4753"/>
                  </a:lnTo>
                  <a:lnTo>
                    <a:pt x="7178" y="4789"/>
                  </a:lnTo>
                  <a:lnTo>
                    <a:pt x="7177" y="4784"/>
                  </a:lnTo>
                  <a:lnTo>
                    <a:pt x="7207" y="4834"/>
                  </a:lnTo>
                  <a:cubicBezTo>
                    <a:pt x="7209" y="4837"/>
                    <a:pt x="7209" y="4840"/>
                    <a:pt x="7207" y="4843"/>
                  </a:cubicBezTo>
                  <a:lnTo>
                    <a:pt x="7180" y="4877"/>
                  </a:lnTo>
                  <a:lnTo>
                    <a:pt x="7181" y="4867"/>
                  </a:lnTo>
                  <a:lnTo>
                    <a:pt x="7211" y="4915"/>
                  </a:lnTo>
                  <a:cubicBezTo>
                    <a:pt x="7213" y="4918"/>
                    <a:pt x="7213" y="4922"/>
                    <a:pt x="7211" y="4925"/>
                  </a:cubicBezTo>
                  <a:lnTo>
                    <a:pt x="7165" y="4982"/>
                  </a:lnTo>
                  <a:cubicBezTo>
                    <a:pt x="7163" y="4984"/>
                    <a:pt x="7161" y="4985"/>
                    <a:pt x="7158" y="4985"/>
                  </a:cubicBezTo>
                  <a:cubicBezTo>
                    <a:pt x="7156" y="4985"/>
                    <a:pt x="7154" y="4984"/>
                    <a:pt x="7152" y="4982"/>
                  </a:cubicBezTo>
                  <a:lnTo>
                    <a:pt x="7131" y="4954"/>
                  </a:lnTo>
                  <a:lnTo>
                    <a:pt x="7145" y="4952"/>
                  </a:lnTo>
                  <a:lnTo>
                    <a:pt x="7076" y="5134"/>
                  </a:lnTo>
                  <a:lnTo>
                    <a:pt x="7071" y="5157"/>
                  </a:lnTo>
                  <a:lnTo>
                    <a:pt x="7011" y="5309"/>
                  </a:lnTo>
                  <a:cubicBezTo>
                    <a:pt x="7010" y="5311"/>
                    <a:pt x="7009" y="5313"/>
                    <a:pt x="7007" y="5314"/>
                  </a:cubicBezTo>
                  <a:cubicBezTo>
                    <a:pt x="7005" y="5314"/>
                    <a:pt x="7002" y="5314"/>
                    <a:pt x="7000" y="5313"/>
                  </a:cubicBezTo>
                  <a:lnTo>
                    <a:pt x="6964" y="5295"/>
                  </a:lnTo>
                  <a:lnTo>
                    <a:pt x="6971" y="5295"/>
                  </a:lnTo>
                  <a:lnTo>
                    <a:pt x="6945" y="5309"/>
                  </a:lnTo>
                  <a:lnTo>
                    <a:pt x="6949" y="5302"/>
                  </a:lnTo>
                  <a:lnTo>
                    <a:pt x="6949" y="5314"/>
                  </a:lnTo>
                  <a:lnTo>
                    <a:pt x="6947" y="5310"/>
                  </a:lnTo>
                  <a:lnTo>
                    <a:pt x="6976" y="5351"/>
                  </a:lnTo>
                  <a:cubicBezTo>
                    <a:pt x="6977" y="5353"/>
                    <a:pt x="6978" y="5355"/>
                    <a:pt x="6977" y="5356"/>
                  </a:cubicBezTo>
                  <a:lnTo>
                    <a:pt x="6970" y="5492"/>
                  </a:lnTo>
                  <a:lnTo>
                    <a:pt x="6970" y="5490"/>
                  </a:lnTo>
                  <a:lnTo>
                    <a:pt x="6977" y="5532"/>
                  </a:lnTo>
                  <a:cubicBezTo>
                    <a:pt x="6978" y="5534"/>
                    <a:pt x="6977" y="5535"/>
                    <a:pt x="6977" y="5537"/>
                  </a:cubicBezTo>
                  <a:lnTo>
                    <a:pt x="6969" y="5551"/>
                  </a:lnTo>
                  <a:cubicBezTo>
                    <a:pt x="6967" y="5554"/>
                    <a:pt x="6964" y="5556"/>
                    <a:pt x="6960" y="5555"/>
                  </a:cubicBezTo>
                  <a:lnTo>
                    <a:pt x="6922" y="5547"/>
                  </a:lnTo>
                  <a:lnTo>
                    <a:pt x="6930" y="5545"/>
                  </a:lnTo>
                  <a:lnTo>
                    <a:pt x="6905" y="5572"/>
                  </a:lnTo>
                  <a:lnTo>
                    <a:pt x="6906" y="5563"/>
                  </a:lnTo>
                  <a:lnTo>
                    <a:pt x="6927" y="5597"/>
                  </a:lnTo>
                  <a:cubicBezTo>
                    <a:pt x="6929" y="5600"/>
                    <a:pt x="6928" y="5604"/>
                    <a:pt x="6925" y="5607"/>
                  </a:cubicBezTo>
                  <a:lnTo>
                    <a:pt x="6876" y="5655"/>
                  </a:lnTo>
                  <a:lnTo>
                    <a:pt x="6878" y="5646"/>
                  </a:lnTo>
                  <a:lnTo>
                    <a:pt x="6885" y="5664"/>
                  </a:lnTo>
                  <a:cubicBezTo>
                    <a:pt x="6887" y="5667"/>
                    <a:pt x="6885" y="5672"/>
                    <a:pt x="6882" y="5674"/>
                  </a:cubicBezTo>
                  <a:lnTo>
                    <a:pt x="6836" y="5700"/>
                  </a:lnTo>
                  <a:lnTo>
                    <a:pt x="6840" y="5691"/>
                  </a:lnTo>
                  <a:lnTo>
                    <a:pt x="6847" y="5725"/>
                  </a:lnTo>
                  <a:cubicBezTo>
                    <a:pt x="6848" y="5727"/>
                    <a:pt x="6847" y="5730"/>
                    <a:pt x="6845" y="5732"/>
                  </a:cubicBezTo>
                  <a:lnTo>
                    <a:pt x="6828" y="5750"/>
                  </a:lnTo>
                  <a:cubicBezTo>
                    <a:pt x="6827" y="5752"/>
                    <a:pt x="6825" y="5752"/>
                    <a:pt x="6822" y="5752"/>
                  </a:cubicBezTo>
                  <a:lnTo>
                    <a:pt x="6761" y="5752"/>
                  </a:lnTo>
                  <a:lnTo>
                    <a:pt x="6767" y="5750"/>
                  </a:lnTo>
                  <a:lnTo>
                    <a:pt x="6732" y="5780"/>
                  </a:lnTo>
                  <a:lnTo>
                    <a:pt x="6735" y="5776"/>
                  </a:lnTo>
                  <a:lnTo>
                    <a:pt x="6731" y="5790"/>
                  </a:lnTo>
                  <a:lnTo>
                    <a:pt x="6728" y="5782"/>
                  </a:lnTo>
                  <a:lnTo>
                    <a:pt x="6759" y="5806"/>
                  </a:lnTo>
                  <a:cubicBezTo>
                    <a:pt x="6762" y="5808"/>
                    <a:pt x="6763" y="5813"/>
                    <a:pt x="6761" y="5816"/>
                  </a:cubicBezTo>
                  <a:lnTo>
                    <a:pt x="6728" y="5868"/>
                  </a:lnTo>
                  <a:lnTo>
                    <a:pt x="6684" y="5927"/>
                  </a:lnTo>
                  <a:cubicBezTo>
                    <a:pt x="6682" y="5929"/>
                    <a:pt x="6678" y="5930"/>
                    <a:pt x="6675" y="5929"/>
                  </a:cubicBezTo>
                  <a:lnTo>
                    <a:pt x="6660" y="5926"/>
                  </a:lnTo>
                  <a:lnTo>
                    <a:pt x="6668" y="5923"/>
                  </a:lnTo>
                  <a:lnTo>
                    <a:pt x="6622" y="5971"/>
                  </a:lnTo>
                  <a:cubicBezTo>
                    <a:pt x="6622" y="5971"/>
                    <a:pt x="6621" y="5972"/>
                    <a:pt x="6621" y="5972"/>
                  </a:cubicBezTo>
                  <a:lnTo>
                    <a:pt x="6585" y="5998"/>
                  </a:lnTo>
                  <a:lnTo>
                    <a:pt x="6587" y="5995"/>
                  </a:lnTo>
                  <a:lnTo>
                    <a:pt x="6560" y="6051"/>
                  </a:lnTo>
                  <a:cubicBezTo>
                    <a:pt x="6560" y="6053"/>
                    <a:pt x="6558" y="6054"/>
                    <a:pt x="6556" y="6055"/>
                  </a:cubicBezTo>
                  <a:lnTo>
                    <a:pt x="6529" y="6065"/>
                  </a:lnTo>
                  <a:lnTo>
                    <a:pt x="6534" y="6061"/>
                  </a:lnTo>
                  <a:lnTo>
                    <a:pt x="6509" y="6114"/>
                  </a:lnTo>
                  <a:cubicBezTo>
                    <a:pt x="6508" y="6116"/>
                    <a:pt x="6507" y="6117"/>
                    <a:pt x="6505" y="6118"/>
                  </a:cubicBezTo>
                  <a:lnTo>
                    <a:pt x="6423" y="6160"/>
                  </a:lnTo>
                  <a:cubicBezTo>
                    <a:pt x="6421" y="6161"/>
                    <a:pt x="6419" y="6161"/>
                    <a:pt x="6416" y="6160"/>
                  </a:cubicBezTo>
                  <a:lnTo>
                    <a:pt x="6380" y="6144"/>
                  </a:lnTo>
                  <a:lnTo>
                    <a:pt x="6390" y="6141"/>
                  </a:lnTo>
                  <a:lnTo>
                    <a:pt x="6371" y="6177"/>
                  </a:lnTo>
                  <a:lnTo>
                    <a:pt x="6372" y="6173"/>
                  </a:lnTo>
                  <a:lnTo>
                    <a:pt x="6372" y="6187"/>
                  </a:lnTo>
                  <a:cubicBezTo>
                    <a:pt x="6372" y="6191"/>
                    <a:pt x="6369" y="6195"/>
                    <a:pt x="6364" y="6195"/>
                  </a:cubicBezTo>
                  <a:lnTo>
                    <a:pt x="6338" y="6195"/>
                  </a:lnTo>
                  <a:lnTo>
                    <a:pt x="6292" y="6195"/>
                  </a:lnTo>
                  <a:lnTo>
                    <a:pt x="6296" y="6193"/>
                  </a:lnTo>
                  <a:lnTo>
                    <a:pt x="6256" y="6223"/>
                  </a:lnTo>
                  <a:cubicBezTo>
                    <a:pt x="6254" y="6225"/>
                    <a:pt x="6250" y="6225"/>
                    <a:pt x="6247" y="6223"/>
                  </a:cubicBezTo>
                  <a:lnTo>
                    <a:pt x="6218" y="6203"/>
                  </a:lnTo>
                  <a:lnTo>
                    <a:pt x="6228" y="6203"/>
                  </a:lnTo>
                  <a:lnTo>
                    <a:pt x="6187" y="6231"/>
                  </a:lnTo>
                  <a:cubicBezTo>
                    <a:pt x="6187" y="6231"/>
                    <a:pt x="6187" y="6232"/>
                    <a:pt x="6186" y="6232"/>
                  </a:cubicBezTo>
                  <a:lnTo>
                    <a:pt x="6094" y="6272"/>
                  </a:lnTo>
                  <a:cubicBezTo>
                    <a:pt x="6092" y="6273"/>
                    <a:pt x="6088" y="6273"/>
                    <a:pt x="6086" y="6271"/>
                  </a:cubicBezTo>
                  <a:lnTo>
                    <a:pt x="6012" y="6209"/>
                  </a:lnTo>
                  <a:lnTo>
                    <a:pt x="6025" y="6203"/>
                  </a:lnTo>
                  <a:lnTo>
                    <a:pt x="6021" y="6251"/>
                  </a:lnTo>
                  <a:lnTo>
                    <a:pt x="6021" y="6248"/>
                  </a:lnTo>
                  <a:lnTo>
                    <a:pt x="6045" y="6324"/>
                  </a:lnTo>
                  <a:cubicBezTo>
                    <a:pt x="6047" y="6328"/>
                    <a:pt x="6045" y="6332"/>
                    <a:pt x="6041" y="6334"/>
                  </a:cubicBezTo>
                  <a:lnTo>
                    <a:pt x="5974" y="6363"/>
                  </a:lnTo>
                  <a:lnTo>
                    <a:pt x="5977" y="6361"/>
                  </a:lnTo>
                  <a:lnTo>
                    <a:pt x="5939" y="6413"/>
                  </a:lnTo>
                  <a:cubicBezTo>
                    <a:pt x="5938" y="6414"/>
                    <a:pt x="5937" y="6415"/>
                    <a:pt x="5935" y="6416"/>
                  </a:cubicBezTo>
                  <a:lnTo>
                    <a:pt x="5864" y="6436"/>
                  </a:lnTo>
                  <a:lnTo>
                    <a:pt x="5866" y="6435"/>
                  </a:lnTo>
                  <a:lnTo>
                    <a:pt x="5829" y="6453"/>
                  </a:lnTo>
                  <a:cubicBezTo>
                    <a:pt x="5828" y="6453"/>
                    <a:pt x="5827" y="6454"/>
                    <a:pt x="5826" y="6454"/>
                  </a:cubicBezTo>
                  <a:lnTo>
                    <a:pt x="5749" y="6454"/>
                  </a:lnTo>
                  <a:lnTo>
                    <a:pt x="5755" y="6451"/>
                  </a:lnTo>
                  <a:lnTo>
                    <a:pt x="5704" y="6503"/>
                  </a:lnTo>
                  <a:cubicBezTo>
                    <a:pt x="5703" y="6504"/>
                    <a:pt x="5702" y="6505"/>
                    <a:pt x="5701" y="6505"/>
                  </a:cubicBezTo>
                  <a:lnTo>
                    <a:pt x="5569" y="6553"/>
                  </a:lnTo>
                  <a:lnTo>
                    <a:pt x="5571" y="6552"/>
                  </a:lnTo>
                  <a:lnTo>
                    <a:pt x="5502" y="6602"/>
                  </a:lnTo>
                  <a:lnTo>
                    <a:pt x="5503" y="6601"/>
                  </a:lnTo>
                  <a:lnTo>
                    <a:pt x="5471" y="6635"/>
                  </a:lnTo>
                  <a:lnTo>
                    <a:pt x="5472" y="6625"/>
                  </a:lnTo>
                  <a:lnTo>
                    <a:pt x="5535" y="6731"/>
                  </a:lnTo>
                  <a:cubicBezTo>
                    <a:pt x="5537" y="6734"/>
                    <a:pt x="5536" y="6738"/>
                    <a:pt x="5533" y="6741"/>
                  </a:cubicBezTo>
                  <a:lnTo>
                    <a:pt x="5489" y="6780"/>
                  </a:lnTo>
                  <a:cubicBezTo>
                    <a:pt x="5488" y="6782"/>
                    <a:pt x="5485" y="6783"/>
                    <a:pt x="5483" y="6782"/>
                  </a:cubicBezTo>
                  <a:lnTo>
                    <a:pt x="5434" y="6776"/>
                  </a:lnTo>
                  <a:cubicBezTo>
                    <a:pt x="5431" y="6776"/>
                    <a:pt x="5429" y="6775"/>
                    <a:pt x="5427" y="6772"/>
                  </a:cubicBezTo>
                  <a:lnTo>
                    <a:pt x="5370" y="6661"/>
                  </a:lnTo>
                  <a:cubicBezTo>
                    <a:pt x="5369" y="6659"/>
                    <a:pt x="5369" y="6657"/>
                    <a:pt x="5369" y="6656"/>
                  </a:cubicBezTo>
                  <a:lnTo>
                    <a:pt x="5381" y="6574"/>
                  </a:lnTo>
                  <a:lnTo>
                    <a:pt x="5381" y="6537"/>
                  </a:lnTo>
                  <a:lnTo>
                    <a:pt x="5390" y="6545"/>
                  </a:lnTo>
                  <a:lnTo>
                    <a:pt x="5281" y="6561"/>
                  </a:lnTo>
                  <a:cubicBezTo>
                    <a:pt x="5279" y="6562"/>
                    <a:pt x="5277" y="6561"/>
                    <a:pt x="5275" y="6560"/>
                  </a:cubicBezTo>
                  <a:lnTo>
                    <a:pt x="5218" y="6516"/>
                  </a:lnTo>
                  <a:lnTo>
                    <a:pt x="5219" y="6517"/>
                  </a:lnTo>
                  <a:lnTo>
                    <a:pt x="5160" y="6491"/>
                  </a:lnTo>
                  <a:lnTo>
                    <a:pt x="5169" y="6489"/>
                  </a:lnTo>
                  <a:lnTo>
                    <a:pt x="5110" y="6551"/>
                  </a:lnTo>
                  <a:cubicBezTo>
                    <a:pt x="5109" y="6552"/>
                    <a:pt x="5107" y="6553"/>
                    <a:pt x="5105" y="6553"/>
                  </a:cubicBezTo>
                  <a:lnTo>
                    <a:pt x="5042" y="6559"/>
                  </a:lnTo>
                  <a:lnTo>
                    <a:pt x="4982" y="6561"/>
                  </a:lnTo>
                  <a:cubicBezTo>
                    <a:pt x="4981" y="6561"/>
                    <a:pt x="4979" y="6561"/>
                    <a:pt x="4978" y="6560"/>
                  </a:cubicBezTo>
                  <a:lnTo>
                    <a:pt x="4846" y="6483"/>
                  </a:lnTo>
                  <a:cubicBezTo>
                    <a:pt x="4845" y="6482"/>
                    <a:pt x="4843" y="6480"/>
                    <a:pt x="4843" y="6478"/>
                  </a:cubicBezTo>
                  <a:lnTo>
                    <a:pt x="4818" y="6407"/>
                  </a:lnTo>
                  <a:cubicBezTo>
                    <a:pt x="4817" y="6405"/>
                    <a:pt x="4817" y="6402"/>
                    <a:pt x="4818" y="6401"/>
                  </a:cubicBezTo>
                  <a:lnTo>
                    <a:pt x="4851" y="6331"/>
                  </a:lnTo>
                  <a:lnTo>
                    <a:pt x="4853" y="6340"/>
                  </a:lnTo>
                  <a:lnTo>
                    <a:pt x="4816" y="6308"/>
                  </a:lnTo>
                  <a:lnTo>
                    <a:pt x="4822" y="6310"/>
                  </a:lnTo>
                  <a:lnTo>
                    <a:pt x="4770" y="6310"/>
                  </a:lnTo>
                  <a:cubicBezTo>
                    <a:pt x="4768" y="6310"/>
                    <a:pt x="4766" y="6310"/>
                    <a:pt x="4765" y="6308"/>
                  </a:cubicBezTo>
                  <a:lnTo>
                    <a:pt x="4753" y="6298"/>
                  </a:lnTo>
                  <a:lnTo>
                    <a:pt x="4760" y="6300"/>
                  </a:lnTo>
                  <a:lnTo>
                    <a:pt x="4705" y="6310"/>
                  </a:lnTo>
                  <a:cubicBezTo>
                    <a:pt x="4703" y="6311"/>
                    <a:pt x="4700" y="6310"/>
                    <a:pt x="4699" y="6309"/>
                  </a:cubicBezTo>
                  <a:lnTo>
                    <a:pt x="4643" y="6271"/>
                  </a:lnTo>
                  <a:cubicBezTo>
                    <a:pt x="4643" y="6271"/>
                    <a:pt x="4642" y="6270"/>
                    <a:pt x="4642" y="6270"/>
                  </a:cubicBezTo>
                  <a:lnTo>
                    <a:pt x="4615" y="6240"/>
                  </a:lnTo>
                  <a:lnTo>
                    <a:pt x="4623" y="6242"/>
                  </a:lnTo>
                  <a:lnTo>
                    <a:pt x="4567" y="6254"/>
                  </a:lnTo>
                  <a:lnTo>
                    <a:pt x="4572" y="6251"/>
                  </a:lnTo>
                  <a:lnTo>
                    <a:pt x="4536" y="6307"/>
                  </a:lnTo>
                  <a:cubicBezTo>
                    <a:pt x="4536" y="6307"/>
                    <a:pt x="4535" y="6308"/>
                    <a:pt x="4535" y="6308"/>
                  </a:cubicBezTo>
                  <a:lnTo>
                    <a:pt x="4489" y="6350"/>
                  </a:lnTo>
                  <a:cubicBezTo>
                    <a:pt x="4488" y="6351"/>
                    <a:pt x="4486" y="6352"/>
                    <a:pt x="4485" y="6352"/>
                  </a:cubicBezTo>
                  <a:lnTo>
                    <a:pt x="4435" y="6360"/>
                  </a:lnTo>
                  <a:cubicBezTo>
                    <a:pt x="4433" y="6360"/>
                    <a:pt x="4431" y="6360"/>
                    <a:pt x="4429" y="6358"/>
                  </a:cubicBezTo>
                  <a:lnTo>
                    <a:pt x="4414" y="6346"/>
                  </a:lnTo>
                  <a:lnTo>
                    <a:pt x="4424" y="6346"/>
                  </a:lnTo>
                  <a:lnTo>
                    <a:pt x="4390" y="6380"/>
                  </a:lnTo>
                  <a:lnTo>
                    <a:pt x="4392" y="6377"/>
                  </a:lnTo>
                  <a:lnTo>
                    <a:pt x="4380" y="6401"/>
                  </a:lnTo>
                  <a:cubicBezTo>
                    <a:pt x="4379" y="6404"/>
                    <a:pt x="4376" y="6406"/>
                    <a:pt x="4373" y="6406"/>
                  </a:cubicBezTo>
                  <a:lnTo>
                    <a:pt x="4356" y="6406"/>
                  </a:lnTo>
                  <a:cubicBezTo>
                    <a:pt x="4353" y="6406"/>
                    <a:pt x="4351" y="6405"/>
                    <a:pt x="4350" y="6403"/>
                  </a:cubicBezTo>
                  <a:lnTo>
                    <a:pt x="4313" y="6361"/>
                  </a:lnTo>
                  <a:lnTo>
                    <a:pt x="4324" y="6363"/>
                  </a:lnTo>
                  <a:lnTo>
                    <a:pt x="4282" y="6391"/>
                  </a:lnTo>
                  <a:cubicBezTo>
                    <a:pt x="4279" y="6393"/>
                    <a:pt x="4274" y="6392"/>
                    <a:pt x="4271" y="6389"/>
                  </a:cubicBezTo>
                  <a:lnTo>
                    <a:pt x="4250" y="6365"/>
                  </a:lnTo>
                  <a:lnTo>
                    <a:pt x="4262" y="6366"/>
                  </a:lnTo>
                  <a:lnTo>
                    <a:pt x="4220" y="6406"/>
                  </a:lnTo>
                  <a:cubicBezTo>
                    <a:pt x="4218" y="6408"/>
                    <a:pt x="4215" y="6408"/>
                    <a:pt x="4212" y="6407"/>
                  </a:cubicBezTo>
                  <a:lnTo>
                    <a:pt x="4111" y="6372"/>
                  </a:lnTo>
                  <a:lnTo>
                    <a:pt x="4120" y="6369"/>
                  </a:lnTo>
                  <a:lnTo>
                    <a:pt x="4083" y="6419"/>
                  </a:lnTo>
                  <a:cubicBezTo>
                    <a:pt x="4082" y="6421"/>
                    <a:pt x="4080" y="6422"/>
                    <a:pt x="4077" y="6422"/>
                  </a:cubicBezTo>
                  <a:lnTo>
                    <a:pt x="4060" y="6422"/>
                  </a:lnTo>
                  <a:lnTo>
                    <a:pt x="3987" y="6422"/>
                  </a:lnTo>
                  <a:lnTo>
                    <a:pt x="3994" y="6417"/>
                  </a:lnTo>
                  <a:lnTo>
                    <a:pt x="3975" y="6455"/>
                  </a:lnTo>
                  <a:lnTo>
                    <a:pt x="3976" y="6450"/>
                  </a:lnTo>
                  <a:lnTo>
                    <a:pt x="4005" y="6579"/>
                  </a:lnTo>
                  <a:cubicBezTo>
                    <a:pt x="4005" y="6580"/>
                    <a:pt x="4005" y="6581"/>
                    <a:pt x="4005" y="6581"/>
                  </a:cubicBezTo>
                  <a:lnTo>
                    <a:pt x="4005" y="6651"/>
                  </a:lnTo>
                  <a:cubicBezTo>
                    <a:pt x="4005" y="6653"/>
                    <a:pt x="4004" y="6655"/>
                    <a:pt x="4003" y="6656"/>
                  </a:cubicBezTo>
                  <a:lnTo>
                    <a:pt x="3988" y="6674"/>
                  </a:lnTo>
                  <a:cubicBezTo>
                    <a:pt x="3985" y="6677"/>
                    <a:pt x="3981" y="6678"/>
                    <a:pt x="3977" y="6676"/>
                  </a:cubicBezTo>
                  <a:lnTo>
                    <a:pt x="3958" y="6664"/>
                  </a:lnTo>
                  <a:lnTo>
                    <a:pt x="3963" y="6665"/>
                  </a:lnTo>
                  <a:lnTo>
                    <a:pt x="3918" y="6671"/>
                  </a:lnTo>
                  <a:cubicBezTo>
                    <a:pt x="3915" y="6671"/>
                    <a:pt x="3913" y="6670"/>
                    <a:pt x="3911" y="6669"/>
                  </a:cubicBezTo>
                  <a:lnTo>
                    <a:pt x="3890" y="6649"/>
                  </a:lnTo>
                  <a:cubicBezTo>
                    <a:pt x="3889" y="6648"/>
                    <a:pt x="3888" y="6646"/>
                    <a:pt x="3888" y="6645"/>
                  </a:cubicBezTo>
                  <a:lnTo>
                    <a:pt x="3876" y="6601"/>
                  </a:lnTo>
                  <a:cubicBezTo>
                    <a:pt x="3876" y="6601"/>
                    <a:pt x="3876" y="6600"/>
                    <a:pt x="3876" y="6599"/>
                  </a:cubicBezTo>
                  <a:lnTo>
                    <a:pt x="3876" y="6567"/>
                  </a:lnTo>
                  <a:lnTo>
                    <a:pt x="3880" y="6574"/>
                  </a:lnTo>
                  <a:lnTo>
                    <a:pt x="3855" y="6560"/>
                  </a:lnTo>
                  <a:lnTo>
                    <a:pt x="3863" y="6560"/>
                  </a:lnTo>
                  <a:lnTo>
                    <a:pt x="3779" y="6610"/>
                  </a:lnTo>
                  <a:cubicBezTo>
                    <a:pt x="3778" y="6611"/>
                    <a:pt x="3777" y="6611"/>
                    <a:pt x="3775" y="6611"/>
                  </a:cubicBezTo>
                  <a:lnTo>
                    <a:pt x="3709" y="6611"/>
                  </a:lnTo>
                  <a:cubicBezTo>
                    <a:pt x="3706" y="6611"/>
                    <a:pt x="3703" y="6610"/>
                    <a:pt x="3702" y="6607"/>
                  </a:cubicBezTo>
                  <a:lnTo>
                    <a:pt x="3656" y="6532"/>
                  </a:lnTo>
                  <a:cubicBezTo>
                    <a:pt x="3655" y="6530"/>
                    <a:pt x="3654" y="6527"/>
                    <a:pt x="3655" y="6525"/>
                  </a:cubicBezTo>
                  <a:lnTo>
                    <a:pt x="3663" y="6501"/>
                  </a:lnTo>
                  <a:lnTo>
                    <a:pt x="3667" y="6511"/>
                  </a:lnTo>
                  <a:lnTo>
                    <a:pt x="3595" y="6483"/>
                  </a:lnTo>
                  <a:lnTo>
                    <a:pt x="3597" y="6484"/>
                  </a:lnTo>
                  <a:lnTo>
                    <a:pt x="3557" y="6478"/>
                  </a:lnTo>
                  <a:cubicBezTo>
                    <a:pt x="3555" y="6477"/>
                    <a:pt x="3553" y="6476"/>
                    <a:pt x="3552" y="6475"/>
                  </a:cubicBezTo>
                  <a:lnTo>
                    <a:pt x="3534" y="6455"/>
                  </a:lnTo>
                  <a:cubicBezTo>
                    <a:pt x="3533" y="6453"/>
                    <a:pt x="3532" y="6450"/>
                    <a:pt x="3533" y="6447"/>
                  </a:cubicBezTo>
                  <a:lnTo>
                    <a:pt x="3558" y="6385"/>
                  </a:lnTo>
                  <a:lnTo>
                    <a:pt x="3557" y="6387"/>
                  </a:lnTo>
                  <a:lnTo>
                    <a:pt x="3563" y="6333"/>
                  </a:lnTo>
                  <a:cubicBezTo>
                    <a:pt x="3563" y="6332"/>
                    <a:pt x="3564" y="6330"/>
                    <a:pt x="3565" y="6329"/>
                  </a:cubicBezTo>
                  <a:lnTo>
                    <a:pt x="3597" y="6287"/>
                  </a:lnTo>
                  <a:lnTo>
                    <a:pt x="3598" y="6298"/>
                  </a:lnTo>
                  <a:lnTo>
                    <a:pt x="3570" y="6275"/>
                  </a:lnTo>
                  <a:lnTo>
                    <a:pt x="3574" y="6276"/>
                  </a:lnTo>
                  <a:lnTo>
                    <a:pt x="3506" y="6272"/>
                  </a:lnTo>
                  <a:cubicBezTo>
                    <a:pt x="3503" y="6272"/>
                    <a:pt x="3500" y="6271"/>
                    <a:pt x="3499" y="6268"/>
                  </a:cubicBezTo>
                  <a:lnTo>
                    <a:pt x="3487" y="6244"/>
                  </a:lnTo>
                  <a:cubicBezTo>
                    <a:pt x="3487" y="6243"/>
                    <a:pt x="3487" y="6242"/>
                    <a:pt x="3487" y="6241"/>
                  </a:cubicBezTo>
                  <a:lnTo>
                    <a:pt x="3479" y="6178"/>
                  </a:lnTo>
                  <a:lnTo>
                    <a:pt x="3480" y="6180"/>
                  </a:lnTo>
                  <a:lnTo>
                    <a:pt x="3459" y="6136"/>
                  </a:lnTo>
                  <a:cubicBezTo>
                    <a:pt x="3458" y="6135"/>
                    <a:pt x="3458" y="6133"/>
                    <a:pt x="3458" y="6131"/>
                  </a:cubicBezTo>
                  <a:lnTo>
                    <a:pt x="3472" y="6083"/>
                  </a:lnTo>
                  <a:lnTo>
                    <a:pt x="3480" y="6093"/>
                  </a:lnTo>
                  <a:lnTo>
                    <a:pt x="3365" y="6099"/>
                  </a:lnTo>
                  <a:lnTo>
                    <a:pt x="3367" y="6099"/>
                  </a:lnTo>
                  <a:lnTo>
                    <a:pt x="3289" y="6123"/>
                  </a:lnTo>
                  <a:cubicBezTo>
                    <a:pt x="3286" y="6123"/>
                    <a:pt x="3284" y="6123"/>
                    <a:pt x="3282" y="6121"/>
                  </a:cubicBezTo>
                  <a:lnTo>
                    <a:pt x="3268" y="6111"/>
                  </a:lnTo>
                  <a:cubicBezTo>
                    <a:pt x="3266" y="6109"/>
                    <a:pt x="3264" y="6106"/>
                    <a:pt x="3266" y="6102"/>
                  </a:cubicBezTo>
                  <a:lnTo>
                    <a:pt x="3285" y="6050"/>
                  </a:lnTo>
                  <a:lnTo>
                    <a:pt x="3285" y="6056"/>
                  </a:lnTo>
                  <a:lnTo>
                    <a:pt x="3262" y="5984"/>
                  </a:lnTo>
                  <a:cubicBezTo>
                    <a:pt x="3261" y="5983"/>
                    <a:pt x="3261" y="5982"/>
                    <a:pt x="3261" y="5981"/>
                  </a:cubicBezTo>
                  <a:lnTo>
                    <a:pt x="3265" y="5951"/>
                  </a:lnTo>
                  <a:cubicBezTo>
                    <a:pt x="3266" y="5949"/>
                    <a:pt x="3266" y="5947"/>
                    <a:pt x="3268" y="5946"/>
                  </a:cubicBezTo>
                  <a:lnTo>
                    <a:pt x="3296" y="5920"/>
                  </a:lnTo>
                  <a:lnTo>
                    <a:pt x="3294" y="5924"/>
                  </a:lnTo>
                  <a:lnTo>
                    <a:pt x="3304" y="5869"/>
                  </a:lnTo>
                  <a:cubicBezTo>
                    <a:pt x="3304" y="5867"/>
                    <a:pt x="3305" y="5865"/>
                    <a:pt x="3306" y="5864"/>
                  </a:cubicBezTo>
                  <a:lnTo>
                    <a:pt x="3464" y="5715"/>
                  </a:lnTo>
                  <a:lnTo>
                    <a:pt x="3462" y="5720"/>
                  </a:lnTo>
                  <a:lnTo>
                    <a:pt x="3475" y="5477"/>
                  </a:lnTo>
                  <a:lnTo>
                    <a:pt x="3475" y="5479"/>
                  </a:lnTo>
                  <a:lnTo>
                    <a:pt x="3466" y="5409"/>
                  </a:lnTo>
                  <a:lnTo>
                    <a:pt x="3469" y="5414"/>
                  </a:lnTo>
                  <a:lnTo>
                    <a:pt x="3444" y="5396"/>
                  </a:lnTo>
                  <a:lnTo>
                    <a:pt x="3449" y="5398"/>
                  </a:lnTo>
                  <a:lnTo>
                    <a:pt x="3420" y="5398"/>
                  </a:lnTo>
                  <a:cubicBezTo>
                    <a:pt x="3417" y="5398"/>
                    <a:pt x="3413" y="5395"/>
                    <a:pt x="3412" y="5392"/>
                  </a:cubicBezTo>
                  <a:lnTo>
                    <a:pt x="3386" y="5276"/>
                  </a:lnTo>
                  <a:lnTo>
                    <a:pt x="3388" y="5280"/>
                  </a:lnTo>
                  <a:lnTo>
                    <a:pt x="3310" y="5215"/>
                  </a:lnTo>
                  <a:lnTo>
                    <a:pt x="3320" y="5215"/>
                  </a:lnTo>
                  <a:lnTo>
                    <a:pt x="3265" y="5262"/>
                  </a:lnTo>
                  <a:cubicBezTo>
                    <a:pt x="3263" y="5264"/>
                    <a:pt x="3260" y="5265"/>
                    <a:pt x="3258" y="5264"/>
                  </a:cubicBezTo>
                  <a:lnTo>
                    <a:pt x="3137" y="5230"/>
                  </a:lnTo>
                  <a:lnTo>
                    <a:pt x="3140" y="5230"/>
                  </a:lnTo>
                  <a:lnTo>
                    <a:pt x="3115" y="5230"/>
                  </a:lnTo>
                  <a:cubicBezTo>
                    <a:pt x="3113" y="5230"/>
                    <a:pt x="3110" y="5230"/>
                    <a:pt x="3109" y="5228"/>
                  </a:cubicBezTo>
                  <a:lnTo>
                    <a:pt x="3096" y="5214"/>
                  </a:lnTo>
                  <a:cubicBezTo>
                    <a:pt x="3093" y="5212"/>
                    <a:pt x="3093" y="5208"/>
                    <a:pt x="3094" y="5205"/>
                  </a:cubicBezTo>
                  <a:lnTo>
                    <a:pt x="3134" y="5127"/>
                  </a:lnTo>
                  <a:lnTo>
                    <a:pt x="3134" y="5131"/>
                  </a:lnTo>
                  <a:lnTo>
                    <a:pt x="3132" y="5108"/>
                  </a:lnTo>
                  <a:lnTo>
                    <a:pt x="3140" y="5115"/>
                  </a:lnTo>
                  <a:lnTo>
                    <a:pt x="3090" y="5115"/>
                  </a:lnTo>
                  <a:cubicBezTo>
                    <a:pt x="3088" y="5115"/>
                    <a:pt x="3086" y="5114"/>
                    <a:pt x="3085" y="5113"/>
                  </a:cubicBezTo>
                  <a:lnTo>
                    <a:pt x="3071" y="5101"/>
                  </a:lnTo>
                  <a:cubicBezTo>
                    <a:pt x="3068" y="5098"/>
                    <a:pt x="3068" y="5094"/>
                    <a:pt x="3070" y="5091"/>
                  </a:cubicBezTo>
                  <a:lnTo>
                    <a:pt x="3102" y="5039"/>
                  </a:lnTo>
                  <a:lnTo>
                    <a:pt x="3104" y="5049"/>
                  </a:lnTo>
                  <a:lnTo>
                    <a:pt x="3068" y="5022"/>
                  </a:lnTo>
                  <a:lnTo>
                    <a:pt x="3077" y="5022"/>
                  </a:lnTo>
                  <a:lnTo>
                    <a:pt x="2954" y="5090"/>
                  </a:lnTo>
                  <a:cubicBezTo>
                    <a:pt x="2952" y="5091"/>
                    <a:pt x="2950" y="5091"/>
                    <a:pt x="2948" y="5090"/>
                  </a:cubicBezTo>
                  <a:lnTo>
                    <a:pt x="2864" y="5057"/>
                  </a:lnTo>
                  <a:cubicBezTo>
                    <a:pt x="2862" y="5056"/>
                    <a:pt x="2861" y="5055"/>
                    <a:pt x="2860" y="5053"/>
                  </a:cubicBezTo>
                  <a:lnTo>
                    <a:pt x="2848" y="5033"/>
                  </a:lnTo>
                  <a:lnTo>
                    <a:pt x="2859" y="5036"/>
                  </a:lnTo>
                  <a:lnTo>
                    <a:pt x="2747" y="5102"/>
                  </a:lnTo>
                  <a:lnTo>
                    <a:pt x="2688" y="5141"/>
                  </a:lnTo>
                  <a:cubicBezTo>
                    <a:pt x="2687" y="5142"/>
                    <a:pt x="2686" y="5142"/>
                    <a:pt x="2685" y="5143"/>
                  </a:cubicBezTo>
                  <a:lnTo>
                    <a:pt x="2622" y="5153"/>
                  </a:lnTo>
                  <a:lnTo>
                    <a:pt x="2625" y="5151"/>
                  </a:lnTo>
                  <a:lnTo>
                    <a:pt x="2553" y="5211"/>
                  </a:lnTo>
                  <a:lnTo>
                    <a:pt x="2525" y="5229"/>
                  </a:lnTo>
                  <a:lnTo>
                    <a:pt x="2529" y="5225"/>
                  </a:lnTo>
                  <a:lnTo>
                    <a:pt x="2519" y="5253"/>
                  </a:lnTo>
                  <a:cubicBezTo>
                    <a:pt x="2518" y="5256"/>
                    <a:pt x="2516" y="5258"/>
                    <a:pt x="2513" y="5258"/>
                  </a:cubicBezTo>
                  <a:lnTo>
                    <a:pt x="2362" y="5288"/>
                  </a:lnTo>
                  <a:cubicBezTo>
                    <a:pt x="2360" y="5288"/>
                    <a:pt x="2358" y="5288"/>
                    <a:pt x="2356" y="5287"/>
                  </a:cubicBezTo>
                  <a:lnTo>
                    <a:pt x="2341" y="5277"/>
                  </a:lnTo>
                  <a:cubicBezTo>
                    <a:pt x="2340" y="5276"/>
                    <a:pt x="2339" y="5276"/>
                    <a:pt x="2339" y="5275"/>
                  </a:cubicBezTo>
                  <a:lnTo>
                    <a:pt x="2304" y="5227"/>
                  </a:lnTo>
                  <a:lnTo>
                    <a:pt x="2310" y="5230"/>
                  </a:lnTo>
                  <a:lnTo>
                    <a:pt x="2209" y="5216"/>
                  </a:lnTo>
                  <a:cubicBezTo>
                    <a:pt x="2208" y="5216"/>
                    <a:pt x="2206" y="5216"/>
                    <a:pt x="2205" y="5215"/>
                  </a:cubicBezTo>
                  <a:lnTo>
                    <a:pt x="2131" y="5167"/>
                  </a:lnTo>
                  <a:lnTo>
                    <a:pt x="2134" y="5169"/>
                  </a:lnTo>
                  <a:lnTo>
                    <a:pt x="2058" y="5157"/>
                  </a:lnTo>
                  <a:lnTo>
                    <a:pt x="2064" y="5155"/>
                  </a:lnTo>
                  <a:lnTo>
                    <a:pt x="1959" y="5233"/>
                  </a:lnTo>
                  <a:lnTo>
                    <a:pt x="1877" y="5308"/>
                  </a:lnTo>
                  <a:cubicBezTo>
                    <a:pt x="1876" y="5310"/>
                    <a:pt x="1873" y="5310"/>
                    <a:pt x="1871" y="5310"/>
                  </a:cubicBezTo>
                  <a:cubicBezTo>
                    <a:pt x="1869" y="5310"/>
                    <a:pt x="1867" y="5309"/>
                    <a:pt x="1865" y="5307"/>
                  </a:cubicBezTo>
                  <a:lnTo>
                    <a:pt x="1844" y="5279"/>
                  </a:lnTo>
                  <a:cubicBezTo>
                    <a:pt x="1843" y="5277"/>
                    <a:pt x="1843" y="5275"/>
                    <a:pt x="1843" y="5272"/>
                  </a:cubicBezTo>
                  <a:lnTo>
                    <a:pt x="1860" y="5199"/>
                  </a:lnTo>
                  <a:lnTo>
                    <a:pt x="1861" y="5205"/>
                  </a:lnTo>
                  <a:lnTo>
                    <a:pt x="1840" y="5169"/>
                  </a:lnTo>
                  <a:lnTo>
                    <a:pt x="1847" y="5173"/>
                  </a:lnTo>
                  <a:lnTo>
                    <a:pt x="1767" y="5177"/>
                  </a:lnTo>
                  <a:lnTo>
                    <a:pt x="1616" y="5183"/>
                  </a:lnTo>
                  <a:cubicBezTo>
                    <a:pt x="1614" y="5183"/>
                    <a:pt x="1612" y="5182"/>
                    <a:pt x="1611" y="5181"/>
                  </a:cubicBezTo>
                  <a:lnTo>
                    <a:pt x="1546" y="5127"/>
                  </a:lnTo>
                  <a:lnTo>
                    <a:pt x="1551" y="5129"/>
                  </a:lnTo>
                  <a:lnTo>
                    <a:pt x="1503" y="5129"/>
                  </a:lnTo>
                  <a:lnTo>
                    <a:pt x="1420" y="5133"/>
                  </a:lnTo>
                  <a:cubicBezTo>
                    <a:pt x="1418" y="5133"/>
                    <a:pt x="1416" y="5132"/>
                    <a:pt x="1414" y="5131"/>
                  </a:cubicBezTo>
                  <a:lnTo>
                    <a:pt x="1397" y="5117"/>
                  </a:lnTo>
                  <a:cubicBezTo>
                    <a:pt x="1395" y="5116"/>
                    <a:pt x="1394" y="5114"/>
                    <a:pt x="1394" y="5111"/>
                  </a:cubicBezTo>
                  <a:lnTo>
                    <a:pt x="1392" y="5073"/>
                  </a:lnTo>
                  <a:lnTo>
                    <a:pt x="1396" y="5080"/>
                  </a:lnTo>
                  <a:lnTo>
                    <a:pt x="1299" y="5022"/>
                  </a:lnTo>
                  <a:cubicBezTo>
                    <a:pt x="1297" y="5021"/>
                    <a:pt x="1296" y="5019"/>
                    <a:pt x="1295" y="5017"/>
                  </a:cubicBezTo>
                  <a:lnTo>
                    <a:pt x="1280" y="4951"/>
                  </a:lnTo>
                  <a:lnTo>
                    <a:pt x="1289" y="4957"/>
                  </a:lnTo>
                  <a:lnTo>
                    <a:pt x="1262" y="4961"/>
                  </a:lnTo>
                  <a:cubicBezTo>
                    <a:pt x="1260" y="4962"/>
                    <a:pt x="1258" y="4961"/>
                    <a:pt x="1257" y="4960"/>
                  </a:cubicBezTo>
                  <a:lnTo>
                    <a:pt x="1146" y="4897"/>
                  </a:lnTo>
                  <a:cubicBezTo>
                    <a:pt x="1144" y="4895"/>
                    <a:pt x="1142" y="4893"/>
                    <a:pt x="1142" y="4890"/>
                  </a:cubicBezTo>
                  <a:lnTo>
                    <a:pt x="1142" y="4808"/>
                  </a:lnTo>
                  <a:lnTo>
                    <a:pt x="1145" y="4814"/>
                  </a:lnTo>
                  <a:lnTo>
                    <a:pt x="1122" y="4794"/>
                  </a:lnTo>
                  <a:lnTo>
                    <a:pt x="1133" y="4793"/>
                  </a:lnTo>
                  <a:lnTo>
                    <a:pt x="1110" y="4819"/>
                  </a:lnTo>
                  <a:cubicBezTo>
                    <a:pt x="1109" y="4821"/>
                    <a:pt x="1107" y="4822"/>
                    <a:pt x="1104" y="4822"/>
                  </a:cubicBezTo>
                  <a:lnTo>
                    <a:pt x="1060" y="4822"/>
                  </a:lnTo>
                  <a:cubicBezTo>
                    <a:pt x="1057" y="4822"/>
                    <a:pt x="1054" y="4820"/>
                    <a:pt x="1053" y="4817"/>
                  </a:cubicBezTo>
                  <a:lnTo>
                    <a:pt x="1019" y="4729"/>
                  </a:lnTo>
                  <a:lnTo>
                    <a:pt x="1021" y="4732"/>
                  </a:lnTo>
                  <a:lnTo>
                    <a:pt x="830" y="4561"/>
                  </a:lnTo>
                  <a:lnTo>
                    <a:pt x="784" y="4517"/>
                  </a:lnTo>
                  <a:lnTo>
                    <a:pt x="795" y="4517"/>
                  </a:lnTo>
                  <a:lnTo>
                    <a:pt x="745" y="4569"/>
                  </a:lnTo>
                  <a:cubicBezTo>
                    <a:pt x="743" y="4571"/>
                    <a:pt x="740" y="4571"/>
                    <a:pt x="738" y="4571"/>
                  </a:cubicBezTo>
                  <a:lnTo>
                    <a:pt x="707" y="4563"/>
                  </a:lnTo>
                  <a:cubicBezTo>
                    <a:pt x="705" y="4562"/>
                    <a:pt x="704" y="4561"/>
                    <a:pt x="703" y="4560"/>
                  </a:cubicBezTo>
                  <a:lnTo>
                    <a:pt x="678" y="4524"/>
                  </a:lnTo>
                  <a:lnTo>
                    <a:pt x="596" y="4429"/>
                  </a:lnTo>
                  <a:cubicBezTo>
                    <a:pt x="595" y="4427"/>
                    <a:pt x="594" y="4425"/>
                    <a:pt x="594" y="4424"/>
                  </a:cubicBezTo>
                  <a:lnTo>
                    <a:pt x="594" y="4392"/>
                  </a:lnTo>
                  <a:lnTo>
                    <a:pt x="597" y="4398"/>
                  </a:lnTo>
                  <a:lnTo>
                    <a:pt x="483" y="4306"/>
                  </a:lnTo>
                  <a:cubicBezTo>
                    <a:pt x="482" y="4306"/>
                    <a:pt x="481" y="4305"/>
                    <a:pt x="481" y="4304"/>
                  </a:cubicBezTo>
                  <a:lnTo>
                    <a:pt x="450" y="4254"/>
                  </a:lnTo>
                  <a:lnTo>
                    <a:pt x="456" y="4258"/>
                  </a:lnTo>
                  <a:lnTo>
                    <a:pt x="411" y="4254"/>
                  </a:lnTo>
                  <a:cubicBezTo>
                    <a:pt x="407" y="4254"/>
                    <a:pt x="404" y="4251"/>
                    <a:pt x="403" y="4247"/>
                  </a:cubicBezTo>
                  <a:lnTo>
                    <a:pt x="401" y="4217"/>
                  </a:lnTo>
                  <a:cubicBezTo>
                    <a:pt x="401" y="4216"/>
                    <a:pt x="401" y="4216"/>
                    <a:pt x="401" y="4215"/>
                  </a:cubicBezTo>
                  <a:lnTo>
                    <a:pt x="407" y="4179"/>
                  </a:lnTo>
                  <a:lnTo>
                    <a:pt x="407" y="4180"/>
                  </a:lnTo>
                  <a:lnTo>
                    <a:pt x="407" y="4127"/>
                  </a:lnTo>
                  <a:lnTo>
                    <a:pt x="403" y="4090"/>
                  </a:lnTo>
                  <a:lnTo>
                    <a:pt x="404" y="4091"/>
                  </a:lnTo>
                  <a:lnTo>
                    <a:pt x="385" y="4034"/>
                  </a:lnTo>
                  <a:cubicBezTo>
                    <a:pt x="384" y="4032"/>
                    <a:pt x="384" y="4031"/>
                    <a:pt x="384" y="4030"/>
                  </a:cubicBezTo>
                  <a:lnTo>
                    <a:pt x="388" y="3996"/>
                  </a:lnTo>
                  <a:cubicBezTo>
                    <a:pt x="388" y="3993"/>
                    <a:pt x="391" y="3990"/>
                    <a:pt x="395" y="3989"/>
                  </a:cubicBezTo>
                  <a:lnTo>
                    <a:pt x="437" y="3983"/>
                  </a:lnTo>
                  <a:cubicBezTo>
                    <a:pt x="440" y="3983"/>
                    <a:pt x="442" y="3984"/>
                    <a:pt x="444" y="3986"/>
                  </a:cubicBezTo>
                  <a:lnTo>
                    <a:pt x="480" y="4030"/>
                  </a:lnTo>
                  <a:lnTo>
                    <a:pt x="473" y="4027"/>
                  </a:lnTo>
                  <a:lnTo>
                    <a:pt x="550" y="4019"/>
                  </a:lnTo>
                  <a:lnTo>
                    <a:pt x="543" y="4024"/>
                  </a:lnTo>
                  <a:lnTo>
                    <a:pt x="555" y="3994"/>
                  </a:lnTo>
                  <a:lnTo>
                    <a:pt x="554" y="3997"/>
                  </a:lnTo>
                  <a:lnTo>
                    <a:pt x="554" y="3921"/>
                  </a:lnTo>
                  <a:lnTo>
                    <a:pt x="556" y="3927"/>
                  </a:lnTo>
                  <a:lnTo>
                    <a:pt x="507" y="3873"/>
                  </a:lnTo>
                  <a:cubicBezTo>
                    <a:pt x="505" y="3872"/>
                    <a:pt x="504" y="3870"/>
                    <a:pt x="504" y="3868"/>
                  </a:cubicBezTo>
                  <a:lnTo>
                    <a:pt x="504" y="3820"/>
                  </a:lnTo>
                  <a:cubicBezTo>
                    <a:pt x="504" y="3815"/>
                    <a:pt x="508" y="3812"/>
                    <a:pt x="513" y="3812"/>
                  </a:cubicBezTo>
                  <a:lnTo>
                    <a:pt x="534" y="3812"/>
                  </a:lnTo>
                  <a:lnTo>
                    <a:pt x="526" y="3818"/>
                  </a:lnTo>
                  <a:lnTo>
                    <a:pt x="535" y="3770"/>
                  </a:lnTo>
                  <a:cubicBezTo>
                    <a:pt x="535" y="3770"/>
                    <a:pt x="535" y="3769"/>
                    <a:pt x="536" y="3769"/>
                  </a:cubicBezTo>
                  <a:lnTo>
                    <a:pt x="551" y="3733"/>
                  </a:lnTo>
                  <a:cubicBezTo>
                    <a:pt x="552" y="3730"/>
                    <a:pt x="556" y="3728"/>
                    <a:pt x="559" y="3728"/>
                  </a:cubicBezTo>
                  <a:lnTo>
                    <a:pt x="603" y="3734"/>
                  </a:lnTo>
                  <a:lnTo>
                    <a:pt x="599" y="3735"/>
                  </a:lnTo>
                  <a:lnTo>
                    <a:pt x="636" y="3721"/>
                  </a:lnTo>
                  <a:lnTo>
                    <a:pt x="631" y="3727"/>
                  </a:lnTo>
                  <a:lnTo>
                    <a:pt x="640" y="3679"/>
                  </a:lnTo>
                  <a:cubicBezTo>
                    <a:pt x="641" y="3677"/>
                    <a:pt x="642" y="3675"/>
                    <a:pt x="644" y="3674"/>
                  </a:cubicBezTo>
                  <a:lnTo>
                    <a:pt x="701" y="3638"/>
                  </a:lnTo>
                  <a:lnTo>
                    <a:pt x="698" y="3642"/>
                  </a:lnTo>
                  <a:lnTo>
                    <a:pt x="723" y="3562"/>
                  </a:lnTo>
                  <a:cubicBezTo>
                    <a:pt x="723" y="3561"/>
                    <a:pt x="724" y="3559"/>
                    <a:pt x="726" y="3558"/>
                  </a:cubicBezTo>
                  <a:lnTo>
                    <a:pt x="802" y="3506"/>
                  </a:lnTo>
                  <a:lnTo>
                    <a:pt x="800" y="3518"/>
                  </a:lnTo>
                  <a:lnTo>
                    <a:pt x="783" y="3498"/>
                  </a:lnTo>
                  <a:lnTo>
                    <a:pt x="789" y="3501"/>
                  </a:lnTo>
                  <a:lnTo>
                    <a:pt x="747" y="3497"/>
                  </a:lnTo>
                  <a:cubicBezTo>
                    <a:pt x="744" y="3497"/>
                    <a:pt x="742" y="3495"/>
                    <a:pt x="741" y="3493"/>
                  </a:cubicBezTo>
                  <a:lnTo>
                    <a:pt x="678" y="3392"/>
                  </a:lnTo>
                  <a:lnTo>
                    <a:pt x="682" y="3395"/>
                  </a:lnTo>
                  <a:lnTo>
                    <a:pt x="619" y="3379"/>
                  </a:lnTo>
                  <a:lnTo>
                    <a:pt x="624" y="3379"/>
                  </a:lnTo>
                  <a:lnTo>
                    <a:pt x="460" y="3433"/>
                  </a:lnTo>
                  <a:cubicBezTo>
                    <a:pt x="458" y="3433"/>
                    <a:pt x="456" y="3433"/>
                    <a:pt x="455" y="3433"/>
                  </a:cubicBezTo>
                  <a:lnTo>
                    <a:pt x="394" y="3415"/>
                  </a:lnTo>
                  <a:cubicBezTo>
                    <a:pt x="393" y="3415"/>
                    <a:pt x="392" y="3414"/>
                    <a:pt x="391" y="3414"/>
                  </a:cubicBezTo>
                  <a:lnTo>
                    <a:pt x="254" y="3308"/>
                  </a:lnTo>
                  <a:lnTo>
                    <a:pt x="257" y="3310"/>
                  </a:lnTo>
                  <a:lnTo>
                    <a:pt x="217" y="3304"/>
                  </a:lnTo>
                  <a:cubicBezTo>
                    <a:pt x="215" y="3303"/>
                    <a:pt x="212" y="3302"/>
                    <a:pt x="211" y="3299"/>
                  </a:cubicBezTo>
                  <a:lnTo>
                    <a:pt x="179" y="3232"/>
                  </a:lnTo>
                  <a:cubicBezTo>
                    <a:pt x="178" y="3230"/>
                    <a:pt x="178" y="3228"/>
                    <a:pt x="178" y="3226"/>
                  </a:cubicBezTo>
                  <a:lnTo>
                    <a:pt x="201" y="3154"/>
                  </a:lnTo>
                  <a:lnTo>
                    <a:pt x="201" y="3158"/>
                  </a:lnTo>
                  <a:lnTo>
                    <a:pt x="195" y="3124"/>
                  </a:lnTo>
                  <a:lnTo>
                    <a:pt x="198" y="3129"/>
                  </a:lnTo>
                  <a:lnTo>
                    <a:pt x="149" y="3091"/>
                  </a:lnTo>
                  <a:cubicBezTo>
                    <a:pt x="148" y="3090"/>
                    <a:pt x="147" y="3090"/>
                    <a:pt x="147" y="3089"/>
                  </a:cubicBezTo>
                  <a:lnTo>
                    <a:pt x="126" y="3055"/>
                  </a:lnTo>
                  <a:lnTo>
                    <a:pt x="129" y="3058"/>
                  </a:lnTo>
                  <a:lnTo>
                    <a:pt x="24" y="2996"/>
                  </a:lnTo>
                  <a:cubicBezTo>
                    <a:pt x="21" y="2994"/>
                    <a:pt x="20" y="2992"/>
                    <a:pt x="20" y="2989"/>
                  </a:cubicBezTo>
                  <a:lnTo>
                    <a:pt x="20" y="2971"/>
                  </a:lnTo>
                  <a:cubicBezTo>
                    <a:pt x="20" y="2968"/>
                    <a:pt x="22" y="2965"/>
                    <a:pt x="25" y="2964"/>
                  </a:cubicBezTo>
                  <a:lnTo>
                    <a:pt x="78" y="2942"/>
                  </a:lnTo>
                  <a:cubicBezTo>
                    <a:pt x="80" y="2941"/>
                    <a:pt x="83" y="2941"/>
                    <a:pt x="86" y="2943"/>
                  </a:cubicBezTo>
                  <a:lnTo>
                    <a:pt x="114" y="2963"/>
                  </a:lnTo>
                  <a:lnTo>
                    <a:pt x="104" y="2964"/>
                  </a:lnTo>
                  <a:lnTo>
                    <a:pt x="134" y="2930"/>
                  </a:lnTo>
                  <a:lnTo>
                    <a:pt x="132" y="2936"/>
                  </a:lnTo>
                  <a:lnTo>
                    <a:pt x="125" y="2830"/>
                  </a:lnTo>
                  <a:cubicBezTo>
                    <a:pt x="125" y="2830"/>
                    <a:pt x="125" y="2829"/>
                    <a:pt x="125" y="2829"/>
                  </a:cubicBezTo>
                  <a:lnTo>
                    <a:pt x="132" y="2743"/>
                  </a:lnTo>
                  <a:lnTo>
                    <a:pt x="134" y="2750"/>
                  </a:lnTo>
                  <a:lnTo>
                    <a:pt x="64" y="2678"/>
                  </a:lnTo>
                  <a:lnTo>
                    <a:pt x="72" y="2680"/>
                  </a:lnTo>
                  <a:lnTo>
                    <a:pt x="30" y="2694"/>
                  </a:lnTo>
                  <a:cubicBezTo>
                    <a:pt x="26" y="2695"/>
                    <a:pt x="21" y="2693"/>
                    <a:pt x="20" y="2689"/>
                  </a:cubicBezTo>
                  <a:lnTo>
                    <a:pt x="1" y="2635"/>
                  </a:lnTo>
                  <a:cubicBezTo>
                    <a:pt x="0" y="2633"/>
                    <a:pt x="0" y="2631"/>
                    <a:pt x="1" y="2629"/>
                  </a:cubicBezTo>
                  <a:lnTo>
                    <a:pt x="28" y="2577"/>
                  </a:lnTo>
                  <a:lnTo>
                    <a:pt x="28" y="2583"/>
                  </a:lnTo>
                  <a:lnTo>
                    <a:pt x="10" y="2535"/>
                  </a:lnTo>
                  <a:cubicBezTo>
                    <a:pt x="9" y="2532"/>
                    <a:pt x="10" y="2529"/>
                    <a:pt x="12" y="2527"/>
                  </a:cubicBezTo>
                  <a:lnTo>
                    <a:pt x="58" y="2483"/>
                  </a:lnTo>
                  <a:lnTo>
                    <a:pt x="75" y="2465"/>
                  </a:lnTo>
                  <a:lnTo>
                    <a:pt x="73" y="2471"/>
                  </a:lnTo>
                  <a:lnTo>
                    <a:pt x="73" y="2431"/>
                  </a:lnTo>
                  <a:cubicBezTo>
                    <a:pt x="73" y="2428"/>
                    <a:pt x="75" y="2425"/>
                    <a:pt x="77" y="2424"/>
                  </a:cubicBezTo>
                  <a:lnTo>
                    <a:pt x="142" y="2392"/>
                  </a:lnTo>
                  <a:cubicBezTo>
                    <a:pt x="143" y="2392"/>
                    <a:pt x="144" y="2392"/>
                    <a:pt x="144" y="2391"/>
                  </a:cubicBezTo>
                  <a:lnTo>
                    <a:pt x="207" y="2379"/>
                  </a:lnTo>
                  <a:lnTo>
                    <a:pt x="206" y="2380"/>
                  </a:lnTo>
                  <a:lnTo>
                    <a:pt x="261" y="2358"/>
                  </a:lnTo>
                  <a:cubicBezTo>
                    <a:pt x="263" y="2357"/>
                    <a:pt x="265" y="2357"/>
                    <a:pt x="266" y="2358"/>
                  </a:cubicBezTo>
                  <a:lnTo>
                    <a:pt x="312" y="2370"/>
                  </a:lnTo>
                  <a:lnTo>
                    <a:pt x="308" y="2370"/>
                  </a:lnTo>
                  <a:lnTo>
                    <a:pt x="344" y="2358"/>
                  </a:lnTo>
                  <a:cubicBezTo>
                    <a:pt x="347" y="2357"/>
                    <a:pt x="350" y="2358"/>
                    <a:pt x="352" y="2360"/>
                  </a:cubicBezTo>
                  <a:lnTo>
                    <a:pt x="360" y="2368"/>
                  </a:lnTo>
                  <a:cubicBezTo>
                    <a:pt x="361" y="2369"/>
                    <a:pt x="362" y="2370"/>
                    <a:pt x="362" y="2372"/>
                  </a:cubicBezTo>
                  <a:lnTo>
                    <a:pt x="370" y="2416"/>
                  </a:lnTo>
                  <a:lnTo>
                    <a:pt x="365" y="2410"/>
                  </a:lnTo>
                  <a:lnTo>
                    <a:pt x="396" y="2424"/>
                  </a:lnTo>
                  <a:lnTo>
                    <a:pt x="392" y="2423"/>
                  </a:lnTo>
                  <a:lnTo>
                    <a:pt x="457" y="2419"/>
                  </a:lnTo>
                  <a:lnTo>
                    <a:pt x="451" y="2422"/>
                  </a:lnTo>
                  <a:lnTo>
                    <a:pt x="537" y="2330"/>
                  </a:lnTo>
                  <a:cubicBezTo>
                    <a:pt x="539" y="2328"/>
                    <a:pt x="542" y="2327"/>
                    <a:pt x="545" y="2328"/>
                  </a:cubicBezTo>
                  <a:lnTo>
                    <a:pt x="707" y="2362"/>
                  </a:lnTo>
                  <a:lnTo>
                    <a:pt x="701" y="2363"/>
                  </a:lnTo>
                  <a:lnTo>
                    <a:pt x="785" y="2301"/>
                  </a:lnTo>
                  <a:cubicBezTo>
                    <a:pt x="785" y="2301"/>
                    <a:pt x="786" y="2300"/>
                    <a:pt x="787" y="2300"/>
                  </a:cubicBezTo>
                  <a:lnTo>
                    <a:pt x="1030" y="2242"/>
                  </a:lnTo>
                  <a:lnTo>
                    <a:pt x="1025" y="2246"/>
                  </a:lnTo>
                  <a:lnTo>
                    <a:pt x="1042" y="2212"/>
                  </a:lnTo>
                  <a:lnTo>
                    <a:pt x="1041" y="2214"/>
                  </a:lnTo>
                  <a:lnTo>
                    <a:pt x="1060" y="2117"/>
                  </a:lnTo>
                  <a:cubicBezTo>
                    <a:pt x="1061" y="2115"/>
                    <a:pt x="1062" y="2113"/>
                    <a:pt x="1063" y="2112"/>
                  </a:cubicBezTo>
                  <a:lnTo>
                    <a:pt x="1132" y="2056"/>
                  </a:lnTo>
                  <a:cubicBezTo>
                    <a:pt x="1133" y="2055"/>
                    <a:pt x="1135" y="2055"/>
                    <a:pt x="1137" y="2055"/>
                  </a:cubicBezTo>
                  <a:lnTo>
                    <a:pt x="1156" y="2055"/>
                  </a:lnTo>
                  <a:lnTo>
                    <a:pt x="1148" y="2063"/>
                  </a:lnTo>
                  <a:lnTo>
                    <a:pt x="1148" y="2033"/>
                  </a:lnTo>
                  <a:lnTo>
                    <a:pt x="1152" y="1788"/>
                  </a:lnTo>
                  <a:cubicBezTo>
                    <a:pt x="1152" y="1787"/>
                    <a:pt x="1152" y="1786"/>
                    <a:pt x="1152" y="1786"/>
                  </a:cubicBezTo>
                  <a:lnTo>
                    <a:pt x="1165" y="1734"/>
                  </a:lnTo>
                  <a:lnTo>
                    <a:pt x="1171" y="1744"/>
                  </a:lnTo>
                  <a:lnTo>
                    <a:pt x="1104" y="1724"/>
                  </a:lnTo>
                  <a:cubicBezTo>
                    <a:pt x="1101" y="1723"/>
                    <a:pt x="1099" y="1720"/>
                    <a:pt x="1098" y="1717"/>
                  </a:cubicBezTo>
                  <a:lnTo>
                    <a:pt x="1096" y="1693"/>
                  </a:lnTo>
                  <a:cubicBezTo>
                    <a:pt x="1096" y="1689"/>
                    <a:pt x="1098" y="1685"/>
                    <a:pt x="1102" y="1684"/>
                  </a:cubicBezTo>
                  <a:lnTo>
                    <a:pt x="1171" y="1664"/>
                  </a:lnTo>
                  <a:cubicBezTo>
                    <a:pt x="1171" y="1664"/>
                    <a:pt x="1172" y="1664"/>
                    <a:pt x="1172" y="1664"/>
                  </a:cubicBezTo>
                  <a:lnTo>
                    <a:pt x="1352" y="1650"/>
                  </a:lnTo>
                  <a:cubicBezTo>
                    <a:pt x="1354" y="1650"/>
                    <a:pt x="1357" y="1651"/>
                    <a:pt x="1359" y="1653"/>
                  </a:cubicBezTo>
                  <a:lnTo>
                    <a:pt x="1389" y="1687"/>
                  </a:lnTo>
                  <a:lnTo>
                    <a:pt x="1385" y="1684"/>
                  </a:lnTo>
                  <a:lnTo>
                    <a:pt x="1448" y="1702"/>
                  </a:lnTo>
                  <a:lnTo>
                    <a:pt x="1464" y="1708"/>
                  </a:lnTo>
                  <a:lnTo>
                    <a:pt x="1455" y="1711"/>
                  </a:lnTo>
                  <a:lnTo>
                    <a:pt x="1482" y="1673"/>
                  </a:lnTo>
                  <a:lnTo>
                    <a:pt x="1483" y="1684"/>
                  </a:lnTo>
                  <a:lnTo>
                    <a:pt x="1446" y="1650"/>
                  </a:lnTo>
                  <a:cubicBezTo>
                    <a:pt x="1444" y="1648"/>
                    <a:pt x="1443" y="1644"/>
                    <a:pt x="1445" y="1641"/>
                  </a:cubicBezTo>
                  <a:lnTo>
                    <a:pt x="1580" y="1356"/>
                  </a:lnTo>
                  <a:cubicBezTo>
                    <a:pt x="1581" y="1355"/>
                    <a:pt x="1581" y="1354"/>
                    <a:pt x="1582" y="1353"/>
                  </a:cubicBezTo>
                  <a:lnTo>
                    <a:pt x="1603" y="1335"/>
                  </a:lnTo>
                  <a:cubicBezTo>
                    <a:pt x="1606" y="1333"/>
                    <a:pt x="1609" y="1333"/>
                    <a:pt x="1612" y="1334"/>
                  </a:cubicBezTo>
                  <a:lnTo>
                    <a:pt x="1734" y="1400"/>
                  </a:lnTo>
                  <a:lnTo>
                    <a:pt x="1731" y="1399"/>
                  </a:lnTo>
                  <a:lnTo>
                    <a:pt x="1784" y="1399"/>
                  </a:lnTo>
                  <a:cubicBezTo>
                    <a:pt x="1787" y="1399"/>
                    <a:pt x="1789" y="1400"/>
                    <a:pt x="1791" y="1402"/>
                  </a:cubicBezTo>
                  <a:lnTo>
                    <a:pt x="1815" y="1436"/>
                  </a:lnTo>
                  <a:lnTo>
                    <a:pt x="1806" y="1433"/>
                  </a:lnTo>
                  <a:lnTo>
                    <a:pt x="1925" y="1395"/>
                  </a:lnTo>
                  <a:lnTo>
                    <a:pt x="1919" y="1402"/>
                  </a:lnTo>
                  <a:lnTo>
                    <a:pt x="1946" y="1201"/>
                  </a:lnTo>
                  <a:cubicBezTo>
                    <a:pt x="1946" y="1199"/>
                    <a:pt x="1947" y="1197"/>
                    <a:pt x="1949" y="1195"/>
                  </a:cubicBezTo>
                  <a:lnTo>
                    <a:pt x="2001" y="1158"/>
                  </a:lnTo>
                  <a:cubicBezTo>
                    <a:pt x="2002" y="1157"/>
                    <a:pt x="2003" y="1156"/>
                    <a:pt x="2005" y="1156"/>
                  </a:cubicBezTo>
                  <a:lnTo>
                    <a:pt x="2064" y="1152"/>
                  </a:lnTo>
                  <a:lnTo>
                    <a:pt x="2058" y="1155"/>
                  </a:lnTo>
                  <a:lnTo>
                    <a:pt x="2098" y="1101"/>
                  </a:lnTo>
                  <a:lnTo>
                    <a:pt x="2097" y="1104"/>
                  </a:lnTo>
                  <a:lnTo>
                    <a:pt x="2114" y="1052"/>
                  </a:lnTo>
                  <a:cubicBezTo>
                    <a:pt x="2115" y="1050"/>
                    <a:pt x="2116" y="1049"/>
                    <a:pt x="2118" y="1048"/>
                  </a:cubicBezTo>
                  <a:lnTo>
                    <a:pt x="2152" y="1026"/>
                  </a:lnTo>
                  <a:cubicBezTo>
                    <a:pt x="2154" y="1025"/>
                    <a:pt x="2156" y="1024"/>
                    <a:pt x="2159" y="1025"/>
                  </a:cubicBezTo>
                  <a:lnTo>
                    <a:pt x="2235" y="1047"/>
                  </a:lnTo>
                  <a:lnTo>
                    <a:pt x="2233" y="1046"/>
                  </a:lnTo>
                  <a:lnTo>
                    <a:pt x="2265" y="1046"/>
                  </a:lnTo>
                  <a:cubicBezTo>
                    <a:pt x="2268" y="1046"/>
                    <a:pt x="2270" y="1048"/>
                    <a:pt x="2272" y="1050"/>
                  </a:cubicBezTo>
                  <a:cubicBezTo>
                    <a:pt x="2273" y="1052"/>
                    <a:pt x="2274" y="1054"/>
                    <a:pt x="2273" y="1057"/>
                  </a:cubicBezTo>
                  <a:lnTo>
                    <a:pt x="2254" y="1122"/>
                  </a:lnTo>
                  <a:lnTo>
                    <a:pt x="2253" y="1116"/>
                  </a:lnTo>
                  <a:lnTo>
                    <a:pt x="2279" y="1156"/>
                  </a:lnTo>
                  <a:cubicBezTo>
                    <a:pt x="2280" y="1156"/>
                    <a:pt x="2280" y="1157"/>
                    <a:pt x="2281" y="1158"/>
                  </a:cubicBezTo>
                  <a:lnTo>
                    <a:pt x="2286" y="1186"/>
                  </a:lnTo>
                  <a:lnTo>
                    <a:pt x="2284" y="1182"/>
                  </a:lnTo>
                  <a:lnTo>
                    <a:pt x="2351" y="1248"/>
                  </a:lnTo>
                  <a:cubicBezTo>
                    <a:pt x="2352" y="1249"/>
                    <a:pt x="2353" y="1250"/>
                    <a:pt x="2353" y="1252"/>
                  </a:cubicBezTo>
                  <a:lnTo>
                    <a:pt x="2368" y="1307"/>
                  </a:lnTo>
                  <a:lnTo>
                    <a:pt x="2361" y="1301"/>
                  </a:lnTo>
                  <a:lnTo>
                    <a:pt x="2449" y="1305"/>
                  </a:lnTo>
                  <a:cubicBezTo>
                    <a:pt x="2451" y="1306"/>
                    <a:pt x="2453" y="1306"/>
                    <a:pt x="2454" y="1308"/>
                  </a:cubicBezTo>
                  <a:lnTo>
                    <a:pt x="2492" y="1343"/>
                  </a:lnTo>
                  <a:lnTo>
                    <a:pt x="2487" y="1341"/>
                  </a:lnTo>
                  <a:lnTo>
                    <a:pt x="2508" y="1341"/>
                  </a:lnTo>
                  <a:cubicBezTo>
                    <a:pt x="2511" y="1341"/>
                    <a:pt x="2514" y="1343"/>
                    <a:pt x="2515" y="1346"/>
                  </a:cubicBezTo>
                  <a:lnTo>
                    <a:pt x="2565" y="1460"/>
                  </a:lnTo>
                  <a:lnTo>
                    <a:pt x="2614" y="1598"/>
                  </a:lnTo>
                  <a:cubicBezTo>
                    <a:pt x="2615" y="1599"/>
                    <a:pt x="2615" y="1601"/>
                    <a:pt x="2615" y="1603"/>
                  </a:cubicBezTo>
                  <a:lnTo>
                    <a:pt x="2592" y="1684"/>
                  </a:lnTo>
                  <a:lnTo>
                    <a:pt x="2592" y="1681"/>
                  </a:lnTo>
                  <a:lnTo>
                    <a:pt x="2596" y="1715"/>
                  </a:lnTo>
                  <a:cubicBezTo>
                    <a:pt x="2596" y="1717"/>
                    <a:pt x="2596" y="1718"/>
                    <a:pt x="2595" y="1720"/>
                  </a:cubicBezTo>
                  <a:lnTo>
                    <a:pt x="2549" y="1802"/>
                  </a:lnTo>
                  <a:lnTo>
                    <a:pt x="2550" y="1796"/>
                  </a:lnTo>
                  <a:lnTo>
                    <a:pt x="2561" y="1862"/>
                  </a:lnTo>
                  <a:lnTo>
                    <a:pt x="2557" y="1856"/>
                  </a:lnTo>
                  <a:lnTo>
                    <a:pt x="2719" y="1930"/>
                  </a:lnTo>
                  <a:lnTo>
                    <a:pt x="2717" y="1929"/>
                  </a:lnTo>
                  <a:lnTo>
                    <a:pt x="2895" y="1957"/>
                  </a:lnTo>
                  <a:cubicBezTo>
                    <a:pt x="2896" y="1957"/>
                    <a:pt x="2897" y="1958"/>
                    <a:pt x="2898" y="1958"/>
                  </a:cubicBezTo>
                  <a:lnTo>
                    <a:pt x="3081" y="2090"/>
                  </a:lnTo>
                  <a:lnTo>
                    <a:pt x="3079" y="2089"/>
                  </a:lnTo>
                  <a:lnTo>
                    <a:pt x="3139" y="2111"/>
                  </a:lnTo>
                  <a:cubicBezTo>
                    <a:pt x="3141" y="2112"/>
                    <a:pt x="3143" y="2114"/>
                    <a:pt x="3144" y="2118"/>
                  </a:cubicBezTo>
                  <a:lnTo>
                    <a:pt x="3148" y="2153"/>
                  </a:lnTo>
                  <a:lnTo>
                    <a:pt x="3147" y="2151"/>
                  </a:lnTo>
                  <a:lnTo>
                    <a:pt x="3185" y="2235"/>
                  </a:lnTo>
                  <a:lnTo>
                    <a:pt x="3222" y="2343"/>
                  </a:lnTo>
                  <a:lnTo>
                    <a:pt x="3221" y="2342"/>
                  </a:lnTo>
                  <a:lnTo>
                    <a:pt x="3271" y="2437"/>
                  </a:lnTo>
                  <a:cubicBezTo>
                    <a:pt x="3273" y="2441"/>
                    <a:pt x="3271" y="2446"/>
                    <a:pt x="3267" y="2448"/>
                  </a:cubicBezTo>
                  <a:cubicBezTo>
                    <a:pt x="3263" y="2450"/>
                    <a:pt x="3259" y="2449"/>
                    <a:pt x="3257" y="2445"/>
                  </a:cubicBezTo>
                  <a:lnTo>
                    <a:pt x="3207" y="2349"/>
                  </a:lnTo>
                  <a:cubicBezTo>
                    <a:pt x="3207" y="2349"/>
                    <a:pt x="3207" y="2348"/>
                    <a:pt x="3206" y="2348"/>
                  </a:cubicBezTo>
                  <a:lnTo>
                    <a:pt x="3170" y="2241"/>
                  </a:lnTo>
                  <a:lnTo>
                    <a:pt x="3132" y="2158"/>
                  </a:lnTo>
                  <a:cubicBezTo>
                    <a:pt x="3132" y="2157"/>
                    <a:pt x="3132" y="2156"/>
                    <a:pt x="3132" y="2155"/>
                  </a:cubicBezTo>
                  <a:lnTo>
                    <a:pt x="3128" y="2119"/>
                  </a:lnTo>
                  <a:lnTo>
                    <a:pt x="3133" y="2126"/>
                  </a:lnTo>
                  <a:lnTo>
                    <a:pt x="3074" y="2104"/>
                  </a:lnTo>
                  <a:cubicBezTo>
                    <a:pt x="3073" y="2104"/>
                    <a:pt x="3072" y="2103"/>
                    <a:pt x="3072" y="2103"/>
                  </a:cubicBezTo>
                  <a:lnTo>
                    <a:pt x="2889" y="1971"/>
                  </a:lnTo>
                  <a:lnTo>
                    <a:pt x="2892" y="1973"/>
                  </a:lnTo>
                  <a:lnTo>
                    <a:pt x="2714" y="1945"/>
                  </a:lnTo>
                  <a:cubicBezTo>
                    <a:pt x="2714" y="1945"/>
                    <a:pt x="2713" y="1945"/>
                    <a:pt x="2712" y="1944"/>
                  </a:cubicBezTo>
                  <a:lnTo>
                    <a:pt x="2550" y="1871"/>
                  </a:lnTo>
                  <a:cubicBezTo>
                    <a:pt x="2548" y="1870"/>
                    <a:pt x="2546" y="1867"/>
                    <a:pt x="2546" y="1865"/>
                  </a:cubicBezTo>
                  <a:lnTo>
                    <a:pt x="2534" y="1799"/>
                  </a:lnTo>
                  <a:cubicBezTo>
                    <a:pt x="2534" y="1797"/>
                    <a:pt x="2534" y="1795"/>
                    <a:pt x="2535" y="1794"/>
                  </a:cubicBezTo>
                  <a:lnTo>
                    <a:pt x="2581" y="1712"/>
                  </a:lnTo>
                  <a:lnTo>
                    <a:pt x="2580" y="1717"/>
                  </a:lnTo>
                  <a:lnTo>
                    <a:pt x="2576" y="1683"/>
                  </a:lnTo>
                  <a:cubicBezTo>
                    <a:pt x="2576" y="1682"/>
                    <a:pt x="2576" y="1681"/>
                    <a:pt x="2576" y="1680"/>
                  </a:cubicBezTo>
                  <a:lnTo>
                    <a:pt x="2599" y="1598"/>
                  </a:lnTo>
                  <a:lnTo>
                    <a:pt x="2599" y="1603"/>
                  </a:lnTo>
                  <a:lnTo>
                    <a:pt x="2550" y="1466"/>
                  </a:lnTo>
                  <a:lnTo>
                    <a:pt x="2500" y="1353"/>
                  </a:lnTo>
                  <a:lnTo>
                    <a:pt x="2508" y="1357"/>
                  </a:lnTo>
                  <a:lnTo>
                    <a:pt x="2487" y="1357"/>
                  </a:lnTo>
                  <a:cubicBezTo>
                    <a:pt x="2485" y="1357"/>
                    <a:pt x="2483" y="1357"/>
                    <a:pt x="2481" y="1355"/>
                  </a:cubicBezTo>
                  <a:lnTo>
                    <a:pt x="2443" y="1319"/>
                  </a:lnTo>
                  <a:lnTo>
                    <a:pt x="2448" y="1321"/>
                  </a:lnTo>
                  <a:lnTo>
                    <a:pt x="2360" y="1317"/>
                  </a:lnTo>
                  <a:cubicBezTo>
                    <a:pt x="2357" y="1317"/>
                    <a:pt x="2354" y="1315"/>
                    <a:pt x="2353" y="1312"/>
                  </a:cubicBezTo>
                  <a:lnTo>
                    <a:pt x="2338" y="1256"/>
                  </a:lnTo>
                  <a:lnTo>
                    <a:pt x="2340" y="1259"/>
                  </a:lnTo>
                  <a:lnTo>
                    <a:pt x="2273" y="1194"/>
                  </a:lnTo>
                  <a:cubicBezTo>
                    <a:pt x="2272" y="1193"/>
                    <a:pt x="2271" y="1191"/>
                    <a:pt x="2271" y="1190"/>
                  </a:cubicBezTo>
                  <a:lnTo>
                    <a:pt x="2265" y="1162"/>
                  </a:lnTo>
                  <a:lnTo>
                    <a:pt x="2266" y="1165"/>
                  </a:lnTo>
                  <a:lnTo>
                    <a:pt x="2239" y="1125"/>
                  </a:lnTo>
                  <a:cubicBezTo>
                    <a:pt x="2238" y="1123"/>
                    <a:pt x="2238" y="1120"/>
                    <a:pt x="2238" y="1118"/>
                  </a:cubicBezTo>
                  <a:lnTo>
                    <a:pt x="2257" y="1052"/>
                  </a:lnTo>
                  <a:lnTo>
                    <a:pt x="2265" y="1062"/>
                  </a:lnTo>
                  <a:lnTo>
                    <a:pt x="2233" y="1062"/>
                  </a:lnTo>
                  <a:cubicBezTo>
                    <a:pt x="2232" y="1062"/>
                    <a:pt x="2231" y="1062"/>
                    <a:pt x="2230" y="1062"/>
                  </a:cubicBezTo>
                  <a:lnTo>
                    <a:pt x="2154" y="1040"/>
                  </a:lnTo>
                  <a:lnTo>
                    <a:pt x="2161" y="1039"/>
                  </a:lnTo>
                  <a:lnTo>
                    <a:pt x="2126" y="1061"/>
                  </a:lnTo>
                  <a:lnTo>
                    <a:pt x="2130" y="1057"/>
                  </a:lnTo>
                  <a:lnTo>
                    <a:pt x="2112" y="1109"/>
                  </a:lnTo>
                  <a:cubicBezTo>
                    <a:pt x="2112" y="1110"/>
                    <a:pt x="2112" y="1110"/>
                    <a:pt x="2111" y="1111"/>
                  </a:cubicBezTo>
                  <a:lnTo>
                    <a:pt x="2071" y="1165"/>
                  </a:lnTo>
                  <a:cubicBezTo>
                    <a:pt x="2070" y="1167"/>
                    <a:pt x="2068" y="1168"/>
                    <a:pt x="2065" y="1168"/>
                  </a:cubicBezTo>
                  <a:lnTo>
                    <a:pt x="2006" y="1172"/>
                  </a:lnTo>
                  <a:lnTo>
                    <a:pt x="2010" y="1170"/>
                  </a:lnTo>
                  <a:lnTo>
                    <a:pt x="1959" y="1208"/>
                  </a:lnTo>
                  <a:lnTo>
                    <a:pt x="1962" y="1203"/>
                  </a:lnTo>
                  <a:lnTo>
                    <a:pt x="1935" y="1404"/>
                  </a:lnTo>
                  <a:cubicBezTo>
                    <a:pt x="1935" y="1407"/>
                    <a:pt x="1933" y="1410"/>
                    <a:pt x="1930" y="1411"/>
                  </a:cubicBezTo>
                  <a:lnTo>
                    <a:pt x="1811" y="1449"/>
                  </a:lnTo>
                  <a:cubicBezTo>
                    <a:pt x="1808" y="1450"/>
                    <a:pt x="1804" y="1448"/>
                    <a:pt x="1802" y="1446"/>
                  </a:cubicBezTo>
                  <a:lnTo>
                    <a:pt x="1778" y="1412"/>
                  </a:lnTo>
                  <a:lnTo>
                    <a:pt x="1784" y="1415"/>
                  </a:lnTo>
                  <a:lnTo>
                    <a:pt x="1731" y="1415"/>
                  </a:lnTo>
                  <a:cubicBezTo>
                    <a:pt x="1729" y="1415"/>
                    <a:pt x="1728" y="1415"/>
                    <a:pt x="1727" y="1414"/>
                  </a:cubicBezTo>
                  <a:lnTo>
                    <a:pt x="1605" y="1348"/>
                  </a:lnTo>
                  <a:lnTo>
                    <a:pt x="1614" y="1347"/>
                  </a:lnTo>
                  <a:lnTo>
                    <a:pt x="1593" y="1365"/>
                  </a:lnTo>
                  <a:lnTo>
                    <a:pt x="1595" y="1363"/>
                  </a:lnTo>
                  <a:lnTo>
                    <a:pt x="1459" y="1648"/>
                  </a:lnTo>
                  <a:lnTo>
                    <a:pt x="1457" y="1638"/>
                  </a:lnTo>
                  <a:lnTo>
                    <a:pt x="1494" y="1672"/>
                  </a:lnTo>
                  <a:cubicBezTo>
                    <a:pt x="1497" y="1675"/>
                    <a:pt x="1497" y="1679"/>
                    <a:pt x="1495" y="1683"/>
                  </a:cubicBezTo>
                  <a:lnTo>
                    <a:pt x="1468" y="1721"/>
                  </a:lnTo>
                  <a:cubicBezTo>
                    <a:pt x="1466" y="1724"/>
                    <a:pt x="1462" y="1725"/>
                    <a:pt x="1458" y="1723"/>
                  </a:cubicBezTo>
                  <a:lnTo>
                    <a:pt x="1444" y="1718"/>
                  </a:lnTo>
                  <a:lnTo>
                    <a:pt x="1381" y="1700"/>
                  </a:lnTo>
                  <a:cubicBezTo>
                    <a:pt x="1379" y="1699"/>
                    <a:pt x="1378" y="1698"/>
                    <a:pt x="1377" y="1697"/>
                  </a:cubicBezTo>
                  <a:lnTo>
                    <a:pt x="1347" y="1663"/>
                  </a:lnTo>
                  <a:lnTo>
                    <a:pt x="1353" y="1666"/>
                  </a:lnTo>
                  <a:lnTo>
                    <a:pt x="1174" y="1680"/>
                  </a:lnTo>
                  <a:lnTo>
                    <a:pt x="1175" y="1680"/>
                  </a:lnTo>
                  <a:lnTo>
                    <a:pt x="1107" y="1700"/>
                  </a:lnTo>
                  <a:lnTo>
                    <a:pt x="1112" y="1691"/>
                  </a:lnTo>
                  <a:lnTo>
                    <a:pt x="1114" y="1715"/>
                  </a:lnTo>
                  <a:lnTo>
                    <a:pt x="1109" y="1708"/>
                  </a:lnTo>
                  <a:lnTo>
                    <a:pt x="1175" y="1728"/>
                  </a:lnTo>
                  <a:cubicBezTo>
                    <a:pt x="1180" y="1729"/>
                    <a:pt x="1182" y="1734"/>
                    <a:pt x="1181" y="1738"/>
                  </a:cubicBezTo>
                  <a:lnTo>
                    <a:pt x="1167" y="1790"/>
                  </a:lnTo>
                  <a:lnTo>
                    <a:pt x="1168" y="1788"/>
                  </a:lnTo>
                  <a:lnTo>
                    <a:pt x="1164" y="2033"/>
                  </a:lnTo>
                  <a:lnTo>
                    <a:pt x="1164" y="2063"/>
                  </a:lnTo>
                  <a:cubicBezTo>
                    <a:pt x="1164" y="2067"/>
                    <a:pt x="1160" y="2071"/>
                    <a:pt x="1156" y="2071"/>
                  </a:cubicBezTo>
                  <a:lnTo>
                    <a:pt x="1137" y="2071"/>
                  </a:lnTo>
                  <a:lnTo>
                    <a:pt x="1142" y="2069"/>
                  </a:lnTo>
                  <a:lnTo>
                    <a:pt x="1073" y="2125"/>
                  </a:lnTo>
                  <a:lnTo>
                    <a:pt x="1076" y="2120"/>
                  </a:lnTo>
                  <a:lnTo>
                    <a:pt x="1057" y="2218"/>
                  </a:lnTo>
                  <a:cubicBezTo>
                    <a:pt x="1057" y="2218"/>
                    <a:pt x="1056" y="2219"/>
                    <a:pt x="1056" y="2220"/>
                  </a:cubicBezTo>
                  <a:lnTo>
                    <a:pt x="1039" y="2253"/>
                  </a:lnTo>
                  <a:cubicBezTo>
                    <a:pt x="1038" y="2256"/>
                    <a:pt x="1036" y="2257"/>
                    <a:pt x="1034" y="2258"/>
                  </a:cubicBezTo>
                  <a:lnTo>
                    <a:pt x="791" y="2315"/>
                  </a:lnTo>
                  <a:lnTo>
                    <a:pt x="794" y="2314"/>
                  </a:lnTo>
                  <a:lnTo>
                    <a:pt x="710" y="2376"/>
                  </a:lnTo>
                  <a:cubicBezTo>
                    <a:pt x="708" y="2377"/>
                    <a:pt x="706" y="2378"/>
                    <a:pt x="704" y="2377"/>
                  </a:cubicBezTo>
                  <a:lnTo>
                    <a:pt x="541" y="2343"/>
                  </a:lnTo>
                  <a:lnTo>
                    <a:pt x="549" y="2341"/>
                  </a:lnTo>
                  <a:lnTo>
                    <a:pt x="463" y="2433"/>
                  </a:lnTo>
                  <a:cubicBezTo>
                    <a:pt x="462" y="2434"/>
                    <a:pt x="460" y="2435"/>
                    <a:pt x="458" y="2435"/>
                  </a:cubicBezTo>
                  <a:lnTo>
                    <a:pt x="393" y="2439"/>
                  </a:lnTo>
                  <a:cubicBezTo>
                    <a:pt x="391" y="2439"/>
                    <a:pt x="390" y="2439"/>
                    <a:pt x="389" y="2438"/>
                  </a:cubicBezTo>
                  <a:lnTo>
                    <a:pt x="358" y="2424"/>
                  </a:lnTo>
                  <a:cubicBezTo>
                    <a:pt x="356" y="2423"/>
                    <a:pt x="354" y="2421"/>
                    <a:pt x="354" y="2419"/>
                  </a:cubicBezTo>
                  <a:lnTo>
                    <a:pt x="346" y="2375"/>
                  </a:lnTo>
                  <a:lnTo>
                    <a:pt x="348" y="2379"/>
                  </a:lnTo>
                  <a:lnTo>
                    <a:pt x="341" y="2371"/>
                  </a:lnTo>
                  <a:lnTo>
                    <a:pt x="349" y="2373"/>
                  </a:lnTo>
                  <a:lnTo>
                    <a:pt x="313" y="2385"/>
                  </a:lnTo>
                  <a:cubicBezTo>
                    <a:pt x="311" y="2385"/>
                    <a:pt x="310" y="2386"/>
                    <a:pt x="308" y="2385"/>
                  </a:cubicBezTo>
                  <a:lnTo>
                    <a:pt x="262" y="2373"/>
                  </a:lnTo>
                  <a:lnTo>
                    <a:pt x="267" y="2373"/>
                  </a:lnTo>
                  <a:lnTo>
                    <a:pt x="212" y="2395"/>
                  </a:lnTo>
                  <a:cubicBezTo>
                    <a:pt x="211" y="2395"/>
                    <a:pt x="211" y="2395"/>
                    <a:pt x="210" y="2395"/>
                  </a:cubicBezTo>
                  <a:lnTo>
                    <a:pt x="147" y="2407"/>
                  </a:lnTo>
                  <a:lnTo>
                    <a:pt x="149" y="2406"/>
                  </a:lnTo>
                  <a:lnTo>
                    <a:pt x="85" y="2438"/>
                  </a:lnTo>
                  <a:lnTo>
                    <a:pt x="89" y="2431"/>
                  </a:lnTo>
                  <a:lnTo>
                    <a:pt x="89" y="2471"/>
                  </a:lnTo>
                  <a:cubicBezTo>
                    <a:pt x="89" y="2473"/>
                    <a:pt x="88" y="2475"/>
                    <a:pt x="87" y="2477"/>
                  </a:cubicBezTo>
                  <a:lnTo>
                    <a:pt x="69" y="2495"/>
                  </a:lnTo>
                  <a:lnTo>
                    <a:pt x="24" y="2539"/>
                  </a:lnTo>
                  <a:lnTo>
                    <a:pt x="26" y="2530"/>
                  </a:lnTo>
                  <a:lnTo>
                    <a:pt x="43" y="2578"/>
                  </a:lnTo>
                  <a:cubicBezTo>
                    <a:pt x="43" y="2580"/>
                    <a:pt x="43" y="2582"/>
                    <a:pt x="42" y="2584"/>
                  </a:cubicBezTo>
                  <a:lnTo>
                    <a:pt x="16" y="2636"/>
                  </a:lnTo>
                  <a:lnTo>
                    <a:pt x="16" y="2630"/>
                  </a:lnTo>
                  <a:lnTo>
                    <a:pt x="35" y="2684"/>
                  </a:lnTo>
                  <a:lnTo>
                    <a:pt x="25" y="2679"/>
                  </a:lnTo>
                  <a:lnTo>
                    <a:pt x="67" y="2665"/>
                  </a:lnTo>
                  <a:cubicBezTo>
                    <a:pt x="70" y="2664"/>
                    <a:pt x="73" y="2664"/>
                    <a:pt x="75" y="2667"/>
                  </a:cubicBezTo>
                  <a:lnTo>
                    <a:pt x="146" y="2738"/>
                  </a:lnTo>
                  <a:cubicBezTo>
                    <a:pt x="148" y="2740"/>
                    <a:pt x="148" y="2742"/>
                    <a:pt x="148" y="2745"/>
                  </a:cubicBezTo>
                  <a:lnTo>
                    <a:pt x="141" y="2830"/>
                  </a:lnTo>
                  <a:lnTo>
                    <a:pt x="141" y="2829"/>
                  </a:lnTo>
                  <a:lnTo>
                    <a:pt x="148" y="2935"/>
                  </a:lnTo>
                  <a:cubicBezTo>
                    <a:pt x="148" y="2937"/>
                    <a:pt x="148" y="2939"/>
                    <a:pt x="146" y="2941"/>
                  </a:cubicBezTo>
                  <a:lnTo>
                    <a:pt x="116" y="2974"/>
                  </a:lnTo>
                  <a:cubicBezTo>
                    <a:pt x="113" y="2977"/>
                    <a:pt x="108" y="2978"/>
                    <a:pt x="105" y="2976"/>
                  </a:cubicBezTo>
                  <a:lnTo>
                    <a:pt x="76" y="2956"/>
                  </a:lnTo>
                  <a:lnTo>
                    <a:pt x="84" y="2957"/>
                  </a:lnTo>
                  <a:lnTo>
                    <a:pt x="31" y="2978"/>
                  </a:lnTo>
                  <a:lnTo>
                    <a:pt x="36" y="2971"/>
                  </a:lnTo>
                  <a:lnTo>
                    <a:pt x="36" y="2989"/>
                  </a:lnTo>
                  <a:lnTo>
                    <a:pt x="32" y="2982"/>
                  </a:lnTo>
                  <a:lnTo>
                    <a:pt x="137" y="3044"/>
                  </a:lnTo>
                  <a:cubicBezTo>
                    <a:pt x="138" y="3045"/>
                    <a:pt x="139" y="3045"/>
                    <a:pt x="139" y="3047"/>
                  </a:cubicBezTo>
                  <a:lnTo>
                    <a:pt x="160" y="3080"/>
                  </a:lnTo>
                  <a:lnTo>
                    <a:pt x="158" y="3078"/>
                  </a:lnTo>
                  <a:lnTo>
                    <a:pt x="208" y="3116"/>
                  </a:lnTo>
                  <a:cubicBezTo>
                    <a:pt x="210" y="3117"/>
                    <a:pt x="211" y="3119"/>
                    <a:pt x="211" y="3121"/>
                  </a:cubicBezTo>
                  <a:lnTo>
                    <a:pt x="217" y="3155"/>
                  </a:lnTo>
                  <a:cubicBezTo>
                    <a:pt x="217" y="3156"/>
                    <a:pt x="217" y="3158"/>
                    <a:pt x="217" y="3159"/>
                  </a:cubicBezTo>
                  <a:lnTo>
                    <a:pt x="194" y="3231"/>
                  </a:lnTo>
                  <a:lnTo>
                    <a:pt x="193" y="3225"/>
                  </a:lnTo>
                  <a:lnTo>
                    <a:pt x="226" y="3292"/>
                  </a:lnTo>
                  <a:lnTo>
                    <a:pt x="220" y="3288"/>
                  </a:lnTo>
                  <a:lnTo>
                    <a:pt x="260" y="3294"/>
                  </a:lnTo>
                  <a:cubicBezTo>
                    <a:pt x="261" y="3294"/>
                    <a:pt x="262" y="3295"/>
                    <a:pt x="263" y="3295"/>
                  </a:cubicBezTo>
                  <a:lnTo>
                    <a:pt x="401" y="3401"/>
                  </a:lnTo>
                  <a:lnTo>
                    <a:pt x="398" y="3400"/>
                  </a:lnTo>
                  <a:lnTo>
                    <a:pt x="459" y="3418"/>
                  </a:lnTo>
                  <a:lnTo>
                    <a:pt x="455" y="3418"/>
                  </a:lnTo>
                  <a:lnTo>
                    <a:pt x="619" y="3364"/>
                  </a:lnTo>
                  <a:cubicBezTo>
                    <a:pt x="620" y="3363"/>
                    <a:pt x="622" y="3363"/>
                    <a:pt x="623" y="3364"/>
                  </a:cubicBezTo>
                  <a:lnTo>
                    <a:pt x="686" y="3380"/>
                  </a:lnTo>
                  <a:cubicBezTo>
                    <a:pt x="688" y="3380"/>
                    <a:pt x="690" y="3382"/>
                    <a:pt x="691" y="3383"/>
                  </a:cubicBezTo>
                  <a:lnTo>
                    <a:pt x="754" y="3485"/>
                  </a:lnTo>
                  <a:lnTo>
                    <a:pt x="748" y="3481"/>
                  </a:lnTo>
                  <a:lnTo>
                    <a:pt x="790" y="3485"/>
                  </a:lnTo>
                  <a:cubicBezTo>
                    <a:pt x="792" y="3485"/>
                    <a:pt x="794" y="3486"/>
                    <a:pt x="795" y="3488"/>
                  </a:cubicBezTo>
                  <a:lnTo>
                    <a:pt x="813" y="3508"/>
                  </a:lnTo>
                  <a:cubicBezTo>
                    <a:pt x="814" y="3510"/>
                    <a:pt x="815" y="3512"/>
                    <a:pt x="814" y="3514"/>
                  </a:cubicBezTo>
                  <a:cubicBezTo>
                    <a:pt x="814" y="3516"/>
                    <a:pt x="813" y="3518"/>
                    <a:pt x="811" y="3520"/>
                  </a:cubicBezTo>
                  <a:lnTo>
                    <a:pt x="735" y="3571"/>
                  </a:lnTo>
                  <a:lnTo>
                    <a:pt x="738" y="3567"/>
                  </a:lnTo>
                  <a:lnTo>
                    <a:pt x="713" y="3647"/>
                  </a:lnTo>
                  <a:cubicBezTo>
                    <a:pt x="712" y="3649"/>
                    <a:pt x="711" y="3650"/>
                    <a:pt x="710" y="3651"/>
                  </a:cubicBezTo>
                  <a:lnTo>
                    <a:pt x="652" y="3687"/>
                  </a:lnTo>
                  <a:lnTo>
                    <a:pt x="656" y="3682"/>
                  </a:lnTo>
                  <a:lnTo>
                    <a:pt x="646" y="3730"/>
                  </a:lnTo>
                  <a:cubicBezTo>
                    <a:pt x="646" y="3732"/>
                    <a:pt x="644" y="3735"/>
                    <a:pt x="641" y="3736"/>
                  </a:cubicBezTo>
                  <a:lnTo>
                    <a:pt x="605" y="3750"/>
                  </a:lnTo>
                  <a:cubicBezTo>
                    <a:pt x="604" y="3750"/>
                    <a:pt x="602" y="3750"/>
                    <a:pt x="601" y="3750"/>
                  </a:cubicBezTo>
                  <a:lnTo>
                    <a:pt x="557" y="3744"/>
                  </a:lnTo>
                  <a:lnTo>
                    <a:pt x="566" y="3739"/>
                  </a:lnTo>
                  <a:lnTo>
                    <a:pt x="550" y="3775"/>
                  </a:lnTo>
                  <a:lnTo>
                    <a:pt x="551" y="3774"/>
                  </a:lnTo>
                  <a:lnTo>
                    <a:pt x="541" y="3821"/>
                  </a:lnTo>
                  <a:cubicBezTo>
                    <a:pt x="541" y="3825"/>
                    <a:pt x="537" y="3828"/>
                    <a:pt x="534" y="3828"/>
                  </a:cubicBezTo>
                  <a:lnTo>
                    <a:pt x="513" y="3828"/>
                  </a:lnTo>
                  <a:lnTo>
                    <a:pt x="521" y="3820"/>
                  </a:lnTo>
                  <a:lnTo>
                    <a:pt x="521" y="3868"/>
                  </a:lnTo>
                  <a:lnTo>
                    <a:pt x="518" y="3862"/>
                  </a:lnTo>
                  <a:lnTo>
                    <a:pt x="568" y="3916"/>
                  </a:lnTo>
                  <a:cubicBezTo>
                    <a:pt x="569" y="3917"/>
                    <a:pt x="570" y="3919"/>
                    <a:pt x="570" y="3921"/>
                  </a:cubicBezTo>
                  <a:lnTo>
                    <a:pt x="570" y="3997"/>
                  </a:lnTo>
                  <a:cubicBezTo>
                    <a:pt x="570" y="3998"/>
                    <a:pt x="570" y="3999"/>
                    <a:pt x="570" y="4000"/>
                  </a:cubicBezTo>
                  <a:lnTo>
                    <a:pt x="558" y="4030"/>
                  </a:lnTo>
                  <a:cubicBezTo>
                    <a:pt x="557" y="4033"/>
                    <a:pt x="555" y="4035"/>
                    <a:pt x="552" y="4035"/>
                  </a:cubicBezTo>
                  <a:lnTo>
                    <a:pt x="475" y="4043"/>
                  </a:lnTo>
                  <a:cubicBezTo>
                    <a:pt x="472" y="4043"/>
                    <a:pt x="470" y="4042"/>
                    <a:pt x="468" y="4040"/>
                  </a:cubicBezTo>
                  <a:lnTo>
                    <a:pt x="432" y="3996"/>
                  </a:lnTo>
                  <a:lnTo>
                    <a:pt x="439" y="3999"/>
                  </a:lnTo>
                  <a:lnTo>
                    <a:pt x="397" y="4005"/>
                  </a:lnTo>
                  <a:lnTo>
                    <a:pt x="404" y="3998"/>
                  </a:lnTo>
                  <a:lnTo>
                    <a:pt x="400" y="4032"/>
                  </a:lnTo>
                  <a:lnTo>
                    <a:pt x="400" y="4029"/>
                  </a:lnTo>
                  <a:lnTo>
                    <a:pt x="419" y="4086"/>
                  </a:lnTo>
                  <a:cubicBezTo>
                    <a:pt x="419" y="4087"/>
                    <a:pt x="419" y="4087"/>
                    <a:pt x="419" y="4088"/>
                  </a:cubicBezTo>
                  <a:lnTo>
                    <a:pt x="423" y="4127"/>
                  </a:lnTo>
                  <a:lnTo>
                    <a:pt x="423" y="4180"/>
                  </a:lnTo>
                  <a:cubicBezTo>
                    <a:pt x="423" y="4181"/>
                    <a:pt x="423" y="4181"/>
                    <a:pt x="423" y="4182"/>
                  </a:cubicBezTo>
                  <a:lnTo>
                    <a:pt x="417" y="4218"/>
                  </a:lnTo>
                  <a:lnTo>
                    <a:pt x="417" y="4216"/>
                  </a:lnTo>
                  <a:lnTo>
                    <a:pt x="419" y="4246"/>
                  </a:lnTo>
                  <a:lnTo>
                    <a:pt x="412" y="4238"/>
                  </a:lnTo>
                  <a:lnTo>
                    <a:pt x="458" y="4242"/>
                  </a:lnTo>
                  <a:cubicBezTo>
                    <a:pt x="460" y="4242"/>
                    <a:pt x="463" y="4244"/>
                    <a:pt x="464" y="4246"/>
                  </a:cubicBezTo>
                  <a:lnTo>
                    <a:pt x="495" y="4296"/>
                  </a:lnTo>
                  <a:lnTo>
                    <a:pt x="493" y="4294"/>
                  </a:lnTo>
                  <a:lnTo>
                    <a:pt x="607" y="4385"/>
                  </a:lnTo>
                  <a:cubicBezTo>
                    <a:pt x="609" y="4387"/>
                    <a:pt x="610" y="4389"/>
                    <a:pt x="610" y="4392"/>
                  </a:cubicBezTo>
                  <a:lnTo>
                    <a:pt x="610" y="4424"/>
                  </a:lnTo>
                  <a:lnTo>
                    <a:pt x="608" y="4418"/>
                  </a:lnTo>
                  <a:lnTo>
                    <a:pt x="691" y="4515"/>
                  </a:lnTo>
                  <a:lnTo>
                    <a:pt x="716" y="4550"/>
                  </a:lnTo>
                  <a:lnTo>
                    <a:pt x="711" y="4547"/>
                  </a:lnTo>
                  <a:lnTo>
                    <a:pt x="742" y="4555"/>
                  </a:lnTo>
                  <a:lnTo>
                    <a:pt x="734" y="4557"/>
                  </a:lnTo>
                  <a:lnTo>
                    <a:pt x="784" y="4506"/>
                  </a:lnTo>
                  <a:cubicBezTo>
                    <a:pt x="787" y="4502"/>
                    <a:pt x="792" y="4502"/>
                    <a:pt x="795" y="4505"/>
                  </a:cubicBezTo>
                  <a:lnTo>
                    <a:pt x="841" y="4549"/>
                  </a:lnTo>
                  <a:lnTo>
                    <a:pt x="1031" y="4720"/>
                  </a:lnTo>
                  <a:cubicBezTo>
                    <a:pt x="1032" y="4721"/>
                    <a:pt x="1033" y="4722"/>
                    <a:pt x="1034" y="4723"/>
                  </a:cubicBezTo>
                  <a:lnTo>
                    <a:pt x="1068" y="4811"/>
                  </a:lnTo>
                  <a:lnTo>
                    <a:pt x="1060" y="4806"/>
                  </a:lnTo>
                  <a:lnTo>
                    <a:pt x="1104" y="4806"/>
                  </a:lnTo>
                  <a:lnTo>
                    <a:pt x="1098" y="4809"/>
                  </a:lnTo>
                  <a:lnTo>
                    <a:pt x="1121" y="4783"/>
                  </a:lnTo>
                  <a:cubicBezTo>
                    <a:pt x="1124" y="4780"/>
                    <a:pt x="1129" y="4779"/>
                    <a:pt x="1133" y="4782"/>
                  </a:cubicBezTo>
                  <a:lnTo>
                    <a:pt x="1155" y="4802"/>
                  </a:lnTo>
                  <a:cubicBezTo>
                    <a:pt x="1157" y="4804"/>
                    <a:pt x="1158" y="4806"/>
                    <a:pt x="1158" y="4808"/>
                  </a:cubicBezTo>
                  <a:lnTo>
                    <a:pt x="1158" y="4890"/>
                  </a:lnTo>
                  <a:lnTo>
                    <a:pt x="1154" y="4883"/>
                  </a:lnTo>
                  <a:lnTo>
                    <a:pt x="1265" y="4947"/>
                  </a:lnTo>
                  <a:lnTo>
                    <a:pt x="1260" y="4946"/>
                  </a:lnTo>
                  <a:lnTo>
                    <a:pt x="1286" y="4942"/>
                  </a:lnTo>
                  <a:cubicBezTo>
                    <a:pt x="1291" y="4941"/>
                    <a:pt x="1295" y="4944"/>
                    <a:pt x="1295" y="4948"/>
                  </a:cubicBezTo>
                  <a:lnTo>
                    <a:pt x="1311" y="5013"/>
                  </a:lnTo>
                  <a:lnTo>
                    <a:pt x="1307" y="5008"/>
                  </a:lnTo>
                  <a:lnTo>
                    <a:pt x="1404" y="5066"/>
                  </a:lnTo>
                  <a:cubicBezTo>
                    <a:pt x="1407" y="5067"/>
                    <a:pt x="1408" y="5070"/>
                    <a:pt x="1408" y="5073"/>
                  </a:cubicBezTo>
                  <a:lnTo>
                    <a:pt x="1410" y="5110"/>
                  </a:lnTo>
                  <a:lnTo>
                    <a:pt x="1407" y="5105"/>
                  </a:lnTo>
                  <a:lnTo>
                    <a:pt x="1424" y="5119"/>
                  </a:lnTo>
                  <a:lnTo>
                    <a:pt x="1419" y="5117"/>
                  </a:lnTo>
                  <a:lnTo>
                    <a:pt x="1503" y="5113"/>
                  </a:lnTo>
                  <a:lnTo>
                    <a:pt x="1551" y="5113"/>
                  </a:lnTo>
                  <a:cubicBezTo>
                    <a:pt x="1553" y="5113"/>
                    <a:pt x="1555" y="5113"/>
                    <a:pt x="1556" y="5115"/>
                  </a:cubicBezTo>
                  <a:lnTo>
                    <a:pt x="1621" y="5168"/>
                  </a:lnTo>
                  <a:lnTo>
                    <a:pt x="1616" y="5167"/>
                  </a:lnTo>
                  <a:lnTo>
                    <a:pt x="1766" y="5161"/>
                  </a:lnTo>
                  <a:lnTo>
                    <a:pt x="1847" y="5157"/>
                  </a:lnTo>
                  <a:cubicBezTo>
                    <a:pt x="1850" y="5157"/>
                    <a:pt x="1852" y="5158"/>
                    <a:pt x="1854" y="5161"/>
                  </a:cubicBezTo>
                  <a:lnTo>
                    <a:pt x="1875" y="5196"/>
                  </a:lnTo>
                  <a:cubicBezTo>
                    <a:pt x="1876" y="5198"/>
                    <a:pt x="1876" y="5200"/>
                    <a:pt x="1876" y="5202"/>
                  </a:cubicBezTo>
                  <a:lnTo>
                    <a:pt x="1859" y="5276"/>
                  </a:lnTo>
                  <a:lnTo>
                    <a:pt x="1857" y="5269"/>
                  </a:lnTo>
                  <a:lnTo>
                    <a:pt x="1878" y="5297"/>
                  </a:lnTo>
                  <a:lnTo>
                    <a:pt x="1866" y="5296"/>
                  </a:lnTo>
                  <a:lnTo>
                    <a:pt x="1949" y="5220"/>
                  </a:lnTo>
                  <a:lnTo>
                    <a:pt x="2054" y="5142"/>
                  </a:lnTo>
                  <a:cubicBezTo>
                    <a:pt x="2056" y="5141"/>
                    <a:pt x="2058" y="5140"/>
                    <a:pt x="2060" y="5141"/>
                  </a:cubicBezTo>
                  <a:lnTo>
                    <a:pt x="2137" y="5153"/>
                  </a:lnTo>
                  <a:cubicBezTo>
                    <a:pt x="2138" y="5153"/>
                    <a:pt x="2139" y="5153"/>
                    <a:pt x="2140" y="5154"/>
                  </a:cubicBezTo>
                  <a:lnTo>
                    <a:pt x="2214" y="5202"/>
                  </a:lnTo>
                  <a:lnTo>
                    <a:pt x="2211" y="5201"/>
                  </a:lnTo>
                  <a:lnTo>
                    <a:pt x="2312" y="5215"/>
                  </a:lnTo>
                  <a:cubicBezTo>
                    <a:pt x="2314" y="5215"/>
                    <a:pt x="2316" y="5216"/>
                    <a:pt x="2317" y="5218"/>
                  </a:cubicBezTo>
                  <a:lnTo>
                    <a:pt x="2352" y="5266"/>
                  </a:lnTo>
                  <a:lnTo>
                    <a:pt x="2350" y="5264"/>
                  </a:lnTo>
                  <a:lnTo>
                    <a:pt x="2365" y="5274"/>
                  </a:lnTo>
                  <a:lnTo>
                    <a:pt x="2359" y="5272"/>
                  </a:lnTo>
                  <a:lnTo>
                    <a:pt x="2510" y="5242"/>
                  </a:lnTo>
                  <a:lnTo>
                    <a:pt x="2504" y="5248"/>
                  </a:lnTo>
                  <a:lnTo>
                    <a:pt x="2513" y="5220"/>
                  </a:lnTo>
                  <a:cubicBezTo>
                    <a:pt x="2514" y="5218"/>
                    <a:pt x="2515" y="5217"/>
                    <a:pt x="2517" y="5216"/>
                  </a:cubicBezTo>
                  <a:lnTo>
                    <a:pt x="2543" y="5198"/>
                  </a:lnTo>
                  <a:lnTo>
                    <a:pt x="2615" y="5139"/>
                  </a:lnTo>
                  <a:cubicBezTo>
                    <a:pt x="2616" y="5138"/>
                    <a:pt x="2618" y="5137"/>
                    <a:pt x="2619" y="5137"/>
                  </a:cubicBezTo>
                  <a:lnTo>
                    <a:pt x="2682" y="5127"/>
                  </a:lnTo>
                  <a:lnTo>
                    <a:pt x="2679" y="5128"/>
                  </a:lnTo>
                  <a:lnTo>
                    <a:pt x="2738" y="5088"/>
                  </a:lnTo>
                  <a:lnTo>
                    <a:pt x="2851" y="5022"/>
                  </a:lnTo>
                  <a:cubicBezTo>
                    <a:pt x="2853" y="5021"/>
                    <a:pt x="2855" y="5021"/>
                    <a:pt x="2857" y="5021"/>
                  </a:cubicBezTo>
                  <a:cubicBezTo>
                    <a:pt x="2859" y="5022"/>
                    <a:pt x="2861" y="5023"/>
                    <a:pt x="2862" y="5025"/>
                  </a:cubicBezTo>
                  <a:lnTo>
                    <a:pt x="2874" y="5045"/>
                  </a:lnTo>
                  <a:lnTo>
                    <a:pt x="2870" y="5042"/>
                  </a:lnTo>
                  <a:lnTo>
                    <a:pt x="2954" y="5076"/>
                  </a:lnTo>
                  <a:lnTo>
                    <a:pt x="2947" y="5076"/>
                  </a:lnTo>
                  <a:lnTo>
                    <a:pt x="3069" y="5008"/>
                  </a:lnTo>
                  <a:cubicBezTo>
                    <a:pt x="3072" y="5007"/>
                    <a:pt x="3075" y="5007"/>
                    <a:pt x="3078" y="5009"/>
                  </a:cubicBezTo>
                  <a:lnTo>
                    <a:pt x="3114" y="5037"/>
                  </a:lnTo>
                  <a:cubicBezTo>
                    <a:pt x="3117" y="5039"/>
                    <a:pt x="3118" y="5044"/>
                    <a:pt x="3116" y="5047"/>
                  </a:cubicBezTo>
                  <a:lnTo>
                    <a:pt x="3083" y="5099"/>
                  </a:lnTo>
                  <a:lnTo>
                    <a:pt x="3082" y="5089"/>
                  </a:lnTo>
                  <a:lnTo>
                    <a:pt x="3095" y="5101"/>
                  </a:lnTo>
                  <a:lnTo>
                    <a:pt x="3090" y="5099"/>
                  </a:lnTo>
                  <a:lnTo>
                    <a:pt x="3140" y="5099"/>
                  </a:lnTo>
                  <a:cubicBezTo>
                    <a:pt x="3144" y="5099"/>
                    <a:pt x="3147" y="5102"/>
                    <a:pt x="3148" y="5106"/>
                  </a:cubicBezTo>
                  <a:lnTo>
                    <a:pt x="3149" y="5130"/>
                  </a:lnTo>
                  <a:cubicBezTo>
                    <a:pt x="3150" y="5132"/>
                    <a:pt x="3149" y="5133"/>
                    <a:pt x="3149" y="5134"/>
                  </a:cubicBezTo>
                  <a:lnTo>
                    <a:pt x="3109" y="5212"/>
                  </a:lnTo>
                  <a:lnTo>
                    <a:pt x="3107" y="5203"/>
                  </a:lnTo>
                  <a:lnTo>
                    <a:pt x="3121" y="5217"/>
                  </a:lnTo>
                  <a:lnTo>
                    <a:pt x="3115" y="5214"/>
                  </a:lnTo>
                  <a:lnTo>
                    <a:pt x="3140" y="5214"/>
                  </a:lnTo>
                  <a:cubicBezTo>
                    <a:pt x="3140" y="5214"/>
                    <a:pt x="3141" y="5215"/>
                    <a:pt x="3142" y="5215"/>
                  </a:cubicBezTo>
                  <a:lnTo>
                    <a:pt x="3262" y="5249"/>
                  </a:lnTo>
                  <a:lnTo>
                    <a:pt x="3255" y="5250"/>
                  </a:lnTo>
                  <a:lnTo>
                    <a:pt x="3310" y="5202"/>
                  </a:lnTo>
                  <a:cubicBezTo>
                    <a:pt x="3313" y="5200"/>
                    <a:pt x="3317" y="5200"/>
                    <a:pt x="3320" y="5202"/>
                  </a:cubicBezTo>
                  <a:lnTo>
                    <a:pt x="3399" y="5268"/>
                  </a:lnTo>
                  <a:cubicBezTo>
                    <a:pt x="3400" y="5269"/>
                    <a:pt x="3401" y="5271"/>
                    <a:pt x="3401" y="5272"/>
                  </a:cubicBezTo>
                  <a:lnTo>
                    <a:pt x="3428" y="5388"/>
                  </a:lnTo>
                  <a:lnTo>
                    <a:pt x="3420" y="5382"/>
                  </a:lnTo>
                  <a:lnTo>
                    <a:pt x="3449" y="5382"/>
                  </a:lnTo>
                  <a:cubicBezTo>
                    <a:pt x="3451" y="5382"/>
                    <a:pt x="3452" y="5382"/>
                    <a:pt x="3454" y="5383"/>
                  </a:cubicBezTo>
                  <a:lnTo>
                    <a:pt x="3478" y="5401"/>
                  </a:lnTo>
                  <a:cubicBezTo>
                    <a:pt x="3480" y="5403"/>
                    <a:pt x="3481" y="5404"/>
                    <a:pt x="3482" y="5407"/>
                  </a:cubicBezTo>
                  <a:lnTo>
                    <a:pt x="3491" y="5476"/>
                  </a:lnTo>
                  <a:cubicBezTo>
                    <a:pt x="3491" y="5477"/>
                    <a:pt x="3491" y="5477"/>
                    <a:pt x="3491" y="5478"/>
                  </a:cubicBezTo>
                  <a:lnTo>
                    <a:pt x="3478" y="5721"/>
                  </a:lnTo>
                  <a:cubicBezTo>
                    <a:pt x="3478" y="5723"/>
                    <a:pt x="3477" y="5725"/>
                    <a:pt x="3475" y="5726"/>
                  </a:cubicBezTo>
                  <a:lnTo>
                    <a:pt x="3317" y="5876"/>
                  </a:lnTo>
                  <a:lnTo>
                    <a:pt x="3319" y="5871"/>
                  </a:lnTo>
                  <a:lnTo>
                    <a:pt x="3310" y="5927"/>
                  </a:lnTo>
                  <a:cubicBezTo>
                    <a:pt x="3309" y="5929"/>
                    <a:pt x="3309" y="5930"/>
                    <a:pt x="3307" y="5932"/>
                  </a:cubicBezTo>
                  <a:lnTo>
                    <a:pt x="3279" y="5958"/>
                  </a:lnTo>
                  <a:lnTo>
                    <a:pt x="3281" y="5953"/>
                  </a:lnTo>
                  <a:lnTo>
                    <a:pt x="3277" y="5983"/>
                  </a:lnTo>
                  <a:lnTo>
                    <a:pt x="3277" y="5979"/>
                  </a:lnTo>
                  <a:lnTo>
                    <a:pt x="3300" y="6051"/>
                  </a:lnTo>
                  <a:cubicBezTo>
                    <a:pt x="3300" y="6053"/>
                    <a:pt x="3300" y="6054"/>
                    <a:pt x="3300" y="6056"/>
                  </a:cubicBezTo>
                  <a:lnTo>
                    <a:pt x="3281" y="6108"/>
                  </a:lnTo>
                  <a:lnTo>
                    <a:pt x="3278" y="6099"/>
                  </a:lnTo>
                  <a:lnTo>
                    <a:pt x="3291" y="6109"/>
                  </a:lnTo>
                  <a:lnTo>
                    <a:pt x="3284" y="6107"/>
                  </a:lnTo>
                  <a:lnTo>
                    <a:pt x="3363" y="6083"/>
                  </a:lnTo>
                  <a:cubicBezTo>
                    <a:pt x="3363" y="6083"/>
                    <a:pt x="3364" y="6083"/>
                    <a:pt x="3364" y="6083"/>
                  </a:cubicBezTo>
                  <a:lnTo>
                    <a:pt x="3479" y="6077"/>
                  </a:lnTo>
                  <a:cubicBezTo>
                    <a:pt x="3482" y="6077"/>
                    <a:pt x="3484" y="6078"/>
                    <a:pt x="3486" y="6080"/>
                  </a:cubicBezTo>
                  <a:cubicBezTo>
                    <a:pt x="3487" y="6082"/>
                    <a:pt x="3488" y="6085"/>
                    <a:pt x="3487" y="6087"/>
                  </a:cubicBezTo>
                  <a:lnTo>
                    <a:pt x="3474" y="6135"/>
                  </a:lnTo>
                  <a:lnTo>
                    <a:pt x="3473" y="6129"/>
                  </a:lnTo>
                  <a:lnTo>
                    <a:pt x="3494" y="6173"/>
                  </a:lnTo>
                  <a:cubicBezTo>
                    <a:pt x="3495" y="6174"/>
                    <a:pt x="3495" y="6175"/>
                    <a:pt x="3495" y="6176"/>
                  </a:cubicBezTo>
                  <a:lnTo>
                    <a:pt x="3503" y="6240"/>
                  </a:lnTo>
                  <a:lnTo>
                    <a:pt x="3502" y="6237"/>
                  </a:lnTo>
                  <a:lnTo>
                    <a:pt x="3513" y="6261"/>
                  </a:lnTo>
                  <a:lnTo>
                    <a:pt x="3507" y="6256"/>
                  </a:lnTo>
                  <a:lnTo>
                    <a:pt x="3575" y="6260"/>
                  </a:lnTo>
                  <a:cubicBezTo>
                    <a:pt x="3577" y="6261"/>
                    <a:pt x="3579" y="6261"/>
                    <a:pt x="3580" y="6262"/>
                  </a:cubicBezTo>
                  <a:lnTo>
                    <a:pt x="3609" y="6286"/>
                  </a:lnTo>
                  <a:cubicBezTo>
                    <a:pt x="3612" y="6289"/>
                    <a:pt x="3612" y="6294"/>
                    <a:pt x="3610" y="6297"/>
                  </a:cubicBezTo>
                  <a:lnTo>
                    <a:pt x="3577" y="6339"/>
                  </a:lnTo>
                  <a:lnTo>
                    <a:pt x="3579" y="6335"/>
                  </a:lnTo>
                  <a:lnTo>
                    <a:pt x="3573" y="6389"/>
                  </a:lnTo>
                  <a:cubicBezTo>
                    <a:pt x="3573" y="6390"/>
                    <a:pt x="3573" y="6390"/>
                    <a:pt x="3573" y="6391"/>
                  </a:cubicBezTo>
                  <a:lnTo>
                    <a:pt x="3548" y="6453"/>
                  </a:lnTo>
                  <a:lnTo>
                    <a:pt x="3547" y="6444"/>
                  </a:lnTo>
                  <a:lnTo>
                    <a:pt x="3564" y="6464"/>
                  </a:lnTo>
                  <a:lnTo>
                    <a:pt x="3559" y="6462"/>
                  </a:lnTo>
                  <a:lnTo>
                    <a:pt x="3599" y="6468"/>
                  </a:lnTo>
                  <a:cubicBezTo>
                    <a:pt x="3600" y="6468"/>
                    <a:pt x="3600" y="6468"/>
                    <a:pt x="3601" y="6468"/>
                  </a:cubicBezTo>
                  <a:lnTo>
                    <a:pt x="3673" y="6496"/>
                  </a:lnTo>
                  <a:cubicBezTo>
                    <a:pt x="3677" y="6498"/>
                    <a:pt x="3679" y="6502"/>
                    <a:pt x="3678" y="6506"/>
                  </a:cubicBezTo>
                  <a:lnTo>
                    <a:pt x="3670" y="6530"/>
                  </a:lnTo>
                  <a:lnTo>
                    <a:pt x="3670" y="6523"/>
                  </a:lnTo>
                  <a:lnTo>
                    <a:pt x="3715" y="6599"/>
                  </a:lnTo>
                  <a:lnTo>
                    <a:pt x="3709" y="6595"/>
                  </a:lnTo>
                  <a:lnTo>
                    <a:pt x="3775" y="6595"/>
                  </a:lnTo>
                  <a:lnTo>
                    <a:pt x="3771" y="6596"/>
                  </a:lnTo>
                  <a:lnTo>
                    <a:pt x="3855" y="6546"/>
                  </a:lnTo>
                  <a:cubicBezTo>
                    <a:pt x="3858" y="6545"/>
                    <a:pt x="3861" y="6545"/>
                    <a:pt x="3863" y="6546"/>
                  </a:cubicBezTo>
                  <a:lnTo>
                    <a:pt x="3888" y="6560"/>
                  </a:lnTo>
                  <a:cubicBezTo>
                    <a:pt x="3891" y="6562"/>
                    <a:pt x="3892" y="6564"/>
                    <a:pt x="3892" y="6567"/>
                  </a:cubicBezTo>
                  <a:lnTo>
                    <a:pt x="3892" y="6599"/>
                  </a:lnTo>
                  <a:lnTo>
                    <a:pt x="3892" y="6597"/>
                  </a:lnTo>
                  <a:lnTo>
                    <a:pt x="3903" y="6641"/>
                  </a:lnTo>
                  <a:lnTo>
                    <a:pt x="3901" y="6637"/>
                  </a:lnTo>
                  <a:lnTo>
                    <a:pt x="3922" y="6657"/>
                  </a:lnTo>
                  <a:lnTo>
                    <a:pt x="3916" y="6655"/>
                  </a:lnTo>
                  <a:lnTo>
                    <a:pt x="3961" y="6649"/>
                  </a:lnTo>
                  <a:cubicBezTo>
                    <a:pt x="3963" y="6649"/>
                    <a:pt x="3965" y="6649"/>
                    <a:pt x="3967" y="6650"/>
                  </a:cubicBezTo>
                  <a:lnTo>
                    <a:pt x="3986" y="6662"/>
                  </a:lnTo>
                  <a:lnTo>
                    <a:pt x="3975" y="6664"/>
                  </a:lnTo>
                  <a:lnTo>
                    <a:pt x="3991" y="6646"/>
                  </a:lnTo>
                  <a:lnTo>
                    <a:pt x="3989" y="6651"/>
                  </a:lnTo>
                  <a:lnTo>
                    <a:pt x="3989" y="6581"/>
                  </a:lnTo>
                  <a:lnTo>
                    <a:pt x="3989" y="6583"/>
                  </a:lnTo>
                  <a:lnTo>
                    <a:pt x="3960" y="6453"/>
                  </a:lnTo>
                  <a:cubicBezTo>
                    <a:pt x="3960" y="6452"/>
                    <a:pt x="3960" y="6450"/>
                    <a:pt x="3961" y="6448"/>
                  </a:cubicBezTo>
                  <a:lnTo>
                    <a:pt x="3980" y="6410"/>
                  </a:lnTo>
                  <a:cubicBezTo>
                    <a:pt x="3981" y="6408"/>
                    <a:pt x="3984" y="6406"/>
                    <a:pt x="3987" y="6406"/>
                  </a:cubicBezTo>
                  <a:lnTo>
                    <a:pt x="4060" y="6406"/>
                  </a:lnTo>
                  <a:lnTo>
                    <a:pt x="4077" y="6406"/>
                  </a:lnTo>
                  <a:lnTo>
                    <a:pt x="4071" y="6409"/>
                  </a:lnTo>
                  <a:lnTo>
                    <a:pt x="4107" y="6359"/>
                  </a:lnTo>
                  <a:cubicBezTo>
                    <a:pt x="4109" y="6356"/>
                    <a:pt x="4113" y="6355"/>
                    <a:pt x="4116" y="6357"/>
                  </a:cubicBezTo>
                  <a:lnTo>
                    <a:pt x="4217" y="6392"/>
                  </a:lnTo>
                  <a:lnTo>
                    <a:pt x="4209" y="6394"/>
                  </a:lnTo>
                  <a:lnTo>
                    <a:pt x="4251" y="6354"/>
                  </a:lnTo>
                  <a:cubicBezTo>
                    <a:pt x="4253" y="6353"/>
                    <a:pt x="4255" y="6352"/>
                    <a:pt x="4257" y="6352"/>
                  </a:cubicBezTo>
                  <a:cubicBezTo>
                    <a:pt x="4259" y="6352"/>
                    <a:pt x="4261" y="6353"/>
                    <a:pt x="4262" y="6355"/>
                  </a:cubicBezTo>
                  <a:lnTo>
                    <a:pt x="4283" y="6379"/>
                  </a:lnTo>
                  <a:lnTo>
                    <a:pt x="4273" y="6377"/>
                  </a:lnTo>
                  <a:lnTo>
                    <a:pt x="4315" y="6349"/>
                  </a:lnTo>
                  <a:cubicBezTo>
                    <a:pt x="4318" y="6347"/>
                    <a:pt x="4323" y="6348"/>
                    <a:pt x="4326" y="6351"/>
                  </a:cubicBezTo>
                  <a:lnTo>
                    <a:pt x="4362" y="6393"/>
                  </a:lnTo>
                  <a:lnTo>
                    <a:pt x="4356" y="6390"/>
                  </a:lnTo>
                  <a:lnTo>
                    <a:pt x="4373" y="6390"/>
                  </a:lnTo>
                  <a:lnTo>
                    <a:pt x="4366" y="6394"/>
                  </a:lnTo>
                  <a:lnTo>
                    <a:pt x="4377" y="6371"/>
                  </a:lnTo>
                  <a:cubicBezTo>
                    <a:pt x="4378" y="6370"/>
                    <a:pt x="4378" y="6369"/>
                    <a:pt x="4379" y="6368"/>
                  </a:cubicBezTo>
                  <a:lnTo>
                    <a:pt x="4413" y="6334"/>
                  </a:lnTo>
                  <a:cubicBezTo>
                    <a:pt x="4416" y="6332"/>
                    <a:pt x="4421" y="6331"/>
                    <a:pt x="4424" y="6334"/>
                  </a:cubicBezTo>
                  <a:lnTo>
                    <a:pt x="4439" y="6346"/>
                  </a:lnTo>
                  <a:lnTo>
                    <a:pt x="4433" y="6344"/>
                  </a:lnTo>
                  <a:lnTo>
                    <a:pt x="4482" y="6336"/>
                  </a:lnTo>
                  <a:lnTo>
                    <a:pt x="4478" y="6338"/>
                  </a:lnTo>
                  <a:lnTo>
                    <a:pt x="4524" y="6296"/>
                  </a:lnTo>
                  <a:lnTo>
                    <a:pt x="4523" y="6298"/>
                  </a:lnTo>
                  <a:lnTo>
                    <a:pt x="4559" y="6242"/>
                  </a:lnTo>
                  <a:cubicBezTo>
                    <a:pt x="4560" y="6240"/>
                    <a:pt x="4562" y="6239"/>
                    <a:pt x="4564" y="6239"/>
                  </a:cubicBezTo>
                  <a:lnTo>
                    <a:pt x="4619" y="6227"/>
                  </a:lnTo>
                  <a:cubicBezTo>
                    <a:pt x="4622" y="6226"/>
                    <a:pt x="4625" y="6227"/>
                    <a:pt x="4627" y="6229"/>
                  </a:cubicBezTo>
                  <a:lnTo>
                    <a:pt x="4654" y="6259"/>
                  </a:lnTo>
                  <a:lnTo>
                    <a:pt x="4652" y="6258"/>
                  </a:lnTo>
                  <a:lnTo>
                    <a:pt x="4708" y="6296"/>
                  </a:lnTo>
                  <a:lnTo>
                    <a:pt x="4702" y="6294"/>
                  </a:lnTo>
                  <a:lnTo>
                    <a:pt x="4757" y="6284"/>
                  </a:lnTo>
                  <a:cubicBezTo>
                    <a:pt x="4760" y="6284"/>
                    <a:pt x="4762" y="6285"/>
                    <a:pt x="4764" y="6286"/>
                  </a:cubicBezTo>
                  <a:lnTo>
                    <a:pt x="4775" y="6296"/>
                  </a:lnTo>
                  <a:lnTo>
                    <a:pt x="4770" y="6294"/>
                  </a:lnTo>
                  <a:lnTo>
                    <a:pt x="4822" y="6294"/>
                  </a:lnTo>
                  <a:cubicBezTo>
                    <a:pt x="4824" y="6294"/>
                    <a:pt x="4825" y="6295"/>
                    <a:pt x="4827" y="6296"/>
                  </a:cubicBezTo>
                  <a:lnTo>
                    <a:pt x="4863" y="6328"/>
                  </a:lnTo>
                  <a:cubicBezTo>
                    <a:pt x="4866" y="6330"/>
                    <a:pt x="4867" y="6334"/>
                    <a:pt x="4865" y="6338"/>
                  </a:cubicBezTo>
                  <a:lnTo>
                    <a:pt x="4833" y="6407"/>
                  </a:lnTo>
                  <a:lnTo>
                    <a:pt x="4833" y="6401"/>
                  </a:lnTo>
                  <a:lnTo>
                    <a:pt x="4858" y="6473"/>
                  </a:lnTo>
                  <a:lnTo>
                    <a:pt x="4854" y="6469"/>
                  </a:lnTo>
                  <a:lnTo>
                    <a:pt x="4986" y="6546"/>
                  </a:lnTo>
                  <a:lnTo>
                    <a:pt x="4982" y="6545"/>
                  </a:lnTo>
                  <a:lnTo>
                    <a:pt x="5040" y="6543"/>
                  </a:lnTo>
                  <a:lnTo>
                    <a:pt x="5103" y="6537"/>
                  </a:lnTo>
                  <a:lnTo>
                    <a:pt x="5098" y="6540"/>
                  </a:lnTo>
                  <a:lnTo>
                    <a:pt x="5158" y="6478"/>
                  </a:lnTo>
                  <a:cubicBezTo>
                    <a:pt x="5160" y="6476"/>
                    <a:pt x="5163" y="6475"/>
                    <a:pt x="5167" y="6476"/>
                  </a:cubicBezTo>
                  <a:lnTo>
                    <a:pt x="5226" y="6502"/>
                  </a:lnTo>
                  <a:cubicBezTo>
                    <a:pt x="5226" y="6502"/>
                    <a:pt x="5227" y="6503"/>
                    <a:pt x="5227" y="6503"/>
                  </a:cubicBezTo>
                  <a:lnTo>
                    <a:pt x="5285" y="6547"/>
                  </a:lnTo>
                  <a:lnTo>
                    <a:pt x="5279" y="6545"/>
                  </a:lnTo>
                  <a:lnTo>
                    <a:pt x="5387" y="6529"/>
                  </a:lnTo>
                  <a:cubicBezTo>
                    <a:pt x="5390" y="6529"/>
                    <a:pt x="5392" y="6530"/>
                    <a:pt x="5394" y="6531"/>
                  </a:cubicBezTo>
                  <a:cubicBezTo>
                    <a:pt x="5396" y="6533"/>
                    <a:pt x="5397" y="6535"/>
                    <a:pt x="5397" y="6537"/>
                  </a:cubicBezTo>
                  <a:lnTo>
                    <a:pt x="5397" y="6576"/>
                  </a:lnTo>
                  <a:lnTo>
                    <a:pt x="5385" y="6658"/>
                  </a:lnTo>
                  <a:lnTo>
                    <a:pt x="5384" y="6653"/>
                  </a:lnTo>
                  <a:lnTo>
                    <a:pt x="5442" y="6765"/>
                  </a:lnTo>
                  <a:lnTo>
                    <a:pt x="5435" y="6761"/>
                  </a:lnTo>
                  <a:lnTo>
                    <a:pt x="5485" y="6767"/>
                  </a:lnTo>
                  <a:lnTo>
                    <a:pt x="5479" y="6769"/>
                  </a:lnTo>
                  <a:lnTo>
                    <a:pt x="5523" y="6729"/>
                  </a:lnTo>
                  <a:lnTo>
                    <a:pt x="5521" y="6739"/>
                  </a:lnTo>
                  <a:lnTo>
                    <a:pt x="5458" y="6633"/>
                  </a:lnTo>
                  <a:cubicBezTo>
                    <a:pt x="5456" y="6630"/>
                    <a:pt x="5457" y="6626"/>
                    <a:pt x="5459" y="6623"/>
                  </a:cubicBezTo>
                  <a:lnTo>
                    <a:pt x="5492" y="6590"/>
                  </a:lnTo>
                  <a:cubicBezTo>
                    <a:pt x="5492" y="6589"/>
                    <a:pt x="5492" y="6589"/>
                    <a:pt x="5493" y="6589"/>
                  </a:cubicBezTo>
                  <a:lnTo>
                    <a:pt x="5562" y="6539"/>
                  </a:lnTo>
                  <a:cubicBezTo>
                    <a:pt x="5562" y="6538"/>
                    <a:pt x="5563" y="6538"/>
                    <a:pt x="5563" y="6538"/>
                  </a:cubicBezTo>
                  <a:lnTo>
                    <a:pt x="5695" y="6490"/>
                  </a:lnTo>
                  <a:lnTo>
                    <a:pt x="5692" y="6492"/>
                  </a:lnTo>
                  <a:lnTo>
                    <a:pt x="5744" y="6440"/>
                  </a:lnTo>
                  <a:cubicBezTo>
                    <a:pt x="5745" y="6439"/>
                    <a:pt x="5747" y="6438"/>
                    <a:pt x="5749" y="6438"/>
                  </a:cubicBezTo>
                  <a:lnTo>
                    <a:pt x="5826" y="6438"/>
                  </a:lnTo>
                  <a:lnTo>
                    <a:pt x="5822" y="6439"/>
                  </a:lnTo>
                  <a:lnTo>
                    <a:pt x="5859" y="6421"/>
                  </a:lnTo>
                  <a:cubicBezTo>
                    <a:pt x="5859" y="6420"/>
                    <a:pt x="5859" y="6420"/>
                    <a:pt x="5860" y="6420"/>
                  </a:cubicBezTo>
                  <a:lnTo>
                    <a:pt x="5931" y="6400"/>
                  </a:lnTo>
                  <a:lnTo>
                    <a:pt x="5926" y="6403"/>
                  </a:lnTo>
                  <a:lnTo>
                    <a:pt x="5965" y="6351"/>
                  </a:lnTo>
                  <a:cubicBezTo>
                    <a:pt x="5965" y="6350"/>
                    <a:pt x="5966" y="6349"/>
                    <a:pt x="5968" y="6349"/>
                  </a:cubicBezTo>
                  <a:lnTo>
                    <a:pt x="6035" y="6319"/>
                  </a:lnTo>
                  <a:lnTo>
                    <a:pt x="6030" y="6329"/>
                  </a:lnTo>
                  <a:lnTo>
                    <a:pt x="6005" y="6253"/>
                  </a:lnTo>
                  <a:cubicBezTo>
                    <a:pt x="6005" y="6252"/>
                    <a:pt x="6005" y="6251"/>
                    <a:pt x="6005" y="6250"/>
                  </a:cubicBezTo>
                  <a:lnTo>
                    <a:pt x="6009" y="6202"/>
                  </a:lnTo>
                  <a:cubicBezTo>
                    <a:pt x="6009" y="6199"/>
                    <a:pt x="6011" y="6196"/>
                    <a:pt x="6014" y="6195"/>
                  </a:cubicBezTo>
                  <a:cubicBezTo>
                    <a:pt x="6016" y="6194"/>
                    <a:pt x="6020" y="6195"/>
                    <a:pt x="6022" y="6197"/>
                  </a:cubicBezTo>
                  <a:lnTo>
                    <a:pt x="6096" y="6258"/>
                  </a:lnTo>
                  <a:lnTo>
                    <a:pt x="6088" y="6257"/>
                  </a:lnTo>
                  <a:lnTo>
                    <a:pt x="6180" y="6217"/>
                  </a:lnTo>
                  <a:lnTo>
                    <a:pt x="6178" y="6218"/>
                  </a:lnTo>
                  <a:lnTo>
                    <a:pt x="6218" y="6190"/>
                  </a:lnTo>
                  <a:cubicBezTo>
                    <a:pt x="6221" y="6188"/>
                    <a:pt x="6225" y="6188"/>
                    <a:pt x="6228" y="6190"/>
                  </a:cubicBezTo>
                  <a:lnTo>
                    <a:pt x="6256" y="6210"/>
                  </a:lnTo>
                  <a:lnTo>
                    <a:pt x="6247" y="6210"/>
                  </a:lnTo>
                  <a:lnTo>
                    <a:pt x="6287" y="6180"/>
                  </a:lnTo>
                  <a:cubicBezTo>
                    <a:pt x="6288" y="6179"/>
                    <a:pt x="6290" y="6179"/>
                    <a:pt x="6292" y="6179"/>
                  </a:cubicBezTo>
                  <a:lnTo>
                    <a:pt x="6338" y="6179"/>
                  </a:lnTo>
                  <a:lnTo>
                    <a:pt x="6364" y="6179"/>
                  </a:lnTo>
                  <a:lnTo>
                    <a:pt x="6356" y="6187"/>
                  </a:lnTo>
                  <a:lnTo>
                    <a:pt x="6356" y="6173"/>
                  </a:lnTo>
                  <a:cubicBezTo>
                    <a:pt x="6356" y="6171"/>
                    <a:pt x="6357" y="6170"/>
                    <a:pt x="6357" y="6169"/>
                  </a:cubicBezTo>
                  <a:lnTo>
                    <a:pt x="6376" y="6133"/>
                  </a:lnTo>
                  <a:cubicBezTo>
                    <a:pt x="6378" y="6129"/>
                    <a:pt x="6383" y="6128"/>
                    <a:pt x="6387" y="6130"/>
                  </a:cubicBezTo>
                  <a:lnTo>
                    <a:pt x="6423" y="6146"/>
                  </a:lnTo>
                  <a:lnTo>
                    <a:pt x="6416" y="6146"/>
                  </a:lnTo>
                  <a:lnTo>
                    <a:pt x="6498" y="6104"/>
                  </a:lnTo>
                  <a:lnTo>
                    <a:pt x="6494" y="6108"/>
                  </a:lnTo>
                  <a:lnTo>
                    <a:pt x="6519" y="6054"/>
                  </a:lnTo>
                  <a:cubicBezTo>
                    <a:pt x="6520" y="6052"/>
                    <a:pt x="6522" y="6050"/>
                    <a:pt x="6524" y="6050"/>
                  </a:cubicBezTo>
                  <a:lnTo>
                    <a:pt x="6550" y="6040"/>
                  </a:lnTo>
                  <a:lnTo>
                    <a:pt x="6546" y="6044"/>
                  </a:lnTo>
                  <a:lnTo>
                    <a:pt x="6573" y="5988"/>
                  </a:lnTo>
                  <a:cubicBezTo>
                    <a:pt x="6573" y="5987"/>
                    <a:pt x="6574" y="5986"/>
                    <a:pt x="6575" y="5985"/>
                  </a:cubicBezTo>
                  <a:lnTo>
                    <a:pt x="6612" y="5959"/>
                  </a:lnTo>
                  <a:lnTo>
                    <a:pt x="6610" y="5960"/>
                  </a:lnTo>
                  <a:lnTo>
                    <a:pt x="6656" y="5912"/>
                  </a:lnTo>
                  <a:cubicBezTo>
                    <a:pt x="6658" y="5910"/>
                    <a:pt x="6661" y="5909"/>
                    <a:pt x="6664" y="5910"/>
                  </a:cubicBezTo>
                  <a:lnTo>
                    <a:pt x="6679" y="5914"/>
                  </a:lnTo>
                  <a:lnTo>
                    <a:pt x="6671" y="5917"/>
                  </a:lnTo>
                  <a:lnTo>
                    <a:pt x="6714" y="5860"/>
                  </a:lnTo>
                  <a:lnTo>
                    <a:pt x="6747" y="5808"/>
                  </a:lnTo>
                  <a:lnTo>
                    <a:pt x="6749" y="5818"/>
                  </a:lnTo>
                  <a:lnTo>
                    <a:pt x="6718" y="5795"/>
                  </a:lnTo>
                  <a:cubicBezTo>
                    <a:pt x="6716" y="5793"/>
                    <a:pt x="6715" y="5789"/>
                    <a:pt x="6715" y="5786"/>
                  </a:cubicBezTo>
                  <a:lnTo>
                    <a:pt x="6719" y="5772"/>
                  </a:lnTo>
                  <a:cubicBezTo>
                    <a:pt x="6720" y="5771"/>
                    <a:pt x="6721" y="5769"/>
                    <a:pt x="6722" y="5768"/>
                  </a:cubicBezTo>
                  <a:lnTo>
                    <a:pt x="6756" y="5738"/>
                  </a:lnTo>
                  <a:cubicBezTo>
                    <a:pt x="6758" y="5737"/>
                    <a:pt x="6759" y="5736"/>
                    <a:pt x="6761" y="5736"/>
                  </a:cubicBezTo>
                  <a:lnTo>
                    <a:pt x="6822" y="5736"/>
                  </a:lnTo>
                  <a:lnTo>
                    <a:pt x="6817" y="5739"/>
                  </a:lnTo>
                  <a:lnTo>
                    <a:pt x="6834" y="5721"/>
                  </a:lnTo>
                  <a:lnTo>
                    <a:pt x="6832" y="5728"/>
                  </a:lnTo>
                  <a:lnTo>
                    <a:pt x="6824" y="5694"/>
                  </a:lnTo>
                  <a:cubicBezTo>
                    <a:pt x="6823" y="5691"/>
                    <a:pt x="6825" y="5687"/>
                    <a:pt x="6828" y="5686"/>
                  </a:cubicBezTo>
                  <a:lnTo>
                    <a:pt x="6874" y="5660"/>
                  </a:lnTo>
                  <a:lnTo>
                    <a:pt x="6870" y="5670"/>
                  </a:lnTo>
                  <a:lnTo>
                    <a:pt x="6863" y="5652"/>
                  </a:lnTo>
                  <a:cubicBezTo>
                    <a:pt x="6862" y="5649"/>
                    <a:pt x="6862" y="5645"/>
                    <a:pt x="6865" y="5643"/>
                  </a:cubicBezTo>
                  <a:lnTo>
                    <a:pt x="6914" y="5595"/>
                  </a:lnTo>
                  <a:lnTo>
                    <a:pt x="6913" y="5605"/>
                  </a:lnTo>
                  <a:lnTo>
                    <a:pt x="6892" y="5571"/>
                  </a:lnTo>
                  <a:cubicBezTo>
                    <a:pt x="6890" y="5568"/>
                    <a:pt x="6890" y="5564"/>
                    <a:pt x="6893" y="5562"/>
                  </a:cubicBezTo>
                  <a:lnTo>
                    <a:pt x="6918" y="5534"/>
                  </a:lnTo>
                  <a:cubicBezTo>
                    <a:pt x="6920" y="5532"/>
                    <a:pt x="6922" y="5531"/>
                    <a:pt x="6925" y="5531"/>
                  </a:cubicBezTo>
                  <a:lnTo>
                    <a:pt x="6963" y="5539"/>
                  </a:lnTo>
                  <a:lnTo>
                    <a:pt x="6955" y="5543"/>
                  </a:lnTo>
                  <a:lnTo>
                    <a:pt x="6962" y="5529"/>
                  </a:lnTo>
                  <a:lnTo>
                    <a:pt x="6962" y="5535"/>
                  </a:lnTo>
                  <a:lnTo>
                    <a:pt x="6954" y="5493"/>
                  </a:lnTo>
                  <a:cubicBezTo>
                    <a:pt x="6954" y="5492"/>
                    <a:pt x="6954" y="5492"/>
                    <a:pt x="6954" y="5491"/>
                  </a:cubicBezTo>
                  <a:lnTo>
                    <a:pt x="6961" y="5355"/>
                  </a:lnTo>
                  <a:lnTo>
                    <a:pt x="6963" y="5360"/>
                  </a:lnTo>
                  <a:lnTo>
                    <a:pt x="6934" y="5319"/>
                  </a:lnTo>
                  <a:cubicBezTo>
                    <a:pt x="6933" y="5317"/>
                    <a:pt x="6933" y="5316"/>
                    <a:pt x="6933" y="5314"/>
                  </a:cubicBezTo>
                  <a:lnTo>
                    <a:pt x="6933" y="5302"/>
                  </a:lnTo>
                  <a:cubicBezTo>
                    <a:pt x="6933" y="5299"/>
                    <a:pt x="6934" y="5296"/>
                    <a:pt x="6937" y="5295"/>
                  </a:cubicBezTo>
                  <a:lnTo>
                    <a:pt x="6964" y="5281"/>
                  </a:lnTo>
                  <a:cubicBezTo>
                    <a:pt x="6966" y="5280"/>
                    <a:pt x="6969" y="5280"/>
                    <a:pt x="6971" y="5281"/>
                  </a:cubicBezTo>
                  <a:lnTo>
                    <a:pt x="7007" y="5299"/>
                  </a:lnTo>
                  <a:lnTo>
                    <a:pt x="6996" y="5303"/>
                  </a:lnTo>
                  <a:lnTo>
                    <a:pt x="7055" y="5153"/>
                  </a:lnTo>
                  <a:lnTo>
                    <a:pt x="7061" y="5128"/>
                  </a:lnTo>
                  <a:lnTo>
                    <a:pt x="7130" y="4947"/>
                  </a:lnTo>
                  <a:cubicBezTo>
                    <a:pt x="7131" y="4944"/>
                    <a:pt x="7133" y="4942"/>
                    <a:pt x="7136" y="4942"/>
                  </a:cubicBezTo>
                  <a:cubicBezTo>
                    <a:pt x="7139" y="4941"/>
                    <a:pt x="7142" y="4942"/>
                    <a:pt x="7144" y="4945"/>
                  </a:cubicBezTo>
                  <a:lnTo>
                    <a:pt x="7165" y="4973"/>
                  </a:lnTo>
                  <a:lnTo>
                    <a:pt x="7152" y="4972"/>
                  </a:lnTo>
                  <a:lnTo>
                    <a:pt x="7198" y="4915"/>
                  </a:lnTo>
                  <a:lnTo>
                    <a:pt x="7198" y="4924"/>
                  </a:lnTo>
                  <a:lnTo>
                    <a:pt x="7167" y="4876"/>
                  </a:lnTo>
                  <a:cubicBezTo>
                    <a:pt x="7165" y="4873"/>
                    <a:pt x="7165" y="4869"/>
                    <a:pt x="7167" y="4867"/>
                  </a:cubicBezTo>
                  <a:lnTo>
                    <a:pt x="7194" y="4833"/>
                  </a:lnTo>
                  <a:lnTo>
                    <a:pt x="7194" y="4842"/>
                  </a:lnTo>
                  <a:lnTo>
                    <a:pt x="7163" y="4792"/>
                  </a:lnTo>
                  <a:cubicBezTo>
                    <a:pt x="7162" y="4791"/>
                    <a:pt x="7162" y="4789"/>
                    <a:pt x="7162" y="4787"/>
                  </a:cubicBezTo>
                  <a:lnTo>
                    <a:pt x="7166" y="4751"/>
                  </a:lnTo>
                  <a:cubicBezTo>
                    <a:pt x="7166" y="4747"/>
                    <a:pt x="7170" y="4744"/>
                    <a:pt x="7174" y="4744"/>
                  </a:cubicBezTo>
                  <a:lnTo>
                    <a:pt x="7233" y="4744"/>
                  </a:lnTo>
                  <a:lnTo>
                    <a:pt x="7225" y="4753"/>
                  </a:lnTo>
                  <a:lnTo>
                    <a:pt x="7210" y="4632"/>
                  </a:lnTo>
                  <a:lnTo>
                    <a:pt x="7214" y="4638"/>
                  </a:lnTo>
                  <a:lnTo>
                    <a:pt x="7075" y="4574"/>
                  </a:lnTo>
                  <a:lnTo>
                    <a:pt x="7082" y="4574"/>
                  </a:lnTo>
                  <a:lnTo>
                    <a:pt x="7000" y="4614"/>
                  </a:lnTo>
                  <a:cubicBezTo>
                    <a:pt x="6997" y="4615"/>
                    <a:pt x="6994" y="4615"/>
                    <a:pt x="6992" y="4614"/>
                  </a:cubicBezTo>
                  <a:lnTo>
                    <a:pt x="6946" y="4586"/>
                  </a:lnTo>
                  <a:cubicBezTo>
                    <a:pt x="6944" y="4584"/>
                    <a:pt x="6942" y="4582"/>
                    <a:pt x="6942" y="4579"/>
                  </a:cubicBezTo>
                  <a:cubicBezTo>
                    <a:pt x="6942" y="4576"/>
                    <a:pt x="6944" y="4574"/>
                    <a:pt x="6946" y="4572"/>
                  </a:cubicBezTo>
                  <a:lnTo>
                    <a:pt x="6963" y="4560"/>
                  </a:lnTo>
                  <a:cubicBezTo>
                    <a:pt x="6964" y="4560"/>
                    <a:pt x="6965" y="4559"/>
                    <a:pt x="6966" y="4559"/>
                  </a:cubicBezTo>
                  <a:lnTo>
                    <a:pt x="7011" y="4547"/>
                  </a:lnTo>
                  <a:lnTo>
                    <a:pt x="7007" y="4551"/>
                  </a:lnTo>
                  <a:lnTo>
                    <a:pt x="7039" y="4501"/>
                  </a:lnTo>
                  <a:cubicBezTo>
                    <a:pt x="7039" y="4500"/>
                    <a:pt x="7040" y="4500"/>
                    <a:pt x="7040" y="4499"/>
                  </a:cubicBezTo>
                  <a:lnTo>
                    <a:pt x="7064" y="4477"/>
                  </a:lnTo>
                  <a:lnTo>
                    <a:pt x="7123" y="4429"/>
                  </a:lnTo>
                  <a:lnTo>
                    <a:pt x="7122" y="4431"/>
                  </a:lnTo>
                  <a:lnTo>
                    <a:pt x="7144" y="4401"/>
                  </a:lnTo>
                  <a:lnTo>
                    <a:pt x="7144" y="4410"/>
                  </a:lnTo>
                  <a:lnTo>
                    <a:pt x="7114" y="4366"/>
                  </a:lnTo>
                  <a:lnTo>
                    <a:pt x="7117" y="4369"/>
                  </a:lnTo>
                  <a:lnTo>
                    <a:pt x="7056" y="4341"/>
                  </a:lnTo>
                  <a:lnTo>
                    <a:pt x="7000" y="4315"/>
                  </a:lnTo>
                  <a:lnTo>
                    <a:pt x="6941" y="4287"/>
                  </a:lnTo>
                  <a:lnTo>
                    <a:pt x="6943" y="4288"/>
                  </a:lnTo>
                  <a:lnTo>
                    <a:pt x="6883" y="4272"/>
                  </a:lnTo>
                  <a:cubicBezTo>
                    <a:pt x="6880" y="4271"/>
                    <a:pt x="6878" y="4269"/>
                    <a:pt x="6878" y="4266"/>
                  </a:cubicBezTo>
                  <a:cubicBezTo>
                    <a:pt x="6877" y="4263"/>
                    <a:pt x="6878" y="4260"/>
                    <a:pt x="6880" y="4258"/>
                  </a:cubicBezTo>
                  <a:lnTo>
                    <a:pt x="6907" y="4236"/>
                  </a:lnTo>
                  <a:cubicBezTo>
                    <a:pt x="6909" y="4234"/>
                    <a:pt x="6912" y="4234"/>
                    <a:pt x="6915" y="4235"/>
                  </a:cubicBezTo>
                  <a:lnTo>
                    <a:pt x="6976" y="4257"/>
                  </a:lnTo>
                  <a:lnTo>
                    <a:pt x="6973" y="4256"/>
                  </a:lnTo>
                  <a:lnTo>
                    <a:pt x="7046" y="4256"/>
                  </a:lnTo>
                  <a:cubicBezTo>
                    <a:pt x="7047" y="4256"/>
                    <a:pt x="7048" y="4256"/>
                    <a:pt x="7048" y="4257"/>
                  </a:cubicBezTo>
                  <a:lnTo>
                    <a:pt x="7094" y="4272"/>
                  </a:lnTo>
                  <a:lnTo>
                    <a:pt x="7089" y="4273"/>
                  </a:lnTo>
                  <a:lnTo>
                    <a:pt x="7117" y="4261"/>
                  </a:lnTo>
                  <a:lnTo>
                    <a:pt x="7113" y="4271"/>
                  </a:lnTo>
                  <a:lnTo>
                    <a:pt x="7094" y="4227"/>
                  </a:lnTo>
                  <a:lnTo>
                    <a:pt x="7098" y="4232"/>
                  </a:lnTo>
                  <a:lnTo>
                    <a:pt x="7050" y="4210"/>
                  </a:lnTo>
                  <a:cubicBezTo>
                    <a:pt x="7049" y="4209"/>
                    <a:pt x="7047" y="4208"/>
                    <a:pt x="7047" y="4206"/>
                  </a:cubicBezTo>
                  <a:lnTo>
                    <a:pt x="7022" y="4162"/>
                  </a:lnTo>
                  <a:lnTo>
                    <a:pt x="7025" y="4166"/>
                  </a:lnTo>
                  <a:lnTo>
                    <a:pt x="6928" y="4118"/>
                  </a:lnTo>
                  <a:cubicBezTo>
                    <a:pt x="6924" y="4116"/>
                    <a:pt x="6922" y="4112"/>
                    <a:pt x="6924" y="4108"/>
                  </a:cubicBezTo>
                  <a:lnTo>
                    <a:pt x="6933" y="4080"/>
                  </a:lnTo>
                  <a:lnTo>
                    <a:pt x="6934" y="4087"/>
                  </a:lnTo>
                  <a:lnTo>
                    <a:pt x="6787" y="3838"/>
                  </a:lnTo>
                  <a:lnTo>
                    <a:pt x="6791" y="3841"/>
                  </a:lnTo>
                  <a:lnTo>
                    <a:pt x="6718" y="3809"/>
                  </a:lnTo>
                  <a:cubicBezTo>
                    <a:pt x="6718" y="3809"/>
                    <a:pt x="6717" y="3809"/>
                    <a:pt x="6717" y="3808"/>
                  </a:cubicBezTo>
                  <a:lnTo>
                    <a:pt x="6612" y="3735"/>
                  </a:lnTo>
                  <a:cubicBezTo>
                    <a:pt x="6608" y="3732"/>
                    <a:pt x="6607" y="3728"/>
                    <a:pt x="6609" y="3724"/>
                  </a:cubicBezTo>
                  <a:lnTo>
                    <a:pt x="6724" y="3517"/>
                  </a:lnTo>
                  <a:lnTo>
                    <a:pt x="6724" y="3525"/>
                  </a:lnTo>
                  <a:lnTo>
                    <a:pt x="6705" y="3491"/>
                  </a:lnTo>
                  <a:cubicBezTo>
                    <a:pt x="6703" y="3488"/>
                    <a:pt x="6703" y="3485"/>
                    <a:pt x="6705" y="3482"/>
                  </a:cubicBezTo>
                  <a:lnTo>
                    <a:pt x="6725" y="3458"/>
                  </a:lnTo>
                  <a:cubicBezTo>
                    <a:pt x="6727" y="3455"/>
                    <a:pt x="6730" y="3454"/>
                    <a:pt x="6734" y="3456"/>
                  </a:cubicBezTo>
                  <a:lnTo>
                    <a:pt x="6760" y="3466"/>
                  </a:lnTo>
                  <a:lnTo>
                    <a:pt x="6753" y="3466"/>
                  </a:lnTo>
                  <a:lnTo>
                    <a:pt x="6789" y="3443"/>
                  </a:lnTo>
                  <a:lnTo>
                    <a:pt x="6787" y="3446"/>
                  </a:lnTo>
                  <a:lnTo>
                    <a:pt x="6810" y="3398"/>
                  </a:lnTo>
                  <a:cubicBezTo>
                    <a:pt x="6810" y="3397"/>
                    <a:pt x="6810" y="3396"/>
                    <a:pt x="6811" y="3396"/>
                  </a:cubicBezTo>
                  <a:lnTo>
                    <a:pt x="6907" y="3304"/>
                  </a:lnTo>
                  <a:cubicBezTo>
                    <a:pt x="6907" y="3303"/>
                    <a:pt x="6908" y="3303"/>
                    <a:pt x="6909" y="3302"/>
                  </a:cubicBezTo>
                  <a:lnTo>
                    <a:pt x="6984" y="3274"/>
                  </a:lnTo>
                  <a:lnTo>
                    <a:pt x="6981" y="3276"/>
                  </a:lnTo>
                  <a:lnTo>
                    <a:pt x="7017" y="3242"/>
                  </a:lnTo>
                  <a:lnTo>
                    <a:pt x="7015" y="3249"/>
                  </a:lnTo>
                  <a:lnTo>
                    <a:pt x="7005" y="3175"/>
                  </a:lnTo>
                  <a:lnTo>
                    <a:pt x="7013" y="3182"/>
                  </a:lnTo>
                  <a:lnTo>
                    <a:pt x="6961" y="3178"/>
                  </a:lnTo>
                  <a:lnTo>
                    <a:pt x="6963" y="3178"/>
                  </a:lnTo>
                  <a:lnTo>
                    <a:pt x="6850" y="3190"/>
                  </a:lnTo>
                  <a:cubicBezTo>
                    <a:pt x="6848" y="3190"/>
                    <a:pt x="6847" y="3190"/>
                    <a:pt x="6846" y="3189"/>
                  </a:cubicBezTo>
                  <a:lnTo>
                    <a:pt x="6767" y="3150"/>
                  </a:lnTo>
                  <a:lnTo>
                    <a:pt x="6773" y="3150"/>
                  </a:lnTo>
                  <a:lnTo>
                    <a:pt x="6725" y="3160"/>
                  </a:lnTo>
                  <a:lnTo>
                    <a:pt x="6730" y="3157"/>
                  </a:lnTo>
                  <a:lnTo>
                    <a:pt x="6613" y="3315"/>
                  </a:lnTo>
                  <a:cubicBezTo>
                    <a:pt x="6613" y="3315"/>
                    <a:pt x="6612" y="3316"/>
                    <a:pt x="6611" y="3316"/>
                  </a:cubicBezTo>
                  <a:lnTo>
                    <a:pt x="6577" y="3340"/>
                  </a:lnTo>
                  <a:cubicBezTo>
                    <a:pt x="6575" y="3342"/>
                    <a:pt x="6571" y="3342"/>
                    <a:pt x="6569" y="3341"/>
                  </a:cubicBezTo>
                  <a:lnTo>
                    <a:pt x="6494" y="3303"/>
                  </a:lnTo>
                  <a:cubicBezTo>
                    <a:pt x="6492" y="3302"/>
                    <a:pt x="6490" y="3299"/>
                    <a:pt x="6490" y="3297"/>
                  </a:cubicBezTo>
                  <a:lnTo>
                    <a:pt x="6486" y="3259"/>
                  </a:lnTo>
                  <a:lnTo>
                    <a:pt x="6486" y="3260"/>
                  </a:lnTo>
                  <a:lnTo>
                    <a:pt x="6467" y="3188"/>
                  </a:lnTo>
                  <a:lnTo>
                    <a:pt x="6471" y="3193"/>
                  </a:lnTo>
                  <a:lnTo>
                    <a:pt x="6431" y="3167"/>
                  </a:lnTo>
                  <a:lnTo>
                    <a:pt x="6437" y="3168"/>
                  </a:lnTo>
                  <a:lnTo>
                    <a:pt x="6370" y="3184"/>
                  </a:lnTo>
                  <a:cubicBezTo>
                    <a:pt x="6368" y="3185"/>
                    <a:pt x="6365" y="3184"/>
                    <a:pt x="6363" y="3183"/>
                  </a:cubicBezTo>
                  <a:lnTo>
                    <a:pt x="6321" y="3153"/>
                  </a:lnTo>
                  <a:lnTo>
                    <a:pt x="6297" y="3135"/>
                  </a:lnTo>
                  <a:cubicBezTo>
                    <a:pt x="6295" y="3134"/>
                    <a:pt x="6294" y="3133"/>
                    <a:pt x="6294" y="3131"/>
                  </a:cubicBezTo>
                  <a:lnTo>
                    <a:pt x="6273" y="3071"/>
                  </a:lnTo>
                  <a:lnTo>
                    <a:pt x="6257" y="3030"/>
                  </a:lnTo>
                  <a:cubicBezTo>
                    <a:pt x="6257" y="3028"/>
                    <a:pt x="6257" y="3027"/>
                    <a:pt x="6257" y="3026"/>
                  </a:cubicBezTo>
                  <a:lnTo>
                    <a:pt x="6267" y="2970"/>
                  </a:lnTo>
                  <a:cubicBezTo>
                    <a:pt x="6267" y="2968"/>
                    <a:pt x="6268" y="2966"/>
                    <a:pt x="6270" y="2965"/>
                  </a:cubicBezTo>
                  <a:lnTo>
                    <a:pt x="6306" y="2939"/>
                  </a:lnTo>
                  <a:cubicBezTo>
                    <a:pt x="6309" y="2937"/>
                    <a:pt x="6312" y="2937"/>
                    <a:pt x="6314" y="2938"/>
                  </a:cubicBezTo>
                  <a:lnTo>
                    <a:pt x="6364" y="2962"/>
                  </a:lnTo>
                  <a:lnTo>
                    <a:pt x="6356" y="2962"/>
                  </a:lnTo>
                  <a:lnTo>
                    <a:pt x="6477" y="2890"/>
                  </a:lnTo>
                  <a:lnTo>
                    <a:pt x="6473" y="2897"/>
                  </a:lnTo>
                  <a:lnTo>
                    <a:pt x="6473" y="2858"/>
                  </a:lnTo>
                  <a:cubicBezTo>
                    <a:pt x="6473" y="2856"/>
                    <a:pt x="6473" y="2854"/>
                    <a:pt x="6474" y="2853"/>
                  </a:cubicBezTo>
                  <a:lnTo>
                    <a:pt x="6547" y="2744"/>
                  </a:lnTo>
                  <a:cubicBezTo>
                    <a:pt x="6547" y="2743"/>
                    <a:pt x="6548" y="2742"/>
                    <a:pt x="6549" y="2741"/>
                  </a:cubicBezTo>
                  <a:lnTo>
                    <a:pt x="6585" y="2717"/>
                  </a:lnTo>
                  <a:lnTo>
                    <a:pt x="6583" y="2719"/>
                  </a:lnTo>
                  <a:lnTo>
                    <a:pt x="6643" y="2647"/>
                  </a:lnTo>
                  <a:lnTo>
                    <a:pt x="6642" y="2648"/>
                  </a:lnTo>
                  <a:lnTo>
                    <a:pt x="6701" y="2543"/>
                  </a:lnTo>
                  <a:cubicBezTo>
                    <a:pt x="6702" y="2541"/>
                    <a:pt x="6704" y="2539"/>
                    <a:pt x="6706" y="2539"/>
                  </a:cubicBezTo>
                  <a:lnTo>
                    <a:pt x="6805" y="2515"/>
                  </a:lnTo>
                  <a:cubicBezTo>
                    <a:pt x="6808" y="2514"/>
                    <a:pt x="6811" y="2515"/>
                    <a:pt x="6813" y="2517"/>
                  </a:cubicBezTo>
                  <a:lnTo>
                    <a:pt x="6876" y="2583"/>
                  </a:lnTo>
                  <a:cubicBezTo>
                    <a:pt x="6878" y="2585"/>
                    <a:pt x="6879" y="2589"/>
                    <a:pt x="6877" y="2592"/>
                  </a:cubicBezTo>
                  <a:lnTo>
                    <a:pt x="6829" y="2698"/>
                  </a:lnTo>
                  <a:lnTo>
                    <a:pt x="6774" y="2796"/>
                  </a:lnTo>
                  <a:lnTo>
                    <a:pt x="6772" y="2785"/>
                  </a:lnTo>
                  <a:lnTo>
                    <a:pt x="6825" y="2823"/>
                  </a:lnTo>
                  <a:cubicBezTo>
                    <a:pt x="6827" y="2825"/>
                    <a:pt x="6829" y="2827"/>
                    <a:pt x="6829" y="2830"/>
                  </a:cubicBezTo>
                  <a:lnTo>
                    <a:pt x="6825" y="2880"/>
                  </a:lnTo>
                  <a:cubicBezTo>
                    <a:pt x="6825" y="2882"/>
                    <a:pt x="6824" y="2884"/>
                    <a:pt x="6822" y="2885"/>
                  </a:cubicBezTo>
                  <a:lnTo>
                    <a:pt x="6778" y="2927"/>
                  </a:lnTo>
                  <a:lnTo>
                    <a:pt x="6780" y="2918"/>
                  </a:lnTo>
                  <a:lnTo>
                    <a:pt x="6790" y="2938"/>
                  </a:lnTo>
                  <a:lnTo>
                    <a:pt x="6779" y="2934"/>
                  </a:lnTo>
                  <a:lnTo>
                    <a:pt x="6855" y="2894"/>
                  </a:lnTo>
                  <a:lnTo>
                    <a:pt x="6852" y="2897"/>
                  </a:lnTo>
                  <a:lnTo>
                    <a:pt x="6955" y="2753"/>
                  </a:lnTo>
                  <a:cubicBezTo>
                    <a:pt x="6956" y="2752"/>
                    <a:pt x="6957" y="2752"/>
                    <a:pt x="6958" y="2751"/>
                  </a:cubicBezTo>
                  <a:lnTo>
                    <a:pt x="7114" y="2655"/>
                  </a:lnTo>
                  <a:cubicBezTo>
                    <a:pt x="7115" y="2655"/>
                    <a:pt x="7116" y="2655"/>
                    <a:pt x="7117" y="2654"/>
                  </a:cubicBezTo>
                  <a:lnTo>
                    <a:pt x="7168" y="2644"/>
                  </a:lnTo>
                  <a:lnTo>
                    <a:pt x="7163" y="2648"/>
                  </a:lnTo>
                  <a:lnTo>
                    <a:pt x="7263" y="2492"/>
                  </a:lnTo>
                  <a:lnTo>
                    <a:pt x="7324" y="2416"/>
                  </a:lnTo>
                  <a:cubicBezTo>
                    <a:pt x="7325" y="2416"/>
                    <a:pt x="7325" y="2415"/>
                    <a:pt x="7326" y="2415"/>
                  </a:cubicBezTo>
                  <a:lnTo>
                    <a:pt x="7383" y="2377"/>
                  </a:lnTo>
                  <a:lnTo>
                    <a:pt x="7380" y="2381"/>
                  </a:lnTo>
                  <a:lnTo>
                    <a:pt x="7435" y="2217"/>
                  </a:lnTo>
                  <a:cubicBezTo>
                    <a:pt x="7436" y="2215"/>
                    <a:pt x="7438" y="2213"/>
                    <a:pt x="7440" y="2213"/>
                  </a:cubicBezTo>
                  <a:lnTo>
                    <a:pt x="7465" y="2203"/>
                  </a:lnTo>
                  <a:cubicBezTo>
                    <a:pt x="7467" y="2202"/>
                    <a:pt x="7470" y="2202"/>
                    <a:pt x="7472" y="2203"/>
                  </a:cubicBezTo>
                  <a:lnTo>
                    <a:pt x="7529" y="2239"/>
                  </a:lnTo>
                  <a:lnTo>
                    <a:pt x="7524" y="2238"/>
                  </a:lnTo>
                  <a:lnTo>
                    <a:pt x="7621" y="2226"/>
                  </a:lnTo>
                  <a:lnTo>
                    <a:pt x="7617" y="2228"/>
                  </a:lnTo>
                  <a:lnTo>
                    <a:pt x="7651" y="2196"/>
                  </a:lnTo>
                  <a:lnTo>
                    <a:pt x="7650" y="2206"/>
                  </a:lnTo>
                  <a:lnTo>
                    <a:pt x="7604" y="2133"/>
                  </a:lnTo>
                  <a:cubicBezTo>
                    <a:pt x="7603" y="2130"/>
                    <a:pt x="7603" y="2127"/>
                    <a:pt x="7604" y="2124"/>
                  </a:cubicBezTo>
                  <a:lnTo>
                    <a:pt x="7616" y="2106"/>
                  </a:lnTo>
                  <a:cubicBezTo>
                    <a:pt x="7617" y="2105"/>
                    <a:pt x="7618" y="2103"/>
                    <a:pt x="7620" y="2103"/>
                  </a:cubicBezTo>
                  <a:lnTo>
                    <a:pt x="7714" y="2073"/>
                  </a:lnTo>
                  <a:lnTo>
                    <a:pt x="7709" y="2077"/>
                  </a:lnTo>
                  <a:lnTo>
                    <a:pt x="7741" y="2002"/>
                  </a:lnTo>
                  <a:cubicBezTo>
                    <a:pt x="7742" y="2000"/>
                    <a:pt x="7743" y="1998"/>
                    <a:pt x="7745" y="1998"/>
                  </a:cubicBezTo>
                  <a:lnTo>
                    <a:pt x="7795" y="1974"/>
                  </a:lnTo>
                  <a:lnTo>
                    <a:pt x="7790" y="1981"/>
                  </a:lnTo>
                  <a:lnTo>
                    <a:pt x="7790" y="1907"/>
                  </a:lnTo>
                  <a:cubicBezTo>
                    <a:pt x="7790" y="1906"/>
                    <a:pt x="7790" y="1906"/>
                    <a:pt x="7790" y="1905"/>
                  </a:cubicBezTo>
                  <a:lnTo>
                    <a:pt x="7804" y="1857"/>
                  </a:lnTo>
                  <a:cubicBezTo>
                    <a:pt x="7804" y="1855"/>
                    <a:pt x="7807" y="1852"/>
                    <a:pt x="7809" y="1852"/>
                  </a:cubicBezTo>
                  <a:lnTo>
                    <a:pt x="7838" y="1844"/>
                  </a:lnTo>
                  <a:cubicBezTo>
                    <a:pt x="7841" y="1843"/>
                    <a:pt x="7844" y="1844"/>
                    <a:pt x="7846" y="1846"/>
                  </a:cubicBezTo>
                  <a:lnTo>
                    <a:pt x="7869" y="1872"/>
                  </a:lnTo>
                  <a:lnTo>
                    <a:pt x="7891" y="1893"/>
                  </a:lnTo>
                  <a:lnTo>
                    <a:pt x="7879" y="1895"/>
                  </a:lnTo>
                  <a:lnTo>
                    <a:pt x="7942" y="1807"/>
                  </a:lnTo>
                  <a:lnTo>
                    <a:pt x="7941" y="1810"/>
                  </a:lnTo>
                  <a:lnTo>
                    <a:pt x="7956" y="1744"/>
                  </a:lnTo>
                  <a:lnTo>
                    <a:pt x="7956" y="1748"/>
                  </a:lnTo>
                  <a:lnTo>
                    <a:pt x="7951" y="1724"/>
                  </a:lnTo>
                  <a:lnTo>
                    <a:pt x="7952" y="1727"/>
                  </a:lnTo>
                  <a:lnTo>
                    <a:pt x="7929" y="1697"/>
                  </a:lnTo>
                  <a:cubicBezTo>
                    <a:pt x="7928" y="1696"/>
                    <a:pt x="7928" y="1694"/>
                    <a:pt x="7928" y="1693"/>
                  </a:cubicBezTo>
                  <a:lnTo>
                    <a:pt x="7920" y="1583"/>
                  </a:lnTo>
                  <a:lnTo>
                    <a:pt x="7921" y="1587"/>
                  </a:lnTo>
                  <a:lnTo>
                    <a:pt x="7847" y="1467"/>
                  </a:lnTo>
                  <a:cubicBezTo>
                    <a:pt x="7845" y="1464"/>
                    <a:pt x="7845" y="1460"/>
                    <a:pt x="7848" y="1457"/>
                  </a:cubicBezTo>
                  <a:lnTo>
                    <a:pt x="7890" y="1414"/>
                  </a:lnTo>
                  <a:lnTo>
                    <a:pt x="7888" y="1415"/>
                  </a:lnTo>
                  <a:lnTo>
                    <a:pt x="7928" y="1338"/>
                  </a:lnTo>
                  <a:cubicBezTo>
                    <a:pt x="7930" y="1335"/>
                    <a:pt x="7933" y="1333"/>
                    <a:pt x="7936" y="1333"/>
                  </a:cubicBezTo>
                  <a:lnTo>
                    <a:pt x="8073" y="1333"/>
                  </a:lnTo>
                  <a:lnTo>
                    <a:pt x="8068" y="1335"/>
                  </a:lnTo>
                  <a:lnTo>
                    <a:pt x="8099" y="1311"/>
                  </a:lnTo>
                  <a:lnTo>
                    <a:pt x="8096" y="1319"/>
                  </a:lnTo>
                  <a:lnTo>
                    <a:pt x="8084" y="1261"/>
                  </a:lnTo>
                  <a:cubicBezTo>
                    <a:pt x="8084" y="1259"/>
                    <a:pt x="8084" y="1257"/>
                    <a:pt x="8085" y="1256"/>
                  </a:cubicBezTo>
                  <a:lnTo>
                    <a:pt x="8118" y="1200"/>
                  </a:lnTo>
                  <a:lnTo>
                    <a:pt x="8117" y="1207"/>
                  </a:lnTo>
                  <a:lnTo>
                    <a:pt x="8106" y="1177"/>
                  </a:lnTo>
                  <a:cubicBezTo>
                    <a:pt x="8105" y="1175"/>
                    <a:pt x="8105" y="1174"/>
                    <a:pt x="8105" y="1172"/>
                  </a:cubicBezTo>
                  <a:lnTo>
                    <a:pt x="8117" y="1119"/>
                  </a:lnTo>
                  <a:lnTo>
                    <a:pt x="8117" y="1120"/>
                  </a:lnTo>
                  <a:lnTo>
                    <a:pt x="8117" y="843"/>
                  </a:lnTo>
                  <a:cubicBezTo>
                    <a:pt x="8117" y="842"/>
                    <a:pt x="8117" y="841"/>
                    <a:pt x="8117" y="840"/>
                  </a:cubicBezTo>
                  <a:lnTo>
                    <a:pt x="8159" y="752"/>
                  </a:lnTo>
                  <a:lnTo>
                    <a:pt x="8161" y="761"/>
                  </a:lnTo>
                  <a:lnTo>
                    <a:pt x="8109" y="709"/>
                  </a:lnTo>
                  <a:cubicBezTo>
                    <a:pt x="8107" y="707"/>
                    <a:pt x="8107" y="704"/>
                    <a:pt x="8107" y="702"/>
                  </a:cubicBezTo>
                  <a:lnTo>
                    <a:pt x="8117" y="666"/>
                  </a:lnTo>
                  <a:lnTo>
                    <a:pt x="8118" y="672"/>
                  </a:lnTo>
                  <a:lnTo>
                    <a:pt x="8097" y="640"/>
                  </a:lnTo>
                  <a:lnTo>
                    <a:pt x="8107" y="643"/>
                  </a:lnTo>
                  <a:lnTo>
                    <a:pt x="8053" y="667"/>
                  </a:lnTo>
                  <a:lnTo>
                    <a:pt x="8056" y="665"/>
                  </a:lnTo>
                  <a:lnTo>
                    <a:pt x="7993" y="741"/>
                  </a:lnTo>
                  <a:cubicBezTo>
                    <a:pt x="7993" y="742"/>
                    <a:pt x="7992" y="742"/>
                    <a:pt x="7991" y="743"/>
                  </a:cubicBezTo>
                  <a:lnTo>
                    <a:pt x="7928" y="773"/>
                  </a:lnTo>
                  <a:lnTo>
                    <a:pt x="7931" y="770"/>
                  </a:lnTo>
                  <a:lnTo>
                    <a:pt x="7870" y="862"/>
                  </a:lnTo>
                  <a:cubicBezTo>
                    <a:pt x="7869" y="863"/>
                    <a:pt x="7867" y="864"/>
                    <a:pt x="7866" y="865"/>
                  </a:cubicBezTo>
                  <a:lnTo>
                    <a:pt x="7709" y="917"/>
                  </a:lnTo>
                  <a:cubicBezTo>
                    <a:pt x="7706" y="917"/>
                    <a:pt x="7704" y="917"/>
                    <a:pt x="7702" y="915"/>
                  </a:cubicBezTo>
                  <a:lnTo>
                    <a:pt x="7631" y="864"/>
                  </a:lnTo>
                  <a:cubicBezTo>
                    <a:pt x="7629" y="862"/>
                    <a:pt x="7627" y="859"/>
                    <a:pt x="7628" y="856"/>
                  </a:cubicBezTo>
                  <a:lnTo>
                    <a:pt x="7636" y="820"/>
                  </a:lnTo>
                  <a:lnTo>
                    <a:pt x="7637" y="825"/>
                  </a:lnTo>
                  <a:lnTo>
                    <a:pt x="7604" y="770"/>
                  </a:lnTo>
                  <a:cubicBezTo>
                    <a:pt x="7604" y="769"/>
                    <a:pt x="7604" y="769"/>
                    <a:pt x="7603" y="768"/>
                  </a:cubicBezTo>
                  <a:lnTo>
                    <a:pt x="7582" y="706"/>
                  </a:lnTo>
                  <a:lnTo>
                    <a:pt x="7590" y="712"/>
                  </a:lnTo>
                  <a:lnTo>
                    <a:pt x="7531" y="712"/>
                  </a:lnTo>
                  <a:cubicBezTo>
                    <a:pt x="7529" y="712"/>
                    <a:pt x="7528" y="711"/>
                    <a:pt x="7527" y="711"/>
                  </a:cubicBezTo>
                  <a:lnTo>
                    <a:pt x="7422" y="653"/>
                  </a:lnTo>
                  <a:lnTo>
                    <a:pt x="7428" y="654"/>
                  </a:lnTo>
                  <a:lnTo>
                    <a:pt x="7386" y="668"/>
                  </a:lnTo>
                  <a:cubicBezTo>
                    <a:pt x="7384" y="668"/>
                    <a:pt x="7382" y="668"/>
                    <a:pt x="7380" y="667"/>
                  </a:cubicBezTo>
                  <a:lnTo>
                    <a:pt x="7334" y="643"/>
                  </a:lnTo>
                  <a:lnTo>
                    <a:pt x="7339" y="644"/>
                  </a:lnTo>
                  <a:lnTo>
                    <a:pt x="7265" y="654"/>
                  </a:lnTo>
                  <a:cubicBezTo>
                    <a:pt x="7263" y="654"/>
                    <a:pt x="7262" y="654"/>
                    <a:pt x="7261" y="654"/>
                  </a:cubicBezTo>
                  <a:lnTo>
                    <a:pt x="7198" y="632"/>
                  </a:lnTo>
                  <a:cubicBezTo>
                    <a:pt x="7196" y="631"/>
                    <a:pt x="7195" y="630"/>
                    <a:pt x="7194" y="629"/>
                  </a:cubicBezTo>
                  <a:lnTo>
                    <a:pt x="7158" y="577"/>
                  </a:lnTo>
                  <a:lnTo>
                    <a:pt x="7122" y="534"/>
                  </a:lnTo>
                  <a:cubicBezTo>
                    <a:pt x="7121" y="533"/>
                    <a:pt x="7121" y="532"/>
                    <a:pt x="7120" y="531"/>
                  </a:cubicBezTo>
                  <a:lnTo>
                    <a:pt x="7105" y="485"/>
                  </a:lnTo>
                  <a:lnTo>
                    <a:pt x="7106" y="488"/>
                  </a:lnTo>
                  <a:lnTo>
                    <a:pt x="7061" y="430"/>
                  </a:lnTo>
                  <a:lnTo>
                    <a:pt x="7026" y="385"/>
                  </a:lnTo>
                  <a:lnTo>
                    <a:pt x="6961" y="286"/>
                  </a:lnTo>
                  <a:cubicBezTo>
                    <a:pt x="6961" y="285"/>
                    <a:pt x="6960" y="285"/>
                    <a:pt x="6960" y="285"/>
                  </a:cubicBezTo>
                  <a:lnTo>
                    <a:pt x="6937" y="231"/>
                  </a:lnTo>
                  <a:lnTo>
                    <a:pt x="6938" y="232"/>
                  </a:lnTo>
                  <a:lnTo>
                    <a:pt x="6864" y="131"/>
                  </a:lnTo>
                  <a:cubicBezTo>
                    <a:pt x="6863" y="130"/>
                    <a:pt x="6863" y="130"/>
                    <a:pt x="6863" y="129"/>
                  </a:cubicBezTo>
                  <a:lnTo>
                    <a:pt x="6842" y="77"/>
                  </a:lnTo>
                  <a:lnTo>
                    <a:pt x="6845" y="81"/>
                  </a:lnTo>
                  <a:lnTo>
                    <a:pt x="6750" y="27"/>
                  </a:lnTo>
                  <a:lnTo>
                    <a:pt x="6757" y="28"/>
                  </a:lnTo>
                  <a:lnTo>
                    <a:pt x="6694" y="52"/>
                  </a:lnTo>
                  <a:cubicBezTo>
                    <a:pt x="6692" y="52"/>
                    <a:pt x="6690" y="52"/>
                    <a:pt x="6689" y="52"/>
                  </a:cubicBezTo>
                  <a:lnTo>
                    <a:pt x="6634" y="38"/>
                  </a:lnTo>
                  <a:lnTo>
                    <a:pt x="6514" y="16"/>
                  </a:lnTo>
                  <a:lnTo>
                    <a:pt x="6518" y="16"/>
                  </a:lnTo>
                  <a:lnTo>
                    <a:pt x="6353" y="72"/>
                  </a:lnTo>
                  <a:lnTo>
                    <a:pt x="6357" y="70"/>
                  </a:lnTo>
                  <a:lnTo>
                    <a:pt x="6328" y="101"/>
                  </a:lnTo>
                  <a:cubicBezTo>
                    <a:pt x="6327" y="103"/>
                    <a:pt x="6325" y="104"/>
                    <a:pt x="6322" y="104"/>
                  </a:cubicBezTo>
                  <a:lnTo>
                    <a:pt x="6292" y="104"/>
                  </a:lnTo>
                  <a:lnTo>
                    <a:pt x="6296" y="103"/>
                  </a:lnTo>
                  <a:lnTo>
                    <a:pt x="6224" y="156"/>
                  </a:lnTo>
                  <a:lnTo>
                    <a:pt x="6226" y="154"/>
                  </a:lnTo>
                  <a:lnTo>
                    <a:pt x="6161" y="256"/>
                  </a:lnTo>
                  <a:lnTo>
                    <a:pt x="6158" y="245"/>
                  </a:lnTo>
                  <a:lnTo>
                    <a:pt x="6183" y="258"/>
                  </a:lnTo>
                  <a:lnTo>
                    <a:pt x="6180" y="258"/>
                  </a:lnTo>
                  <a:lnTo>
                    <a:pt x="6226" y="264"/>
                  </a:lnTo>
                  <a:cubicBezTo>
                    <a:pt x="6229" y="264"/>
                    <a:pt x="6231" y="266"/>
                    <a:pt x="6232" y="268"/>
                  </a:cubicBezTo>
                  <a:lnTo>
                    <a:pt x="6272" y="368"/>
                  </a:lnTo>
                  <a:cubicBezTo>
                    <a:pt x="6273" y="370"/>
                    <a:pt x="6273" y="373"/>
                    <a:pt x="6272" y="375"/>
                  </a:cubicBezTo>
                  <a:lnTo>
                    <a:pt x="6249" y="417"/>
                  </a:lnTo>
                  <a:lnTo>
                    <a:pt x="6213" y="475"/>
                  </a:lnTo>
                  <a:lnTo>
                    <a:pt x="6214" y="473"/>
                  </a:lnTo>
                  <a:lnTo>
                    <a:pt x="6145" y="738"/>
                  </a:lnTo>
                  <a:lnTo>
                    <a:pt x="6144" y="732"/>
                  </a:lnTo>
                  <a:lnTo>
                    <a:pt x="6171" y="775"/>
                  </a:lnTo>
                  <a:cubicBezTo>
                    <a:pt x="6172" y="778"/>
                    <a:pt x="6172" y="781"/>
                    <a:pt x="6171" y="784"/>
                  </a:cubicBezTo>
                  <a:lnTo>
                    <a:pt x="6150" y="818"/>
                  </a:lnTo>
                  <a:cubicBezTo>
                    <a:pt x="6149" y="818"/>
                    <a:pt x="6148" y="819"/>
                    <a:pt x="6148" y="820"/>
                  </a:cubicBezTo>
                  <a:lnTo>
                    <a:pt x="5991" y="939"/>
                  </a:lnTo>
                  <a:cubicBezTo>
                    <a:pt x="5989" y="941"/>
                    <a:pt x="5987" y="941"/>
                    <a:pt x="5985" y="941"/>
                  </a:cubicBezTo>
                  <a:lnTo>
                    <a:pt x="5903" y="927"/>
                  </a:lnTo>
                  <a:cubicBezTo>
                    <a:pt x="5902" y="927"/>
                    <a:pt x="5902" y="927"/>
                    <a:pt x="5901" y="926"/>
                  </a:cubicBezTo>
                  <a:lnTo>
                    <a:pt x="5855" y="908"/>
                  </a:lnTo>
                  <a:lnTo>
                    <a:pt x="5866" y="904"/>
                  </a:lnTo>
                  <a:lnTo>
                    <a:pt x="5856" y="926"/>
                  </a:lnTo>
                  <a:lnTo>
                    <a:pt x="5857" y="925"/>
                  </a:lnTo>
                  <a:lnTo>
                    <a:pt x="5790" y="1210"/>
                  </a:lnTo>
                  <a:cubicBezTo>
                    <a:pt x="5789" y="1211"/>
                    <a:pt x="5789" y="1212"/>
                    <a:pt x="5788" y="1213"/>
                  </a:cubicBezTo>
                  <a:lnTo>
                    <a:pt x="5756" y="1255"/>
                  </a:lnTo>
                  <a:lnTo>
                    <a:pt x="5757" y="1247"/>
                  </a:lnTo>
                  <a:lnTo>
                    <a:pt x="5774" y="1295"/>
                  </a:lnTo>
                  <a:lnTo>
                    <a:pt x="5772" y="1292"/>
                  </a:lnTo>
                  <a:lnTo>
                    <a:pt x="5814" y="1329"/>
                  </a:lnTo>
                  <a:lnTo>
                    <a:pt x="5805" y="1328"/>
                  </a:lnTo>
                  <a:lnTo>
                    <a:pt x="5874" y="1291"/>
                  </a:lnTo>
                  <a:cubicBezTo>
                    <a:pt x="5875" y="1290"/>
                    <a:pt x="5877" y="1289"/>
                    <a:pt x="5878" y="1290"/>
                  </a:cubicBezTo>
                  <a:lnTo>
                    <a:pt x="5993" y="1299"/>
                  </a:lnTo>
                  <a:lnTo>
                    <a:pt x="5985" y="1303"/>
                  </a:lnTo>
                  <a:lnTo>
                    <a:pt x="6019" y="1246"/>
                  </a:lnTo>
                  <a:cubicBezTo>
                    <a:pt x="6020" y="1244"/>
                    <a:pt x="6022" y="1243"/>
                    <a:pt x="6024" y="1242"/>
                  </a:cubicBezTo>
                  <a:lnTo>
                    <a:pt x="6081" y="1222"/>
                  </a:lnTo>
                  <a:cubicBezTo>
                    <a:pt x="6083" y="1222"/>
                    <a:pt x="6085" y="1222"/>
                    <a:pt x="6087" y="1222"/>
                  </a:cubicBezTo>
                  <a:lnTo>
                    <a:pt x="6199" y="1266"/>
                  </a:lnTo>
                  <a:cubicBezTo>
                    <a:pt x="6200" y="1267"/>
                    <a:pt x="6201" y="1267"/>
                    <a:pt x="6202" y="1268"/>
                  </a:cubicBezTo>
                  <a:lnTo>
                    <a:pt x="6340" y="1424"/>
                  </a:lnTo>
                  <a:cubicBezTo>
                    <a:pt x="6341" y="1425"/>
                    <a:pt x="6342" y="1427"/>
                    <a:pt x="6342" y="1429"/>
                  </a:cubicBezTo>
                  <a:lnTo>
                    <a:pt x="6342" y="1461"/>
                  </a:lnTo>
                  <a:cubicBezTo>
                    <a:pt x="6342" y="1464"/>
                    <a:pt x="6340" y="1466"/>
                    <a:pt x="6338" y="1467"/>
                  </a:cubicBezTo>
                  <a:lnTo>
                    <a:pt x="6310" y="1487"/>
                  </a:lnTo>
                  <a:cubicBezTo>
                    <a:pt x="6308" y="1488"/>
                    <a:pt x="6307" y="1489"/>
                    <a:pt x="6306" y="1489"/>
                  </a:cubicBezTo>
                  <a:lnTo>
                    <a:pt x="6147" y="1499"/>
                  </a:lnTo>
                  <a:lnTo>
                    <a:pt x="6152" y="1497"/>
                  </a:lnTo>
                  <a:lnTo>
                    <a:pt x="6096" y="1541"/>
                  </a:lnTo>
                  <a:cubicBezTo>
                    <a:pt x="6094" y="1542"/>
                    <a:pt x="6092" y="1543"/>
                    <a:pt x="6090" y="1543"/>
                  </a:cubicBezTo>
                  <a:lnTo>
                    <a:pt x="6050" y="1537"/>
                  </a:lnTo>
                  <a:lnTo>
                    <a:pt x="6058" y="1533"/>
                  </a:lnTo>
                  <a:lnTo>
                    <a:pt x="6029" y="1581"/>
                  </a:lnTo>
                  <a:cubicBezTo>
                    <a:pt x="6028" y="1582"/>
                    <a:pt x="6027" y="1584"/>
                    <a:pt x="6025" y="1584"/>
                  </a:cubicBezTo>
                  <a:lnTo>
                    <a:pt x="5948" y="1604"/>
                  </a:lnTo>
                  <a:lnTo>
                    <a:pt x="5953" y="1601"/>
                  </a:lnTo>
                  <a:lnTo>
                    <a:pt x="5901" y="1677"/>
                  </a:lnTo>
                  <a:lnTo>
                    <a:pt x="5903" y="1673"/>
                  </a:lnTo>
                  <a:lnTo>
                    <a:pt x="5895" y="1733"/>
                  </a:lnTo>
                  <a:cubicBezTo>
                    <a:pt x="5895" y="1735"/>
                    <a:pt x="5893" y="1737"/>
                    <a:pt x="5892" y="1738"/>
                  </a:cubicBezTo>
                  <a:lnTo>
                    <a:pt x="5783" y="1814"/>
                  </a:lnTo>
                  <a:cubicBezTo>
                    <a:pt x="5782" y="1815"/>
                    <a:pt x="5780" y="1815"/>
                    <a:pt x="5779" y="1816"/>
                  </a:cubicBezTo>
                  <a:lnTo>
                    <a:pt x="5712" y="1823"/>
                  </a:lnTo>
                  <a:lnTo>
                    <a:pt x="5718" y="1820"/>
                  </a:lnTo>
                  <a:lnTo>
                    <a:pt x="5641" y="1926"/>
                  </a:lnTo>
                  <a:cubicBezTo>
                    <a:pt x="5641" y="1927"/>
                    <a:pt x="5640" y="1927"/>
                    <a:pt x="5639" y="1928"/>
                  </a:cubicBezTo>
                  <a:lnTo>
                    <a:pt x="5571" y="1972"/>
                  </a:lnTo>
                  <a:cubicBezTo>
                    <a:pt x="5569" y="1973"/>
                    <a:pt x="5566" y="1973"/>
                    <a:pt x="5564" y="1973"/>
                  </a:cubicBezTo>
                  <a:lnTo>
                    <a:pt x="5427" y="1941"/>
                  </a:lnTo>
                  <a:cubicBezTo>
                    <a:pt x="5427" y="1941"/>
                    <a:pt x="5426" y="1941"/>
                    <a:pt x="5426" y="1941"/>
                  </a:cubicBezTo>
                  <a:lnTo>
                    <a:pt x="5376" y="1921"/>
                  </a:lnTo>
                  <a:lnTo>
                    <a:pt x="5385" y="1919"/>
                  </a:lnTo>
                  <a:lnTo>
                    <a:pt x="5333" y="1974"/>
                  </a:lnTo>
                  <a:lnTo>
                    <a:pt x="5335" y="1971"/>
                  </a:lnTo>
                  <a:lnTo>
                    <a:pt x="5309" y="2073"/>
                  </a:lnTo>
                  <a:lnTo>
                    <a:pt x="5308" y="2066"/>
                  </a:lnTo>
                  <a:lnTo>
                    <a:pt x="5384" y="2182"/>
                  </a:lnTo>
                  <a:cubicBezTo>
                    <a:pt x="5386" y="2185"/>
                    <a:pt x="5386" y="2189"/>
                    <a:pt x="5383" y="2192"/>
                  </a:cubicBezTo>
                  <a:lnTo>
                    <a:pt x="5333" y="2243"/>
                  </a:lnTo>
                  <a:cubicBezTo>
                    <a:pt x="5333" y="2244"/>
                    <a:pt x="5332" y="2244"/>
                    <a:pt x="5332" y="2245"/>
                  </a:cubicBezTo>
                  <a:lnTo>
                    <a:pt x="5265" y="2288"/>
                  </a:lnTo>
                  <a:lnTo>
                    <a:pt x="5267" y="2287"/>
                  </a:lnTo>
                  <a:lnTo>
                    <a:pt x="5166" y="2418"/>
                  </a:lnTo>
                  <a:cubicBezTo>
                    <a:pt x="5165" y="2419"/>
                    <a:pt x="5164" y="2420"/>
                    <a:pt x="5163" y="2420"/>
                  </a:cubicBezTo>
                  <a:lnTo>
                    <a:pt x="5035" y="2482"/>
                  </a:lnTo>
                  <a:cubicBezTo>
                    <a:pt x="5034" y="2483"/>
                    <a:pt x="5033" y="2483"/>
                    <a:pt x="5032" y="2483"/>
                  </a:cubicBezTo>
                  <a:lnTo>
                    <a:pt x="4817" y="2505"/>
                  </a:lnTo>
                  <a:cubicBezTo>
                    <a:pt x="4816" y="2505"/>
                    <a:pt x="4816" y="2505"/>
                    <a:pt x="4815" y="2505"/>
                  </a:cubicBezTo>
                  <a:lnTo>
                    <a:pt x="4781" y="2501"/>
                  </a:lnTo>
                  <a:lnTo>
                    <a:pt x="4785" y="2500"/>
                  </a:lnTo>
                  <a:lnTo>
                    <a:pt x="4538" y="2610"/>
                  </a:lnTo>
                  <a:lnTo>
                    <a:pt x="4540" y="2609"/>
                  </a:lnTo>
                  <a:lnTo>
                    <a:pt x="4429" y="2683"/>
                  </a:lnTo>
                  <a:cubicBezTo>
                    <a:pt x="4427" y="2684"/>
                    <a:pt x="4424" y="2685"/>
                    <a:pt x="4421" y="2683"/>
                  </a:cubicBezTo>
                  <a:lnTo>
                    <a:pt x="4385" y="2665"/>
                  </a:lnTo>
                  <a:cubicBezTo>
                    <a:pt x="4383" y="2664"/>
                    <a:pt x="4381" y="2663"/>
                    <a:pt x="4381" y="2660"/>
                  </a:cubicBezTo>
                  <a:lnTo>
                    <a:pt x="4371" y="2627"/>
                  </a:lnTo>
                  <a:lnTo>
                    <a:pt x="4378" y="2632"/>
                  </a:lnTo>
                  <a:lnTo>
                    <a:pt x="4227" y="2622"/>
                  </a:lnTo>
                  <a:cubicBezTo>
                    <a:pt x="4227" y="2622"/>
                    <a:pt x="4226" y="2622"/>
                    <a:pt x="4225" y="2622"/>
                  </a:cubicBezTo>
                  <a:lnTo>
                    <a:pt x="4048" y="2564"/>
                  </a:lnTo>
                  <a:cubicBezTo>
                    <a:pt x="4046" y="2564"/>
                    <a:pt x="4045" y="2563"/>
                    <a:pt x="4044" y="2562"/>
                  </a:cubicBezTo>
                  <a:lnTo>
                    <a:pt x="3998" y="2508"/>
                  </a:lnTo>
                  <a:lnTo>
                    <a:pt x="4003" y="2511"/>
                  </a:lnTo>
                  <a:lnTo>
                    <a:pt x="3748" y="2479"/>
                  </a:lnTo>
                  <a:lnTo>
                    <a:pt x="3752" y="2478"/>
                  </a:lnTo>
                  <a:lnTo>
                    <a:pt x="3706" y="2500"/>
                  </a:lnTo>
                  <a:cubicBezTo>
                    <a:pt x="3705" y="2501"/>
                    <a:pt x="3703" y="2501"/>
                    <a:pt x="3702" y="2501"/>
                  </a:cubicBezTo>
                  <a:lnTo>
                    <a:pt x="3392" y="2469"/>
                  </a:lnTo>
                  <a:lnTo>
                    <a:pt x="3289" y="2453"/>
                  </a:lnTo>
                  <a:lnTo>
                    <a:pt x="3263" y="2449"/>
                  </a:lnTo>
                  <a:cubicBezTo>
                    <a:pt x="3258" y="2448"/>
                    <a:pt x="3255" y="2444"/>
                    <a:pt x="3256" y="2440"/>
                  </a:cubicBezTo>
                  <a:cubicBezTo>
                    <a:pt x="3256" y="2436"/>
                    <a:pt x="3260" y="2433"/>
                    <a:pt x="3265" y="2433"/>
                  </a:cubicBezTo>
                  <a:close/>
                </a:path>
              </a:pathLst>
            </a:custGeom>
            <a:solidFill>
              <a:srgbClr val="000000"/>
            </a:solidFill>
            <a:ln w="0">
              <a:solidFill>
                <a:srgbClr val="000000"/>
              </a:solidFill>
              <a:round/>
              <a:headEnd/>
              <a:tailEnd/>
            </a:ln>
          </p:spPr>
          <p:txBody>
            <a:bodyPr/>
            <a:lstStyle/>
            <a:p>
              <a:endParaRPr lang="zh-CN" altLang="en-US">
                <a:latin typeface="+mn-ea"/>
              </a:endParaRPr>
            </a:p>
          </p:txBody>
        </p:sp>
        <p:sp>
          <p:nvSpPr>
            <p:cNvPr id="25676" name="Freeform 77"/>
            <p:cNvSpPr>
              <a:spLocks/>
            </p:cNvSpPr>
            <p:nvPr/>
          </p:nvSpPr>
          <p:spPr bwMode="auto">
            <a:xfrm>
              <a:off x="2544" y="3393"/>
              <a:ext cx="30" cy="30"/>
            </a:xfrm>
            <a:custGeom>
              <a:avLst/>
              <a:gdLst>
                <a:gd name="T0" fmla="*/ 0 w 80"/>
                <a:gd name="T1" fmla="*/ 0 h 80"/>
                <a:gd name="T2" fmla="*/ 0 w 80"/>
                <a:gd name="T3" fmla="*/ 0 h 80"/>
                <a:gd name="T4" fmla="*/ 0 w 80"/>
                <a:gd name="T5" fmla="*/ 0 h 80"/>
                <a:gd name="T6" fmla="*/ 0 w 80"/>
                <a:gd name="T7" fmla="*/ 0 h 80"/>
                <a:gd name="T8" fmla="*/ 0 w 80"/>
                <a:gd name="T9" fmla="*/ 0 h 80"/>
                <a:gd name="T10" fmla="*/ 0 w 80"/>
                <a:gd name="T11" fmla="*/ 0 h 80"/>
                <a:gd name="T12" fmla="*/ 0 w 80"/>
                <a:gd name="T13" fmla="*/ 0 h 80"/>
                <a:gd name="T14" fmla="*/ 0 w 80"/>
                <a:gd name="T15" fmla="*/ 0 h 80"/>
                <a:gd name="T16" fmla="*/ 0 w 80"/>
                <a:gd name="T17" fmla="*/ 0 h 80"/>
                <a:gd name="T18" fmla="*/ 0 w 80"/>
                <a:gd name="T19" fmla="*/ 0 h 80"/>
                <a:gd name="T20" fmla="*/ 0 w 80"/>
                <a:gd name="T21" fmla="*/ 0 h 80"/>
                <a:gd name="T22" fmla="*/ 0 w 80"/>
                <a:gd name="T23" fmla="*/ 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80"/>
                <a:gd name="T38" fmla="*/ 80 w 80"/>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80">
                  <a:moveTo>
                    <a:pt x="0" y="40"/>
                  </a:moveTo>
                  <a:cubicBezTo>
                    <a:pt x="0" y="18"/>
                    <a:pt x="18" y="0"/>
                    <a:pt x="40" y="0"/>
                  </a:cubicBezTo>
                  <a:cubicBezTo>
                    <a:pt x="40" y="0"/>
                    <a:pt x="40" y="0"/>
                    <a:pt x="40" y="0"/>
                  </a:cubicBezTo>
                  <a:cubicBezTo>
                    <a:pt x="63" y="0"/>
                    <a:pt x="80" y="18"/>
                    <a:pt x="80" y="40"/>
                  </a:cubicBezTo>
                  <a:cubicBezTo>
                    <a:pt x="80" y="40"/>
                    <a:pt x="80" y="40"/>
                    <a:pt x="80" y="40"/>
                  </a:cubicBezTo>
                  <a:cubicBezTo>
                    <a:pt x="80" y="63"/>
                    <a:pt x="63" y="80"/>
                    <a:pt x="40" y="80"/>
                  </a:cubicBezTo>
                  <a:cubicBezTo>
                    <a:pt x="40" y="80"/>
                    <a:pt x="40" y="80"/>
                    <a:pt x="40" y="80"/>
                  </a:cubicBezTo>
                  <a:cubicBezTo>
                    <a:pt x="18" y="80"/>
                    <a:pt x="0" y="63"/>
                    <a:pt x="0" y="40"/>
                  </a:cubicBezTo>
                  <a:cubicBezTo>
                    <a:pt x="0" y="40"/>
                    <a:pt x="0" y="40"/>
                    <a:pt x="0" y="40"/>
                  </a:cubicBezTo>
                  <a:close/>
                </a:path>
              </a:pathLst>
            </a:custGeom>
            <a:solidFill>
              <a:srgbClr val="C00000"/>
            </a:solidFill>
            <a:ln w="0">
              <a:solidFill>
                <a:srgbClr val="000000"/>
              </a:solidFill>
              <a:round/>
              <a:headEnd/>
              <a:tailEnd/>
            </a:ln>
          </p:spPr>
          <p:txBody>
            <a:bodyPr/>
            <a:lstStyle/>
            <a:p>
              <a:endParaRPr lang="zh-CN" altLang="en-US">
                <a:latin typeface="+mn-ea"/>
              </a:endParaRPr>
            </a:p>
          </p:txBody>
        </p:sp>
        <p:sp>
          <p:nvSpPr>
            <p:cNvPr id="25677" name="Freeform 78"/>
            <p:cNvSpPr>
              <a:spLocks/>
            </p:cNvSpPr>
            <p:nvPr/>
          </p:nvSpPr>
          <p:spPr bwMode="auto">
            <a:xfrm>
              <a:off x="2790" y="2241"/>
              <a:ext cx="36" cy="36"/>
            </a:xfrm>
            <a:custGeom>
              <a:avLst/>
              <a:gdLst>
                <a:gd name="T0" fmla="*/ 0 w 96"/>
                <a:gd name="T1" fmla="*/ 0 h 96"/>
                <a:gd name="T2" fmla="*/ 0 w 96"/>
                <a:gd name="T3" fmla="*/ 0 h 96"/>
                <a:gd name="T4" fmla="*/ 0 w 96"/>
                <a:gd name="T5" fmla="*/ 0 h 96"/>
                <a:gd name="T6" fmla="*/ 0 w 96"/>
                <a:gd name="T7" fmla="*/ 0 h 96"/>
                <a:gd name="T8" fmla="*/ 0 w 96"/>
                <a:gd name="T9" fmla="*/ 0 h 96"/>
                <a:gd name="T10" fmla="*/ 0 w 96"/>
                <a:gd name="T11" fmla="*/ 0 h 96"/>
                <a:gd name="T12" fmla="*/ 0 w 96"/>
                <a:gd name="T13" fmla="*/ 0 h 96"/>
                <a:gd name="T14" fmla="*/ 0 w 96"/>
                <a:gd name="T15" fmla="*/ 0 h 96"/>
                <a:gd name="T16" fmla="*/ 0 w 96"/>
                <a:gd name="T17" fmla="*/ 0 h 96"/>
                <a:gd name="T18" fmla="*/ 0 w 96"/>
                <a:gd name="T19" fmla="*/ 0 h 96"/>
                <a:gd name="T20" fmla="*/ 0 w 96"/>
                <a:gd name="T21" fmla="*/ 0 h 96"/>
                <a:gd name="T22" fmla="*/ 0 w 96"/>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96"/>
                <a:gd name="T38" fmla="*/ 96 w 96"/>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96">
                  <a:moveTo>
                    <a:pt x="0" y="48"/>
                  </a:moveTo>
                  <a:cubicBezTo>
                    <a:pt x="0" y="22"/>
                    <a:pt x="22" y="0"/>
                    <a:pt x="48" y="0"/>
                  </a:cubicBezTo>
                  <a:cubicBezTo>
                    <a:pt x="48" y="0"/>
                    <a:pt x="48" y="0"/>
                    <a:pt x="48" y="0"/>
                  </a:cubicBezTo>
                  <a:cubicBezTo>
                    <a:pt x="75" y="0"/>
                    <a:pt x="96" y="22"/>
                    <a:pt x="96" y="48"/>
                  </a:cubicBezTo>
                  <a:cubicBezTo>
                    <a:pt x="96" y="48"/>
                    <a:pt x="96" y="48"/>
                    <a:pt x="96" y="48"/>
                  </a:cubicBezTo>
                  <a:cubicBezTo>
                    <a:pt x="96" y="75"/>
                    <a:pt x="75" y="96"/>
                    <a:pt x="48" y="96"/>
                  </a:cubicBezTo>
                  <a:cubicBezTo>
                    <a:pt x="48" y="96"/>
                    <a:pt x="48" y="96"/>
                    <a:pt x="48" y="96"/>
                  </a:cubicBezTo>
                  <a:cubicBezTo>
                    <a:pt x="22" y="96"/>
                    <a:pt x="0" y="75"/>
                    <a:pt x="0" y="48"/>
                  </a:cubicBezTo>
                  <a:cubicBezTo>
                    <a:pt x="0" y="48"/>
                    <a:pt x="0" y="48"/>
                    <a:pt x="0" y="48"/>
                  </a:cubicBezTo>
                  <a:close/>
                </a:path>
              </a:pathLst>
            </a:custGeom>
            <a:solidFill>
              <a:srgbClr val="C00000"/>
            </a:solidFill>
            <a:ln w="0">
              <a:solidFill>
                <a:srgbClr val="000000"/>
              </a:solidFill>
              <a:round/>
              <a:headEnd/>
              <a:tailEnd/>
            </a:ln>
          </p:spPr>
          <p:txBody>
            <a:bodyPr/>
            <a:lstStyle/>
            <a:p>
              <a:endParaRPr lang="zh-CN" altLang="en-US">
                <a:latin typeface="+mn-ea"/>
              </a:endParaRPr>
            </a:p>
          </p:txBody>
        </p:sp>
        <p:sp>
          <p:nvSpPr>
            <p:cNvPr id="25678" name="Rectangle 79"/>
            <p:cNvSpPr>
              <a:spLocks noChangeArrowheads="1"/>
            </p:cNvSpPr>
            <p:nvPr/>
          </p:nvSpPr>
          <p:spPr bwMode="auto">
            <a:xfrm>
              <a:off x="2306" y="2032"/>
              <a:ext cx="763" cy="136"/>
            </a:xfrm>
            <a:prstGeom prst="rect">
              <a:avLst/>
            </a:prstGeom>
            <a:noFill/>
            <a:ln w="9525">
              <a:noFill/>
              <a:miter lim="800000"/>
              <a:headEnd/>
              <a:tailEnd/>
            </a:ln>
          </p:spPr>
          <p:txBody>
            <a:bodyPr lIns="0" tIns="0" rIns="0" bIns="0">
              <a:spAutoFit/>
            </a:bodyPr>
            <a:lstStyle/>
            <a:p>
              <a:r>
                <a:rPr lang="zh-CN" sz="1400" b="1">
                  <a:solidFill>
                    <a:srgbClr val="FF1111"/>
                  </a:solidFill>
                  <a:latin typeface="+mn-ea"/>
                </a:rPr>
                <a:t>北京</a:t>
              </a:r>
              <a:r>
                <a:rPr lang="zh-CN" altLang="en-US" sz="1400" b="1">
                  <a:solidFill>
                    <a:srgbClr val="FF1111"/>
                  </a:solidFill>
                  <a:latin typeface="+mn-ea"/>
                </a:rPr>
                <a:t>办公室</a:t>
              </a:r>
              <a:endParaRPr lang="zh-CN" sz="1400">
                <a:latin typeface="+mn-ea"/>
              </a:endParaRPr>
            </a:p>
          </p:txBody>
        </p:sp>
        <p:sp>
          <p:nvSpPr>
            <p:cNvPr id="25679" name="Freeform 80"/>
            <p:cNvSpPr>
              <a:spLocks/>
            </p:cNvSpPr>
            <p:nvPr/>
          </p:nvSpPr>
          <p:spPr bwMode="auto">
            <a:xfrm>
              <a:off x="2160" y="2608"/>
              <a:ext cx="30" cy="24"/>
            </a:xfrm>
            <a:custGeom>
              <a:avLst/>
              <a:gdLst>
                <a:gd name="T0" fmla="*/ 0 w 80"/>
                <a:gd name="T1" fmla="*/ 0 h 64"/>
                <a:gd name="T2" fmla="*/ 0 w 80"/>
                <a:gd name="T3" fmla="*/ 0 h 64"/>
                <a:gd name="T4" fmla="*/ 0 w 80"/>
                <a:gd name="T5" fmla="*/ 0 h 64"/>
                <a:gd name="T6" fmla="*/ 0 w 80"/>
                <a:gd name="T7" fmla="*/ 0 h 64"/>
                <a:gd name="T8" fmla="*/ 0 w 80"/>
                <a:gd name="T9" fmla="*/ 0 h 64"/>
                <a:gd name="T10" fmla="*/ 0 w 80"/>
                <a:gd name="T11" fmla="*/ 0 h 64"/>
                <a:gd name="T12" fmla="*/ 0 w 80"/>
                <a:gd name="T13" fmla="*/ 0 h 64"/>
                <a:gd name="T14" fmla="*/ 0 w 80"/>
                <a:gd name="T15" fmla="*/ 0 h 64"/>
                <a:gd name="T16" fmla="*/ 0 w 80"/>
                <a:gd name="T17" fmla="*/ 0 h 64"/>
                <a:gd name="T18" fmla="*/ 0 w 80"/>
                <a:gd name="T19" fmla="*/ 0 h 64"/>
                <a:gd name="T20" fmla="*/ 0 w 80"/>
                <a:gd name="T21" fmla="*/ 0 h 64"/>
                <a:gd name="T22" fmla="*/ 0 w 8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64"/>
                <a:gd name="T38" fmla="*/ 80 w 8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64">
                  <a:moveTo>
                    <a:pt x="0" y="32"/>
                  </a:moveTo>
                  <a:cubicBezTo>
                    <a:pt x="0" y="15"/>
                    <a:pt x="18" y="0"/>
                    <a:pt x="40" y="0"/>
                  </a:cubicBezTo>
                  <a:cubicBezTo>
                    <a:pt x="40" y="0"/>
                    <a:pt x="40" y="0"/>
                    <a:pt x="40" y="0"/>
                  </a:cubicBezTo>
                  <a:cubicBezTo>
                    <a:pt x="63" y="0"/>
                    <a:pt x="80" y="15"/>
                    <a:pt x="80" y="32"/>
                  </a:cubicBezTo>
                  <a:cubicBezTo>
                    <a:pt x="80" y="32"/>
                    <a:pt x="80" y="32"/>
                    <a:pt x="80" y="32"/>
                  </a:cubicBezTo>
                  <a:cubicBezTo>
                    <a:pt x="80" y="50"/>
                    <a:pt x="63" y="64"/>
                    <a:pt x="40" y="64"/>
                  </a:cubicBezTo>
                  <a:cubicBezTo>
                    <a:pt x="40" y="64"/>
                    <a:pt x="40" y="64"/>
                    <a:pt x="40" y="64"/>
                  </a:cubicBezTo>
                  <a:cubicBezTo>
                    <a:pt x="18" y="64"/>
                    <a:pt x="0" y="50"/>
                    <a:pt x="0" y="32"/>
                  </a:cubicBezTo>
                  <a:cubicBezTo>
                    <a:pt x="0" y="32"/>
                    <a:pt x="0" y="32"/>
                    <a:pt x="0" y="32"/>
                  </a:cubicBezTo>
                  <a:close/>
                </a:path>
              </a:pathLst>
            </a:custGeom>
            <a:solidFill>
              <a:srgbClr val="C00000"/>
            </a:solidFill>
            <a:ln w="0">
              <a:solidFill>
                <a:srgbClr val="000000"/>
              </a:solidFill>
              <a:round/>
              <a:headEnd/>
              <a:tailEnd/>
            </a:ln>
          </p:spPr>
          <p:txBody>
            <a:bodyPr/>
            <a:lstStyle/>
            <a:p>
              <a:endParaRPr lang="zh-CN" altLang="en-US">
                <a:latin typeface="+mn-ea"/>
              </a:endParaRPr>
            </a:p>
          </p:txBody>
        </p:sp>
        <p:sp>
          <p:nvSpPr>
            <p:cNvPr id="25680" name="Rectangle 81"/>
            <p:cNvSpPr>
              <a:spLocks noChangeArrowheads="1"/>
            </p:cNvSpPr>
            <p:nvPr/>
          </p:nvSpPr>
          <p:spPr bwMode="auto">
            <a:xfrm>
              <a:off x="1935" y="2691"/>
              <a:ext cx="799" cy="136"/>
            </a:xfrm>
            <a:prstGeom prst="rect">
              <a:avLst/>
            </a:prstGeom>
            <a:noFill/>
            <a:ln w="9525">
              <a:noFill/>
              <a:miter lim="800000"/>
              <a:headEnd/>
              <a:tailEnd/>
            </a:ln>
          </p:spPr>
          <p:txBody>
            <a:bodyPr lIns="0" tIns="0" rIns="0" bIns="0">
              <a:spAutoFit/>
            </a:bodyPr>
            <a:lstStyle/>
            <a:p>
              <a:r>
                <a:rPr lang="zh-CN" sz="1400" b="1">
                  <a:solidFill>
                    <a:srgbClr val="FF1111"/>
                  </a:solidFill>
                  <a:latin typeface="+mn-ea"/>
                </a:rPr>
                <a:t>西</a:t>
              </a:r>
              <a:r>
                <a:rPr lang="zh-CN" altLang="en-US" sz="1400" b="1">
                  <a:solidFill>
                    <a:srgbClr val="FF1111"/>
                  </a:solidFill>
                  <a:latin typeface="+mn-ea"/>
                </a:rPr>
                <a:t>安办公室</a:t>
              </a:r>
              <a:endParaRPr lang="zh-CN" sz="1400">
                <a:latin typeface="+mn-ea"/>
              </a:endParaRPr>
            </a:p>
          </p:txBody>
        </p:sp>
        <p:sp>
          <p:nvSpPr>
            <p:cNvPr id="84" name="Rectangle 9"/>
            <p:cNvSpPr>
              <a:spLocks noChangeArrowheads="1"/>
            </p:cNvSpPr>
            <p:nvPr/>
          </p:nvSpPr>
          <p:spPr bwMode="auto">
            <a:xfrm>
              <a:off x="2595" y="3475"/>
              <a:ext cx="774" cy="136"/>
            </a:xfrm>
            <a:prstGeom prst="rect">
              <a:avLst/>
            </a:prstGeom>
            <a:noFill/>
            <a:ln w="9525">
              <a:noFill/>
              <a:miter lim="800000"/>
              <a:headEnd/>
              <a:tailEnd/>
            </a:ln>
          </p:spPr>
          <p:txBody>
            <a:bodyPr lIns="0" tIns="0" rIns="0" bIns="0">
              <a:spAutoFit/>
            </a:bodyPr>
            <a:lstStyle/>
            <a:p>
              <a:r>
                <a:rPr lang="zh-CN" altLang="en-US" sz="1400" b="1" dirty="0" smtClean="0">
                  <a:solidFill>
                    <a:srgbClr val="FF0000"/>
                  </a:solidFill>
                  <a:latin typeface="+mn-ea"/>
                </a:rPr>
                <a:t>广州办公室</a:t>
              </a:r>
              <a:endParaRPr lang="zh-CN" sz="1400" b="1" dirty="0">
                <a:solidFill>
                  <a:srgbClr val="FF0000"/>
                </a:solidFill>
                <a:latin typeface="+mn-ea"/>
              </a:endParaRPr>
            </a:p>
          </p:txBody>
        </p:sp>
      </p:grpSp>
      <p:sp>
        <p:nvSpPr>
          <p:cNvPr id="25605" name="标题 52"/>
          <p:cNvSpPr>
            <a:spLocks noGrp="1"/>
          </p:cNvSpPr>
          <p:nvPr>
            <p:ph type="title"/>
          </p:nvPr>
        </p:nvSpPr>
        <p:spPr/>
        <p:txBody>
          <a:bodyPr/>
          <a:lstStyle/>
          <a:p>
            <a:pPr eaLnBrk="1" hangingPunct="1">
              <a:lnSpc>
                <a:spcPct val="150000"/>
              </a:lnSpc>
            </a:pPr>
            <a:r>
              <a:rPr lang="zh-CN" altLang="zh-CN" sz="1600" b="0" dirty="0" smtClean="0">
                <a:latin typeface="+mn-ea"/>
                <a:ea typeface="+mn-ea"/>
              </a:rPr>
              <a:t/>
            </a:r>
            <a:br>
              <a:rPr lang="zh-CN" altLang="zh-CN" sz="1600" b="0" dirty="0" smtClean="0">
                <a:latin typeface="+mn-ea"/>
                <a:ea typeface="+mn-ea"/>
              </a:rPr>
            </a:br>
            <a:endParaRPr lang="zh-CN" altLang="en-US" sz="1600" b="0" dirty="0" smtClean="0">
              <a:latin typeface="+mn-ea"/>
              <a:ea typeface="+mn-ea"/>
            </a:endParaRPr>
          </a:p>
        </p:txBody>
      </p:sp>
      <p:sp>
        <p:nvSpPr>
          <p:cNvPr id="82" name="灯片编号占位符 3"/>
          <p:cNvSpPr>
            <a:spLocks noGrp="1"/>
          </p:cNvSpPr>
          <p:nvPr>
            <p:ph type="sldNum" sz="quarter" idx="4294967295"/>
          </p:nvPr>
        </p:nvSpPr>
        <p:spPr>
          <a:xfrm>
            <a:off x="6553200" y="6453340"/>
            <a:ext cx="2133600" cy="340147"/>
          </a:xfrm>
          <a:prstGeom prst="rect">
            <a:avLst/>
          </a:prstGeom>
        </p:spPr>
        <p:txBody>
          <a:bodyPr/>
          <a:lstStyle/>
          <a:p>
            <a:fld id="{18321AB1-37EA-49E5-A64C-1AFDD30BB080}" type="slidenum">
              <a:rPr lang="zh-CN" altLang="en-US" smtClean="0"/>
              <a:pPr/>
              <a:t>9</a:t>
            </a:fld>
            <a:endParaRPr lang="zh-CN" altLang="en-US"/>
          </a:p>
        </p:txBody>
      </p:sp>
      <p:sp>
        <p:nvSpPr>
          <p:cNvPr id="15366" name="标题 1"/>
          <p:cNvSpPr txBox="1">
            <a:spLocks/>
          </p:cNvSpPr>
          <p:nvPr/>
        </p:nvSpPr>
        <p:spPr bwMode="auto">
          <a:xfrm>
            <a:off x="831850" y="404813"/>
            <a:ext cx="7485063" cy="652462"/>
          </a:xfrm>
          <a:prstGeom prst="rect">
            <a:avLst/>
          </a:prstGeom>
          <a:noFill/>
          <a:ln w="9525">
            <a:noFill/>
            <a:miter lim="800000"/>
            <a:headEnd/>
            <a:tailEnd/>
          </a:ln>
        </p:spPr>
        <p:txBody>
          <a:bodyPr lIns="0" tIns="0" rIns="0" bIns="0"/>
          <a:lstStyle/>
          <a:p>
            <a:pPr defTabSz="939800" eaLnBrk="0" fontAlgn="auto" hangingPunct="0">
              <a:lnSpc>
                <a:spcPct val="90000"/>
              </a:lnSpc>
              <a:spcBef>
                <a:spcPts val="0"/>
              </a:spcBef>
              <a:spcAft>
                <a:spcPts val="0"/>
              </a:spcAft>
              <a:defRPr/>
            </a:pPr>
            <a:r>
              <a:rPr lang="zh-CN" altLang="en-US" sz="2400" b="1" dirty="0">
                <a:latin typeface="微软雅黑" pitchFamily="34" charset="-122"/>
                <a:ea typeface="微软雅黑" pitchFamily="34" charset="-122"/>
                <a:cs typeface="+mj-cs"/>
              </a:rPr>
              <a:t>和致公司</a:t>
            </a:r>
            <a:r>
              <a:rPr lang="zh-CN" altLang="en-US" sz="2400" b="1" dirty="0" smtClean="0">
                <a:latin typeface="微软雅黑" pitchFamily="34" charset="-122"/>
                <a:ea typeface="微软雅黑" pitchFamily="34" charset="-122"/>
                <a:cs typeface="+mj-cs"/>
              </a:rPr>
              <a:t>分布</a:t>
            </a:r>
            <a:endParaRPr lang="en-US" altLang="zh-CN" sz="2400" b="1" dirty="0">
              <a:latin typeface="微软雅黑" pitchFamily="34" charset="-122"/>
              <a:ea typeface="微软雅黑" pitchFamily="34" charset="-122"/>
              <a:cs typeface="+mj-cs"/>
            </a:endParaRPr>
          </a:p>
          <a:p>
            <a:pPr defTabSz="939800" eaLnBrk="0" fontAlgn="auto" hangingPunct="0">
              <a:lnSpc>
                <a:spcPct val="90000"/>
              </a:lnSpc>
              <a:spcBef>
                <a:spcPts val="0"/>
              </a:spcBef>
              <a:spcAft>
                <a:spcPts val="0"/>
              </a:spcAft>
              <a:defRPr/>
            </a:pPr>
            <a:endParaRPr lang="zh-CN" altLang="en-US" sz="2000" b="1" dirty="0">
              <a:solidFill>
                <a:schemeClr val="bg2">
                  <a:lumMod val="90000"/>
                  <a:lumOff val="10000"/>
                </a:schemeClr>
              </a:solidFill>
              <a:latin typeface="+mn-lt"/>
              <a:ea typeface="+mn-ea"/>
            </a:endParaRPr>
          </a:p>
        </p:txBody>
      </p:sp>
      <p:sp>
        <p:nvSpPr>
          <p:cNvPr id="81" name="矩形 80"/>
          <p:cNvSpPr/>
          <p:nvPr/>
        </p:nvSpPr>
        <p:spPr>
          <a:xfrm>
            <a:off x="755578" y="836716"/>
            <a:ext cx="8064896" cy="646331"/>
          </a:xfrm>
          <a:prstGeom prst="rect">
            <a:avLst/>
          </a:prstGeom>
        </p:spPr>
        <p:txBody>
          <a:bodyPr wrap="square">
            <a:spAutoFit/>
          </a:bodyPr>
          <a:lstStyle/>
          <a:p>
            <a:r>
              <a:rPr lang="zh-CN" altLang="en-US" dirty="0" smtClean="0">
                <a:latin typeface="微软雅黑" pitchFamily="34" charset="-122"/>
                <a:ea typeface="微软雅黑" pitchFamily="34" charset="-122"/>
              </a:rPr>
              <a:t>作为人力资源管理职能有效性方面的专家，和致顾问为全国各个地区的客户提供一流的</a:t>
            </a:r>
            <a:r>
              <a:rPr lang="en-US" altLang="zh-CN" dirty="0" smtClean="0">
                <a:latin typeface="微软雅黑" pitchFamily="34" charset="-122"/>
                <a:ea typeface="微软雅黑" pitchFamily="34" charset="-122"/>
              </a:rPr>
              <a:t>HR</a:t>
            </a:r>
            <a:r>
              <a:rPr lang="zh-CN" altLang="en-US" dirty="0" smtClean="0">
                <a:latin typeface="微软雅黑" pitchFamily="34" charset="-122"/>
                <a:ea typeface="微软雅黑" pitchFamily="34" charset="-122"/>
              </a:rPr>
              <a:t>管理咨询、</a:t>
            </a:r>
            <a:r>
              <a:rPr lang="en-US" altLang="zh-CN" dirty="0" smtClean="0">
                <a:latin typeface="微软雅黑" pitchFamily="34" charset="-122"/>
                <a:ea typeface="微软雅黑" pitchFamily="34" charset="-122"/>
              </a:rPr>
              <a:t>HR</a:t>
            </a:r>
            <a:r>
              <a:rPr lang="zh-CN" altLang="en-US" dirty="0" smtClean="0">
                <a:latin typeface="微软雅黑" pitchFamily="34" charset="-122"/>
                <a:ea typeface="微软雅黑" pitchFamily="34" charset="-122"/>
              </a:rPr>
              <a:t>信息系统咨询建议以及业务外包服务</a:t>
            </a:r>
            <a:endParaRPr lang="zh-CN" altLang="en-US" dirty="0">
              <a:latin typeface="微软雅黑" pitchFamily="34" charset="-122"/>
              <a:ea typeface="微软雅黑" pitchFamily="34" charset="-122"/>
            </a:endParaRPr>
          </a:p>
        </p:txBody>
      </p:sp>
      <p:pic>
        <p:nvPicPr>
          <p:cNvPr id="85" name="Picture 2" descr="E:\和致办公室.jpg"/>
          <p:cNvPicPr>
            <a:picLocks noChangeAspect="1" noChangeArrowheads="1"/>
          </p:cNvPicPr>
          <p:nvPr/>
        </p:nvPicPr>
        <p:blipFill>
          <a:blip r:embed="rId2" cstate="print"/>
          <a:srcRect/>
          <a:stretch>
            <a:fillRect/>
          </a:stretch>
        </p:blipFill>
        <p:spPr bwMode="auto">
          <a:xfrm>
            <a:off x="251521" y="1628800"/>
            <a:ext cx="5446780" cy="446449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1000" fill="hold"/>
                                        <p:tgtEl>
                                          <p:spTgt spid="85"/>
                                        </p:tgtEl>
                                        <p:attrNameLst>
                                          <p:attrName>ppt_w</p:attrName>
                                        </p:attrNameLst>
                                      </p:cBhvr>
                                      <p:tavLst>
                                        <p:tav tm="0">
                                          <p:val>
                                            <p:strVal val="#ppt_w*0.70"/>
                                          </p:val>
                                        </p:tav>
                                        <p:tav tm="100000">
                                          <p:val>
                                            <p:strVal val="#ppt_w"/>
                                          </p:val>
                                        </p:tav>
                                      </p:tavLst>
                                    </p:anim>
                                    <p:anim calcmode="lin" valueType="num">
                                      <p:cBhvr>
                                        <p:cTn id="13" dur="1000" fill="hold"/>
                                        <p:tgtEl>
                                          <p:spTgt spid="85"/>
                                        </p:tgtEl>
                                        <p:attrNameLst>
                                          <p:attrName>ppt_h</p:attrName>
                                        </p:attrNameLst>
                                      </p:cBhvr>
                                      <p:tavLst>
                                        <p:tav tm="0">
                                          <p:val>
                                            <p:strVal val="#ppt_h"/>
                                          </p:val>
                                        </p:tav>
                                        <p:tav tm="100000">
                                          <p:val>
                                            <p:strVal val="#ppt_h"/>
                                          </p:val>
                                        </p:tav>
                                      </p:tavLst>
                                    </p:anim>
                                    <p:animEffect transition="in" filter="fade">
                                      <p:cBhvr>
                                        <p:cTn id="14"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4|14.|38.|15.8|26.5|29.9|27.1|6.3|51.3|13.9|7.1|11.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3627</TotalTime>
  <Words>2017</Words>
  <Application>Microsoft Office PowerPoint</Application>
  <PresentationFormat>全屏显示(4:3)</PresentationFormat>
  <Paragraphs>266</Paragraphs>
  <Slides>21</Slides>
  <Notes>5</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21</vt:i4>
      </vt:variant>
    </vt:vector>
  </HeadingPairs>
  <TitlesOfParts>
    <vt:vector size="26" baseType="lpstr">
      <vt:lpstr>Office 主题</vt:lpstr>
      <vt:lpstr>2_自定义设计方案</vt:lpstr>
      <vt:lpstr>1_自定义设计方案</vt:lpstr>
      <vt:lpstr>自定义设计方案</vt:lpstr>
      <vt:lpstr>ビットマップ イメージ</vt:lpstr>
      <vt:lpstr>和致—雄鹰计划</vt:lpstr>
      <vt:lpstr>关于和致</vt:lpstr>
      <vt:lpstr>关于和致</vt:lpstr>
      <vt:lpstr>我们是甲骨文在中国唯一一家授权提供基于PeopleSoft HCM系统的人力资源业务流程外包服务的公司 </vt:lpstr>
      <vt:lpstr>和致的领导团队均来自国际一流的HR管理咨询公司，咨询顾问团队的专业技能与项目管理要求传承了国际标准</vt:lpstr>
      <vt:lpstr>和致提供人力资源有效性和信息化服务等独特业务</vt:lpstr>
      <vt:lpstr>帮助企业实现人力资源转型： 使人力资源在业务战略实现过程中为企业创造更高价值</vt:lpstr>
      <vt:lpstr>我们可以为客户提供的增值服务</vt:lpstr>
      <vt:lpstr> </vt:lpstr>
      <vt:lpstr>和致顾问在中国大型企业的部分相关项目经验</vt:lpstr>
      <vt:lpstr>和致顾问在中国大型企业的部分相关项目经验</vt:lpstr>
      <vt:lpstr>和致制造行业部分客户</vt:lpstr>
      <vt:lpstr>和致流通和交通行业部分客户</vt:lpstr>
      <vt:lpstr>和致服务行业部分客户</vt:lpstr>
      <vt:lpstr>我们服务过的部分客户</vt:lpstr>
      <vt:lpstr>经营管理理论领域的思想倡导者</vt:lpstr>
      <vt:lpstr>雄鹰计划</vt:lpstr>
      <vt:lpstr>雄鹰计划</vt:lpstr>
      <vt:lpstr>项目目标：分为三个阶段设计雄鹰职业发展规划</vt:lpstr>
      <vt:lpstr>雄鹰计划联系方式：</vt:lpstr>
      <vt:lpstr>幻灯片 21</vt:lpstr>
    </vt:vector>
  </TitlesOfParts>
  <Company>中国石油大学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User</cp:lastModifiedBy>
  <cp:revision>463</cp:revision>
  <dcterms:created xsi:type="dcterms:W3CDTF">2011-11-15T08:35:49Z</dcterms:created>
  <dcterms:modified xsi:type="dcterms:W3CDTF">2011-11-20T01:40:36Z</dcterms:modified>
</cp:coreProperties>
</file>