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9866313" cy="67357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>
        <p:scale>
          <a:sx n="116" d="100"/>
          <a:sy n="116" d="100"/>
        </p:scale>
        <p:origin x="-185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50E22-8785-4E7C-B802-91A2EFDBB96E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02417-4DBD-46C7-901C-E041CC39AE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3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AE62F-B5AC-42AD-990A-E9FF06091D44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60095-E054-4D0F-B213-4F98E208FE9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35A6-09D2-4ABC-903D-BAA221EEE20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1"/>
            <a:ext cx="9144239" cy="6859871"/>
          </a:xfrm>
          <a:prstGeom prst="rect">
            <a:avLst/>
          </a:prstGeom>
          <a:blipFill dpi="0" rotWithShape="1">
            <a:blip r:embed="rId2" cstate="print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/>
          </a:p>
        </p:txBody>
      </p:sp>
      <p:pic>
        <p:nvPicPr>
          <p:cNvPr id="7" name="Picture 4" descr="C:\Users\Administrator\素材\2017\7\未标题-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269" y="6094342"/>
            <a:ext cx="860695" cy="7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素材\2017\7\未标题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6" y="45420"/>
            <a:ext cx="633233" cy="7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素材\2017\7\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16" cy="7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7358114" cy="1571635"/>
          </a:xfrm>
          <a:noFill/>
        </p:spPr>
        <p:txBody>
          <a:bodyPr>
            <a:normAutofit fontScale="90000"/>
          </a:bodyPr>
          <a:lstStyle/>
          <a:p>
            <a:r>
              <a:rPr lang="en-US" altLang="zh-CN" sz="49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/>
            </a:r>
            <a:br>
              <a:rPr lang="en-US" altLang="zh-CN" sz="49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</a:br>
            <a:r>
              <a:rPr lang="en-US" altLang="zh-CN" sz="49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/>
            </a:r>
            <a:br>
              <a:rPr lang="en-US" altLang="zh-CN" sz="49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</a:br>
            <a:r>
              <a:rPr lang="zh-CN" altLang="en-US" sz="49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在职党员报到流程解析</a:t>
            </a:r>
            <a:r>
              <a:rPr lang="en-US" altLang="zh-CN" sz="40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   </a:t>
            </a:r>
            <a:br>
              <a:rPr lang="en-US" altLang="zh-CN" sz="40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</a:br>
            <a:r>
              <a:rPr lang="en-US" altLang="zh-CN" sz="40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                       </a:t>
            </a:r>
            <a:br>
              <a:rPr lang="en-US" altLang="zh-CN" sz="40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</a:br>
            <a:r>
              <a:rPr lang="en-US" altLang="zh-CN" sz="40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                           </a:t>
            </a:r>
            <a:r>
              <a:rPr lang="zh-CN" altLang="en-US" sz="28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区委组织部  党员教育管理组</a:t>
            </a:r>
            <a:endParaRPr lang="zh-CN" altLang="en-US" sz="2800" dirty="0">
              <a:solidFill>
                <a:srgbClr val="FF0000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pic>
        <p:nvPicPr>
          <p:cNvPr id="6" name="Picture 4" descr="C:\Users\Administrator\素材\2017\7\未标题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72009"/>
            <a:ext cx="3999507" cy="24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istrator\素材\2017\7\未标题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17"/>
            <a:ext cx="9142954" cy="13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素材\2017\7\未标题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5"/>
          <a:stretch>
            <a:fillRect/>
          </a:stretch>
        </p:blipFill>
        <p:spPr bwMode="auto">
          <a:xfrm>
            <a:off x="0" y="0"/>
            <a:ext cx="3057970" cy="32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357818" y="4880772"/>
            <a:ext cx="30003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5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  <a:cs typeface="+mj-cs"/>
              </a:rPr>
              <a:t>2018 </a:t>
            </a:r>
            <a:r>
              <a:rPr lang="zh-CN" altLang="en-US" sz="25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  <a:cs typeface="+mj-cs"/>
              </a:rPr>
              <a:t>年 </a:t>
            </a:r>
            <a:r>
              <a:rPr lang="en-US" altLang="zh-CN" sz="25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  <a:cs typeface="+mj-cs"/>
              </a:rPr>
              <a:t>4 </a:t>
            </a:r>
            <a:r>
              <a:rPr lang="zh-CN" altLang="en-US" sz="2500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  <a:cs typeface="+mj-cs"/>
              </a:rPr>
              <a:t>月</a:t>
            </a:r>
            <a:endParaRPr lang="zh-CN" altLang="zh-CN" sz="2500" dirty="0" smtClean="0">
              <a:solidFill>
                <a:srgbClr val="FF0000"/>
              </a:solidFill>
              <a:latin typeface="方正小标宋简体" pitchFamily="65" charset="-122"/>
              <a:ea typeface="方正小标宋简体" pitchFamily="65" charset="-122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285" y="176"/>
            <a:ext cx="9142716" cy="6859517"/>
          </a:xfrm>
          <a:prstGeom prst="rect">
            <a:avLst/>
          </a:prstGeom>
          <a:blipFill dpi="0" rotWithShape="1">
            <a:blip r:embed="rId3" cstate="print">
              <a:alphaModFix am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/>
          </a:p>
        </p:txBody>
      </p:sp>
      <p:pic>
        <p:nvPicPr>
          <p:cNvPr id="1029" name="Picture 5" descr="C:\Users\Administrator\素材\2017\7\未标题-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8"/>
          <a:stretch>
            <a:fillRect/>
          </a:stretch>
        </p:blipFill>
        <p:spPr bwMode="auto">
          <a:xfrm>
            <a:off x="762" y="5590154"/>
            <a:ext cx="9142716" cy="12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istrator\素材\2017\7\未标题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" y="4762946"/>
            <a:ext cx="2357131" cy="20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直接连接符 59"/>
          <p:cNvCxnSpPr/>
          <p:nvPr/>
        </p:nvCxnSpPr>
        <p:spPr>
          <a:xfrm>
            <a:off x="843888" y="1533187"/>
            <a:ext cx="764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5"/>
          <p:cNvSpPr/>
          <p:nvPr/>
        </p:nvSpPr>
        <p:spPr>
          <a:xfrm>
            <a:off x="4143372" y="2428868"/>
            <a:ext cx="915411" cy="115402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-1" fmla="*/ 3411024 w 5606122"/>
              <a:gd name="connsiteY0-2" fmla="*/ 1700500 h 4820873"/>
              <a:gd name="connsiteX1-3" fmla="*/ 0 w 5606122"/>
              <a:gd name="connsiteY1-4" fmla="*/ 0 h 4820873"/>
              <a:gd name="connsiteX2-5" fmla="*/ 5606122 w 5606122"/>
              <a:gd name="connsiteY2-6" fmla="*/ 1700500 h 4820873"/>
              <a:gd name="connsiteX3-7" fmla="*/ 5606122 w 5606122"/>
              <a:gd name="connsiteY3-8" fmla="*/ 4820873 h 4820873"/>
              <a:gd name="connsiteX4-9" fmla="*/ 3411024 w 5606122"/>
              <a:gd name="connsiteY4-10" fmla="*/ 4820873 h 4820873"/>
              <a:gd name="connsiteX5" fmla="*/ 3411024 w 5606122"/>
              <a:gd name="connsiteY5" fmla="*/ 1700500 h 4820873"/>
              <a:gd name="connsiteX0-11" fmla="*/ 0 w 2195098"/>
              <a:gd name="connsiteY0-12" fmla="*/ 0 h 3120373"/>
              <a:gd name="connsiteX1-13" fmla="*/ 2195098 w 2195098"/>
              <a:gd name="connsiteY1-14" fmla="*/ 0 h 3120373"/>
              <a:gd name="connsiteX2-15" fmla="*/ 2195098 w 2195098"/>
              <a:gd name="connsiteY2-16" fmla="*/ 3120373 h 3120373"/>
              <a:gd name="connsiteX3-17" fmla="*/ 0 w 2195098"/>
              <a:gd name="connsiteY3-18" fmla="*/ 3120373 h 3120373"/>
              <a:gd name="connsiteX4-19" fmla="*/ 0 w 2195098"/>
              <a:gd name="connsiteY4-20" fmla="*/ 0 h 3120373"/>
              <a:gd name="connsiteX0-21" fmla="*/ 0 w 2195098"/>
              <a:gd name="connsiteY0-22" fmla="*/ 0 h 3120373"/>
              <a:gd name="connsiteX1-23" fmla="*/ 1463399 w 2195098"/>
              <a:gd name="connsiteY1-24" fmla="*/ 0 h 3120373"/>
              <a:gd name="connsiteX2-25" fmla="*/ 2195098 w 2195098"/>
              <a:gd name="connsiteY2-26" fmla="*/ 0 h 3120373"/>
              <a:gd name="connsiteX3-27" fmla="*/ 2195098 w 2195098"/>
              <a:gd name="connsiteY3-28" fmla="*/ 3120373 h 3120373"/>
              <a:gd name="connsiteX4-29" fmla="*/ 0 w 2195098"/>
              <a:gd name="connsiteY4-30" fmla="*/ 3120373 h 3120373"/>
              <a:gd name="connsiteX5-31" fmla="*/ 0 w 2195098"/>
              <a:gd name="connsiteY5-32" fmla="*/ 0 h 3120373"/>
              <a:gd name="connsiteX0-33" fmla="*/ 0 w 2195098"/>
              <a:gd name="connsiteY0-34" fmla="*/ 0 h 3120373"/>
              <a:gd name="connsiteX1-35" fmla="*/ 731699 w 2195098"/>
              <a:gd name="connsiteY1-36" fmla="*/ 0 h 3120373"/>
              <a:gd name="connsiteX2-37" fmla="*/ 1463399 w 2195098"/>
              <a:gd name="connsiteY2-38" fmla="*/ 0 h 3120373"/>
              <a:gd name="connsiteX3-39" fmla="*/ 2195098 w 2195098"/>
              <a:gd name="connsiteY3-40" fmla="*/ 0 h 3120373"/>
              <a:gd name="connsiteX4-41" fmla="*/ 2195098 w 2195098"/>
              <a:gd name="connsiteY4-42" fmla="*/ 3120373 h 3120373"/>
              <a:gd name="connsiteX5-43" fmla="*/ 0 w 2195098"/>
              <a:gd name="connsiteY5-44" fmla="*/ 3120373 h 3120373"/>
              <a:gd name="connsiteX6" fmla="*/ 0 w 2195098"/>
              <a:gd name="connsiteY6" fmla="*/ 0 h 3120373"/>
              <a:gd name="connsiteX0-45" fmla="*/ 0 w 2195098"/>
              <a:gd name="connsiteY0-46" fmla="*/ 0 h 3120373"/>
              <a:gd name="connsiteX1-47" fmla="*/ 731699 w 2195098"/>
              <a:gd name="connsiteY1-48" fmla="*/ 0 h 3120373"/>
              <a:gd name="connsiteX2-49" fmla="*/ 1463399 w 2195098"/>
              <a:gd name="connsiteY2-50" fmla="*/ 0 h 3120373"/>
              <a:gd name="connsiteX3-51" fmla="*/ 2195098 w 2195098"/>
              <a:gd name="connsiteY3-52" fmla="*/ 0 h 3120373"/>
              <a:gd name="connsiteX4-53" fmla="*/ 2195098 w 2195098"/>
              <a:gd name="connsiteY4-54" fmla="*/ 2080249 h 3120373"/>
              <a:gd name="connsiteX5-55" fmla="*/ 2195098 w 2195098"/>
              <a:gd name="connsiteY5-56" fmla="*/ 3120373 h 3120373"/>
              <a:gd name="connsiteX6-57" fmla="*/ 0 w 2195098"/>
              <a:gd name="connsiteY6-58" fmla="*/ 3120373 h 3120373"/>
              <a:gd name="connsiteX7" fmla="*/ 0 w 2195098"/>
              <a:gd name="connsiteY7" fmla="*/ 0 h 3120373"/>
              <a:gd name="connsiteX0-59" fmla="*/ 0 w 2195098"/>
              <a:gd name="connsiteY0-60" fmla="*/ 0 h 3120373"/>
              <a:gd name="connsiteX1-61" fmla="*/ 731699 w 2195098"/>
              <a:gd name="connsiteY1-62" fmla="*/ 0 h 3120373"/>
              <a:gd name="connsiteX2-63" fmla="*/ 1463399 w 2195098"/>
              <a:gd name="connsiteY2-64" fmla="*/ 0 h 3120373"/>
              <a:gd name="connsiteX3-65" fmla="*/ 2195098 w 2195098"/>
              <a:gd name="connsiteY3-66" fmla="*/ 0 h 3120373"/>
              <a:gd name="connsiteX4-67" fmla="*/ 2195098 w 2195098"/>
              <a:gd name="connsiteY4-68" fmla="*/ 1040125 h 3120373"/>
              <a:gd name="connsiteX5-69" fmla="*/ 2195098 w 2195098"/>
              <a:gd name="connsiteY5-70" fmla="*/ 2080249 h 3120373"/>
              <a:gd name="connsiteX6-71" fmla="*/ 2195098 w 2195098"/>
              <a:gd name="connsiteY6-72" fmla="*/ 3120373 h 3120373"/>
              <a:gd name="connsiteX7-73" fmla="*/ 0 w 2195098"/>
              <a:gd name="connsiteY7-74" fmla="*/ 3120373 h 3120373"/>
              <a:gd name="connsiteX8" fmla="*/ 0 w 2195098"/>
              <a:gd name="connsiteY8" fmla="*/ 0 h 3120373"/>
              <a:gd name="connsiteX0-75" fmla="*/ 0 w 2195098"/>
              <a:gd name="connsiteY0-76" fmla="*/ 0 h 3120373"/>
              <a:gd name="connsiteX1-77" fmla="*/ 731699 w 2195098"/>
              <a:gd name="connsiteY1-78" fmla="*/ 0 h 3120373"/>
              <a:gd name="connsiteX2-79" fmla="*/ 1463399 w 2195098"/>
              <a:gd name="connsiteY2-80" fmla="*/ 0 h 3120373"/>
              <a:gd name="connsiteX3-81" fmla="*/ 2195098 w 2195098"/>
              <a:gd name="connsiteY3-82" fmla="*/ 0 h 3120373"/>
              <a:gd name="connsiteX4-83" fmla="*/ 2195098 w 2195098"/>
              <a:gd name="connsiteY4-84" fmla="*/ 1040125 h 3120373"/>
              <a:gd name="connsiteX5-85" fmla="*/ 2195098 w 2195098"/>
              <a:gd name="connsiteY5-86" fmla="*/ 2080249 h 3120373"/>
              <a:gd name="connsiteX6-87" fmla="*/ 2195098 w 2195098"/>
              <a:gd name="connsiteY6-88" fmla="*/ 3120373 h 3120373"/>
              <a:gd name="connsiteX7-89" fmla="*/ 731699 w 2195098"/>
              <a:gd name="connsiteY7-90" fmla="*/ 3120373 h 3120373"/>
              <a:gd name="connsiteX8-91" fmla="*/ 0 w 2195098"/>
              <a:gd name="connsiteY8-92" fmla="*/ 3120373 h 3120373"/>
              <a:gd name="connsiteX9" fmla="*/ 0 w 2195098"/>
              <a:gd name="connsiteY9" fmla="*/ 0 h 3120373"/>
              <a:gd name="connsiteX0-93" fmla="*/ 0 w 2195098"/>
              <a:gd name="connsiteY0-94" fmla="*/ 0 h 3120373"/>
              <a:gd name="connsiteX1-95" fmla="*/ 731699 w 2195098"/>
              <a:gd name="connsiteY1-96" fmla="*/ 0 h 3120373"/>
              <a:gd name="connsiteX2-97" fmla="*/ 1463399 w 2195098"/>
              <a:gd name="connsiteY2-98" fmla="*/ 0 h 3120373"/>
              <a:gd name="connsiteX3-99" fmla="*/ 2195098 w 2195098"/>
              <a:gd name="connsiteY3-100" fmla="*/ 0 h 3120373"/>
              <a:gd name="connsiteX4-101" fmla="*/ 2195098 w 2195098"/>
              <a:gd name="connsiteY4-102" fmla="*/ 1040125 h 3120373"/>
              <a:gd name="connsiteX5-103" fmla="*/ 2195098 w 2195098"/>
              <a:gd name="connsiteY5-104" fmla="*/ 2080249 h 3120373"/>
              <a:gd name="connsiteX6-105" fmla="*/ 2195098 w 2195098"/>
              <a:gd name="connsiteY6-106" fmla="*/ 3120373 h 3120373"/>
              <a:gd name="connsiteX7-107" fmla="*/ 1463399 w 2195098"/>
              <a:gd name="connsiteY7-108" fmla="*/ 3120373 h 3120373"/>
              <a:gd name="connsiteX8-109" fmla="*/ 731699 w 2195098"/>
              <a:gd name="connsiteY8-110" fmla="*/ 3120373 h 3120373"/>
              <a:gd name="connsiteX9-111" fmla="*/ 0 w 2195098"/>
              <a:gd name="connsiteY9-112" fmla="*/ 3120373 h 3120373"/>
              <a:gd name="connsiteX10" fmla="*/ 0 w 2195098"/>
              <a:gd name="connsiteY10" fmla="*/ 0 h 3120373"/>
              <a:gd name="connsiteX0-113" fmla="*/ 0 w 2195098"/>
              <a:gd name="connsiteY0-114" fmla="*/ 0 h 3120373"/>
              <a:gd name="connsiteX1-115" fmla="*/ 731699 w 2195098"/>
              <a:gd name="connsiteY1-116" fmla="*/ 0 h 3120373"/>
              <a:gd name="connsiteX2-117" fmla="*/ 1463399 w 2195098"/>
              <a:gd name="connsiteY2-118" fmla="*/ 0 h 3120373"/>
              <a:gd name="connsiteX3-119" fmla="*/ 2195098 w 2195098"/>
              <a:gd name="connsiteY3-120" fmla="*/ 0 h 3120373"/>
              <a:gd name="connsiteX4-121" fmla="*/ 2195098 w 2195098"/>
              <a:gd name="connsiteY4-122" fmla="*/ 1040125 h 3120373"/>
              <a:gd name="connsiteX5-123" fmla="*/ 2195098 w 2195098"/>
              <a:gd name="connsiteY5-124" fmla="*/ 2080249 h 3120373"/>
              <a:gd name="connsiteX6-125" fmla="*/ 2195098 w 2195098"/>
              <a:gd name="connsiteY6-126" fmla="*/ 3120373 h 3120373"/>
              <a:gd name="connsiteX7-127" fmla="*/ 1463399 w 2195098"/>
              <a:gd name="connsiteY7-128" fmla="*/ 3120373 h 3120373"/>
              <a:gd name="connsiteX8-129" fmla="*/ 731699 w 2195098"/>
              <a:gd name="connsiteY8-130" fmla="*/ 3120373 h 3120373"/>
              <a:gd name="connsiteX9-131" fmla="*/ 0 w 2195098"/>
              <a:gd name="connsiteY9-132" fmla="*/ 3120373 h 3120373"/>
              <a:gd name="connsiteX10-133" fmla="*/ 0 w 2195098"/>
              <a:gd name="connsiteY10-134" fmla="*/ 1040124 h 3120373"/>
              <a:gd name="connsiteX11" fmla="*/ 0 w 2195098"/>
              <a:gd name="connsiteY11" fmla="*/ 0 h 3120373"/>
              <a:gd name="connsiteX0-135" fmla="*/ 0 w 2195098"/>
              <a:gd name="connsiteY0-136" fmla="*/ 0 h 3120373"/>
              <a:gd name="connsiteX1-137" fmla="*/ 731699 w 2195098"/>
              <a:gd name="connsiteY1-138" fmla="*/ 0 h 3120373"/>
              <a:gd name="connsiteX2-139" fmla="*/ 1463399 w 2195098"/>
              <a:gd name="connsiteY2-140" fmla="*/ 0 h 3120373"/>
              <a:gd name="connsiteX3-141" fmla="*/ 2195098 w 2195098"/>
              <a:gd name="connsiteY3-142" fmla="*/ 0 h 3120373"/>
              <a:gd name="connsiteX4-143" fmla="*/ 2195098 w 2195098"/>
              <a:gd name="connsiteY4-144" fmla="*/ 1040125 h 3120373"/>
              <a:gd name="connsiteX5-145" fmla="*/ 2195098 w 2195098"/>
              <a:gd name="connsiteY5-146" fmla="*/ 2080249 h 3120373"/>
              <a:gd name="connsiteX6-147" fmla="*/ 2195098 w 2195098"/>
              <a:gd name="connsiteY6-148" fmla="*/ 3120373 h 3120373"/>
              <a:gd name="connsiteX7-149" fmla="*/ 1463399 w 2195098"/>
              <a:gd name="connsiteY7-150" fmla="*/ 3120373 h 3120373"/>
              <a:gd name="connsiteX8-151" fmla="*/ 731699 w 2195098"/>
              <a:gd name="connsiteY8-152" fmla="*/ 3120373 h 3120373"/>
              <a:gd name="connsiteX9-153" fmla="*/ 0 w 2195098"/>
              <a:gd name="connsiteY9-154" fmla="*/ 3120373 h 3120373"/>
              <a:gd name="connsiteX10-155" fmla="*/ 0 w 2195098"/>
              <a:gd name="connsiteY10-156" fmla="*/ 2080249 h 3120373"/>
              <a:gd name="connsiteX11-157" fmla="*/ 0 w 2195098"/>
              <a:gd name="connsiteY11-158" fmla="*/ 1040124 h 3120373"/>
              <a:gd name="connsiteX12" fmla="*/ 0 w 2195098"/>
              <a:gd name="connsiteY12" fmla="*/ 0 h 3120373"/>
              <a:gd name="connsiteX0-159" fmla="*/ 0 w 2195098"/>
              <a:gd name="connsiteY0-160" fmla="*/ 0 h 3120373"/>
              <a:gd name="connsiteX1-161" fmla="*/ 487799 w 2195098"/>
              <a:gd name="connsiteY1-162" fmla="*/ 0 h 3120373"/>
              <a:gd name="connsiteX2-163" fmla="*/ 731699 w 2195098"/>
              <a:gd name="connsiteY2-164" fmla="*/ 0 h 3120373"/>
              <a:gd name="connsiteX3-165" fmla="*/ 1463399 w 2195098"/>
              <a:gd name="connsiteY3-166" fmla="*/ 0 h 3120373"/>
              <a:gd name="connsiteX4-167" fmla="*/ 2195098 w 2195098"/>
              <a:gd name="connsiteY4-168" fmla="*/ 0 h 3120373"/>
              <a:gd name="connsiteX5-169" fmla="*/ 2195098 w 2195098"/>
              <a:gd name="connsiteY5-170" fmla="*/ 1040125 h 3120373"/>
              <a:gd name="connsiteX6-171" fmla="*/ 2195098 w 2195098"/>
              <a:gd name="connsiteY6-172" fmla="*/ 2080249 h 3120373"/>
              <a:gd name="connsiteX7-173" fmla="*/ 2195098 w 2195098"/>
              <a:gd name="connsiteY7-174" fmla="*/ 3120373 h 3120373"/>
              <a:gd name="connsiteX8-175" fmla="*/ 1463399 w 2195098"/>
              <a:gd name="connsiteY8-176" fmla="*/ 3120373 h 3120373"/>
              <a:gd name="connsiteX9-177" fmla="*/ 731699 w 2195098"/>
              <a:gd name="connsiteY9-178" fmla="*/ 3120373 h 3120373"/>
              <a:gd name="connsiteX10-179" fmla="*/ 0 w 2195098"/>
              <a:gd name="connsiteY10-180" fmla="*/ 3120373 h 3120373"/>
              <a:gd name="connsiteX11-181" fmla="*/ 0 w 2195098"/>
              <a:gd name="connsiteY11-182" fmla="*/ 2080249 h 3120373"/>
              <a:gd name="connsiteX12-183" fmla="*/ 0 w 2195098"/>
              <a:gd name="connsiteY12-184" fmla="*/ 1040124 h 3120373"/>
              <a:gd name="connsiteX13" fmla="*/ 0 w 2195098"/>
              <a:gd name="connsiteY13" fmla="*/ 0 h 3120373"/>
              <a:gd name="connsiteX0-185" fmla="*/ 0 w 2195098"/>
              <a:gd name="connsiteY0-186" fmla="*/ 0 h 3120373"/>
              <a:gd name="connsiteX1-187" fmla="*/ 243900 w 2195098"/>
              <a:gd name="connsiteY1-188" fmla="*/ 0 h 3120373"/>
              <a:gd name="connsiteX2-189" fmla="*/ 487799 w 2195098"/>
              <a:gd name="connsiteY2-190" fmla="*/ 0 h 3120373"/>
              <a:gd name="connsiteX3-191" fmla="*/ 731699 w 2195098"/>
              <a:gd name="connsiteY3-192" fmla="*/ 0 h 3120373"/>
              <a:gd name="connsiteX4-193" fmla="*/ 1463399 w 2195098"/>
              <a:gd name="connsiteY4-194" fmla="*/ 0 h 3120373"/>
              <a:gd name="connsiteX5-195" fmla="*/ 2195098 w 2195098"/>
              <a:gd name="connsiteY5-196" fmla="*/ 0 h 3120373"/>
              <a:gd name="connsiteX6-197" fmla="*/ 2195098 w 2195098"/>
              <a:gd name="connsiteY6-198" fmla="*/ 1040125 h 3120373"/>
              <a:gd name="connsiteX7-199" fmla="*/ 2195098 w 2195098"/>
              <a:gd name="connsiteY7-200" fmla="*/ 2080249 h 3120373"/>
              <a:gd name="connsiteX8-201" fmla="*/ 2195098 w 2195098"/>
              <a:gd name="connsiteY8-202" fmla="*/ 3120373 h 3120373"/>
              <a:gd name="connsiteX9-203" fmla="*/ 1463399 w 2195098"/>
              <a:gd name="connsiteY9-204" fmla="*/ 3120373 h 3120373"/>
              <a:gd name="connsiteX10-205" fmla="*/ 731699 w 2195098"/>
              <a:gd name="connsiteY10-206" fmla="*/ 3120373 h 3120373"/>
              <a:gd name="connsiteX11-207" fmla="*/ 0 w 2195098"/>
              <a:gd name="connsiteY11-208" fmla="*/ 3120373 h 3120373"/>
              <a:gd name="connsiteX12-209" fmla="*/ 0 w 2195098"/>
              <a:gd name="connsiteY12-210" fmla="*/ 2080249 h 3120373"/>
              <a:gd name="connsiteX13-211" fmla="*/ 0 w 2195098"/>
              <a:gd name="connsiteY13-212" fmla="*/ 1040124 h 3120373"/>
              <a:gd name="connsiteX14" fmla="*/ 0 w 2195098"/>
              <a:gd name="connsiteY14" fmla="*/ 0 h 3120373"/>
              <a:gd name="connsiteX0-213" fmla="*/ 0 w 2195098"/>
              <a:gd name="connsiteY0-214" fmla="*/ 0 h 3120373"/>
              <a:gd name="connsiteX1-215" fmla="*/ 243900 w 2195098"/>
              <a:gd name="connsiteY1-216" fmla="*/ 0 h 3120373"/>
              <a:gd name="connsiteX2-217" fmla="*/ 487799 w 2195098"/>
              <a:gd name="connsiteY2-218" fmla="*/ 0 h 3120373"/>
              <a:gd name="connsiteX3-219" fmla="*/ 731699 w 2195098"/>
              <a:gd name="connsiteY3-220" fmla="*/ 0 h 3120373"/>
              <a:gd name="connsiteX4-221" fmla="*/ 1219499 w 2195098"/>
              <a:gd name="connsiteY4-222" fmla="*/ 0 h 3120373"/>
              <a:gd name="connsiteX5-223" fmla="*/ 1463399 w 2195098"/>
              <a:gd name="connsiteY5-224" fmla="*/ 0 h 3120373"/>
              <a:gd name="connsiteX6-225" fmla="*/ 2195098 w 2195098"/>
              <a:gd name="connsiteY6-226" fmla="*/ 0 h 3120373"/>
              <a:gd name="connsiteX7-227" fmla="*/ 2195098 w 2195098"/>
              <a:gd name="connsiteY7-228" fmla="*/ 1040125 h 3120373"/>
              <a:gd name="connsiteX8-229" fmla="*/ 2195098 w 2195098"/>
              <a:gd name="connsiteY8-230" fmla="*/ 2080249 h 3120373"/>
              <a:gd name="connsiteX9-231" fmla="*/ 2195098 w 2195098"/>
              <a:gd name="connsiteY9-232" fmla="*/ 3120373 h 3120373"/>
              <a:gd name="connsiteX10-233" fmla="*/ 1463399 w 2195098"/>
              <a:gd name="connsiteY10-234" fmla="*/ 3120373 h 3120373"/>
              <a:gd name="connsiteX11-235" fmla="*/ 731699 w 2195098"/>
              <a:gd name="connsiteY11-236" fmla="*/ 3120373 h 3120373"/>
              <a:gd name="connsiteX12-237" fmla="*/ 0 w 2195098"/>
              <a:gd name="connsiteY12-238" fmla="*/ 3120373 h 3120373"/>
              <a:gd name="connsiteX13-239" fmla="*/ 0 w 2195098"/>
              <a:gd name="connsiteY13-240" fmla="*/ 2080249 h 3120373"/>
              <a:gd name="connsiteX14-241" fmla="*/ 0 w 2195098"/>
              <a:gd name="connsiteY14-242" fmla="*/ 1040124 h 3120373"/>
              <a:gd name="connsiteX15" fmla="*/ 0 w 2195098"/>
              <a:gd name="connsiteY15" fmla="*/ 0 h 3120373"/>
              <a:gd name="connsiteX0-243" fmla="*/ 0 w 2195098"/>
              <a:gd name="connsiteY0-244" fmla="*/ 0 h 3120373"/>
              <a:gd name="connsiteX1-245" fmla="*/ 243900 w 2195098"/>
              <a:gd name="connsiteY1-246" fmla="*/ 0 h 3120373"/>
              <a:gd name="connsiteX2-247" fmla="*/ 487799 w 2195098"/>
              <a:gd name="connsiteY2-248" fmla="*/ 0 h 3120373"/>
              <a:gd name="connsiteX3-249" fmla="*/ 731699 w 2195098"/>
              <a:gd name="connsiteY3-250" fmla="*/ 0 h 3120373"/>
              <a:gd name="connsiteX4-251" fmla="*/ 975599 w 2195098"/>
              <a:gd name="connsiteY4-252" fmla="*/ 0 h 3120373"/>
              <a:gd name="connsiteX5-253" fmla="*/ 1219499 w 2195098"/>
              <a:gd name="connsiteY5-254" fmla="*/ 0 h 3120373"/>
              <a:gd name="connsiteX6-255" fmla="*/ 1463399 w 2195098"/>
              <a:gd name="connsiteY6-256" fmla="*/ 0 h 3120373"/>
              <a:gd name="connsiteX7-257" fmla="*/ 2195098 w 2195098"/>
              <a:gd name="connsiteY7-258" fmla="*/ 0 h 3120373"/>
              <a:gd name="connsiteX8-259" fmla="*/ 2195098 w 2195098"/>
              <a:gd name="connsiteY8-260" fmla="*/ 1040125 h 3120373"/>
              <a:gd name="connsiteX9-261" fmla="*/ 2195098 w 2195098"/>
              <a:gd name="connsiteY9-262" fmla="*/ 2080249 h 3120373"/>
              <a:gd name="connsiteX10-263" fmla="*/ 2195098 w 2195098"/>
              <a:gd name="connsiteY10-264" fmla="*/ 3120373 h 3120373"/>
              <a:gd name="connsiteX11-265" fmla="*/ 1463399 w 2195098"/>
              <a:gd name="connsiteY11-266" fmla="*/ 3120373 h 3120373"/>
              <a:gd name="connsiteX12-267" fmla="*/ 731699 w 2195098"/>
              <a:gd name="connsiteY12-268" fmla="*/ 3120373 h 3120373"/>
              <a:gd name="connsiteX13-269" fmla="*/ 0 w 2195098"/>
              <a:gd name="connsiteY13-270" fmla="*/ 3120373 h 3120373"/>
              <a:gd name="connsiteX14-271" fmla="*/ 0 w 2195098"/>
              <a:gd name="connsiteY14-272" fmla="*/ 2080249 h 3120373"/>
              <a:gd name="connsiteX15-273" fmla="*/ 0 w 2195098"/>
              <a:gd name="connsiteY15-274" fmla="*/ 1040124 h 3120373"/>
              <a:gd name="connsiteX16" fmla="*/ 0 w 2195098"/>
              <a:gd name="connsiteY16" fmla="*/ 0 h 3120373"/>
              <a:gd name="connsiteX0-275" fmla="*/ 0 w 2195098"/>
              <a:gd name="connsiteY0-276" fmla="*/ 0 h 3120373"/>
              <a:gd name="connsiteX1-277" fmla="*/ 243900 w 2195098"/>
              <a:gd name="connsiteY1-278" fmla="*/ 0 h 3120373"/>
              <a:gd name="connsiteX2-279" fmla="*/ 487799 w 2195098"/>
              <a:gd name="connsiteY2-280" fmla="*/ 0 h 3120373"/>
              <a:gd name="connsiteX3-281" fmla="*/ 731699 w 2195098"/>
              <a:gd name="connsiteY3-282" fmla="*/ 0 h 3120373"/>
              <a:gd name="connsiteX4-283" fmla="*/ 975599 w 2195098"/>
              <a:gd name="connsiteY4-284" fmla="*/ 0 h 3120373"/>
              <a:gd name="connsiteX5-285" fmla="*/ 1219499 w 2195098"/>
              <a:gd name="connsiteY5-286" fmla="*/ 0 h 3120373"/>
              <a:gd name="connsiteX6-287" fmla="*/ 1463399 w 2195098"/>
              <a:gd name="connsiteY6-288" fmla="*/ 0 h 3120373"/>
              <a:gd name="connsiteX7-289" fmla="*/ 1951198 w 2195098"/>
              <a:gd name="connsiteY7-290" fmla="*/ 0 h 3120373"/>
              <a:gd name="connsiteX8-291" fmla="*/ 2195098 w 2195098"/>
              <a:gd name="connsiteY8-292" fmla="*/ 0 h 3120373"/>
              <a:gd name="connsiteX9-293" fmla="*/ 2195098 w 2195098"/>
              <a:gd name="connsiteY9-294" fmla="*/ 1040125 h 3120373"/>
              <a:gd name="connsiteX10-295" fmla="*/ 2195098 w 2195098"/>
              <a:gd name="connsiteY10-296" fmla="*/ 2080249 h 3120373"/>
              <a:gd name="connsiteX11-297" fmla="*/ 2195098 w 2195098"/>
              <a:gd name="connsiteY11-298" fmla="*/ 3120373 h 3120373"/>
              <a:gd name="connsiteX12-299" fmla="*/ 1463399 w 2195098"/>
              <a:gd name="connsiteY12-300" fmla="*/ 3120373 h 3120373"/>
              <a:gd name="connsiteX13-301" fmla="*/ 731699 w 2195098"/>
              <a:gd name="connsiteY13-302" fmla="*/ 3120373 h 3120373"/>
              <a:gd name="connsiteX14-303" fmla="*/ 0 w 2195098"/>
              <a:gd name="connsiteY14-304" fmla="*/ 3120373 h 3120373"/>
              <a:gd name="connsiteX15-305" fmla="*/ 0 w 2195098"/>
              <a:gd name="connsiteY15-306" fmla="*/ 2080249 h 3120373"/>
              <a:gd name="connsiteX16-307" fmla="*/ 0 w 2195098"/>
              <a:gd name="connsiteY16-308" fmla="*/ 1040124 h 3120373"/>
              <a:gd name="connsiteX17" fmla="*/ 0 w 2195098"/>
              <a:gd name="connsiteY17" fmla="*/ 0 h 3120373"/>
              <a:gd name="connsiteX0-309" fmla="*/ 0 w 2195098"/>
              <a:gd name="connsiteY0-310" fmla="*/ 0 h 3120373"/>
              <a:gd name="connsiteX1-311" fmla="*/ 243900 w 2195098"/>
              <a:gd name="connsiteY1-312" fmla="*/ 0 h 3120373"/>
              <a:gd name="connsiteX2-313" fmla="*/ 487799 w 2195098"/>
              <a:gd name="connsiteY2-314" fmla="*/ 0 h 3120373"/>
              <a:gd name="connsiteX3-315" fmla="*/ 731699 w 2195098"/>
              <a:gd name="connsiteY3-316" fmla="*/ 0 h 3120373"/>
              <a:gd name="connsiteX4-317" fmla="*/ 975599 w 2195098"/>
              <a:gd name="connsiteY4-318" fmla="*/ 0 h 3120373"/>
              <a:gd name="connsiteX5-319" fmla="*/ 1219499 w 2195098"/>
              <a:gd name="connsiteY5-320" fmla="*/ 0 h 3120373"/>
              <a:gd name="connsiteX6-321" fmla="*/ 1463399 w 2195098"/>
              <a:gd name="connsiteY6-322" fmla="*/ 0 h 3120373"/>
              <a:gd name="connsiteX7-323" fmla="*/ 1707299 w 2195098"/>
              <a:gd name="connsiteY7-324" fmla="*/ 0 h 3120373"/>
              <a:gd name="connsiteX8-325" fmla="*/ 1951198 w 2195098"/>
              <a:gd name="connsiteY8-326" fmla="*/ 0 h 3120373"/>
              <a:gd name="connsiteX9-327" fmla="*/ 2195098 w 2195098"/>
              <a:gd name="connsiteY9-328" fmla="*/ 0 h 3120373"/>
              <a:gd name="connsiteX10-329" fmla="*/ 2195098 w 2195098"/>
              <a:gd name="connsiteY10-330" fmla="*/ 1040125 h 3120373"/>
              <a:gd name="connsiteX11-331" fmla="*/ 2195098 w 2195098"/>
              <a:gd name="connsiteY11-332" fmla="*/ 2080249 h 3120373"/>
              <a:gd name="connsiteX12-333" fmla="*/ 2195098 w 2195098"/>
              <a:gd name="connsiteY12-334" fmla="*/ 3120373 h 3120373"/>
              <a:gd name="connsiteX13-335" fmla="*/ 1463399 w 2195098"/>
              <a:gd name="connsiteY13-336" fmla="*/ 3120373 h 3120373"/>
              <a:gd name="connsiteX14-337" fmla="*/ 731699 w 2195098"/>
              <a:gd name="connsiteY14-338" fmla="*/ 3120373 h 3120373"/>
              <a:gd name="connsiteX15-339" fmla="*/ 0 w 2195098"/>
              <a:gd name="connsiteY15-340" fmla="*/ 3120373 h 3120373"/>
              <a:gd name="connsiteX16-341" fmla="*/ 0 w 2195098"/>
              <a:gd name="connsiteY16-342" fmla="*/ 2080249 h 3120373"/>
              <a:gd name="connsiteX17-343" fmla="*/ 0 w 2195098"/>
              <a:gd name="connsiteY17-344" fmla="*/ 1040124 h 3120373"/>
              <a:gd name="connsiteX18" fmla="*/ 0 w 2195098"/>
              <a:gd name="connsiteY18" fmla="*/ 0 h 3120373"/>
              <a:gd name="connsiteX0-345" fmla="*/ 0 w 2195098"/>
              <a:gd name="connsiteY0-346" fmla="*/ 0 h 3120373"/>
              <a:gd name="connsiteX1-347" fmla="*/ 243900 w 2195098"/>
              <a:gd name="connsiteY1-348" fmla="*/ 0 h 3120373"/>
              <a:gd name="connsiteX2-349" fmla="*/ 487799 w 2195098"/>
              <a:gd name="connsiteY2-350" fmla="*/ 0 h 3120373"/>
              <a:gd name="connsiteX3-351" fmla="*/ 731699 w 2195098"/>
              <a:gd name="connsiteY3-352" fmla="*/ 0 h 3120373"/>
              <a:gd name="connsiteX4-353" fmla="*/ 975599 w 2195098"/>
              <a:gd name="connsiteY4-354" fmla="*/ 0 h 3120373"/>
              <a:gd name="connsiteX5-355" fmla="*/ 1219499 w 2195098"/>
              <a:gd name="connsiteY5-356" fmla="*/ 0 h 3120373"/>
              <a:gd name="connsiteX6-357" fmla="*/ 1463399 w 2195098"/>
              <a:gd name="connsiteY6-358" fmla="*/ 0 h 3120373"/>
              <a:gd name="connsiteX7-359" fmla="*/ 1707299 w 2195098"/>
              <a:gd name="connsiteY7-360" fmla="*/ 0 h 3120373"/>
              <a:gd name="connsiteX8-361" fmla="*/ 1951198 w 2195098"/>
              <a:gd name="connsiteY8-362" fmla="*/ 0 h 3120373"/>
              <a:gd name="connsiteX9-363" fmla="*/ 2195098 w 2195098"/>
              <a:gd name="connsiteY9-364" fmla="*/ 0 h 3120373"/>
              <a:gd name="connsiteX10-365" fmla="*/ 2195098 w 2195098"/>
              <a:gd name="connsiteY10-366" fmla="*/ 693417 h 3120373"/>
              <a:gd name="connsiteX11-367" fmla="*/ 2195098 w 2195098"/>
              <a:gd name="connsiteY11-368" fmla="*/ 1040125 h 3120373"/>
              <a:gd name="connsiteX12-369" fmla="*/ 2195098 w 2195098"/>
              <a:gd name="connsiteY12-370" fmla="*/ 2080249 h 3120373"/>
              <a:gd name="connsiteX13-371" fmla="*/ 2195098 w 2195098"/>
              <a:gd name="connsiteY13-372" fmla="*/ 3120373 h 3120373"/>
              <a:gd name="connsiteX14-373" fmla="*/ 1463399 w 2195098"/>
              <a:gd name="connsiteY14-374" fmla="*/ 3120373 h 3120373"/>
              <a:gd name="connsiteX15-375" fmla="*/ 731699 w 2195098"/>
              <a:gd name="connsiteY15-376" fmla="*/ 3120373 h 3120373"/>
              <a:gd name="connsiteX16-377" fmla="*/ 0 w 2195098"/>
              <a:gd name="connsiteY16-378" fmla="*/ 3120373 h 3120373"/>
              <a:gd name="connsiteX17-379" fmla="*/ 0 w 2195098"/>
              <a:gd name="connsiteY17-380" fmla="*/ 2080249 h 3120373"/>
              <a:gd name="connsiteX18-381" fmla="*/ 0 w 2195098"/>
              <a:gd name="connsiteY18-382" fmla="*/ 1040124 h 3120373"/>
              <a:gd name="connsiteX19" fmla="*/ 0 w 2195098"/>
              <a:gd name="connsiteY19" fmla="*/ 0 h 3120373"/>
              <a:gd name="connsiteX0-383" fmla="*/ 0 w 2195098"/>
              <a:gd name="connsiteY0-384" fmla="*/ 0 h 3120373"/>
              <a:gd name="connsiteX1-385" fmla="*/ 243900 w 2195098"/>
              <a:gd name="connsiteY1-386" fmla="*/ 0 h 3120373"/>
              <a:gd name="connsiteX2-387" fmla="*/ 487799 w 2195098"/>
              <a:gd name="connsiteY2-388" fmla="*/ 0 h 3120373"/>
              <a:gd name="connsiteX3-389" fmla="*/ 731699 w 2195098"/>
              <a:gd name="connsiteY3-390" fmla="*/ 0 h 3120373"/>
              <a:gd name="connsiteX4-391" fmla="*/ 975599 w 2195098"/>
              <a:gd name="connsiteY4-392" fmla="*/ 0 h 3120373"/>
              <a:gd name="connsiteX5-393" fmla="*/ 1219499 w 2195098"/>
              <a:gd name="connsiteY5-394" fmla="*/ 0 h 3120373"/>
              <a:gd name="connsiteX6-395" fmla="*/ 1463399 w 2195098"/>
              <a:gd name="connsiteY6-396" fmla="*/ 0 h 3120373"/>
              <a:gd name="connsiteX7-397" fmla="*/ 1707299 w 2195098"/>
              <a:gd name="connsiteY7-398" fmla="*/ 0 h 3120373"/>
              <a:gd name="connsiteX8-399" fmla="*/ 1951198 w 2195098"/>
              <a:gd name="connsiteY8-400" fmla="*/ 0 h 3120373"/>
              <a:gd name="connsiteX9-401" fmla="*/ 2195098 w 2195098"/>
              <a:gd name="connsiteY9-402" fmla="*/ 0 h 3120373"/>
              <a:gd name="connsiteX10-403" fmla="*/ 2195098 w 2195098"/>
              <a:gd name="connsiteY10-404" fmla="*/ 346708 h 3120373"/>
              <a:gd name="connsiteX11-405" fmla="*/ 2195098 w 2195098"/>
              <a:gd name="connsiteY11-406" fmla="*/ 693417 h 3120373"/>
              <a:gd name="connsiteX12-407" fmla="*/ 2195098 w 2195098"/>
              <a:gd name="connsiteY12-408" fmla="*/ 1040125 h 3120373"/>
              <a:gd name="connsiteX13-409" fmla="*/ 2195098 w 2195098"/>
              <a:gd name="connsiteY13-410" fmla="*/ 2080249 h 3120373"/>
              <a:gd name="connsiteX14-411" fmla="*/ 2195098 w 2195098"/>
              <a:gd name="connsiteY14-412" fmla="*/ 3120373 h 3120373"/>
              <a:gd name="connsiteX15-413" fmla="*/ 1463399 w 2195098"/>
              <a:gd name="connsiteY15-414" fmla="*/ 3120373 h 3120373"/>
              <a:gd name="connsiteX16-415" fmla="*/ 731699 w 2195098"/>
              <a:gd name="connsiteY16-416" fmla="*/ 3120373 h 3120373"/>
              <a:gd name="connsiteX17-417" fmla="*/ 0 w 2195098"/>
              <a:gd name="connsiteY17-418" fmla="*/ 3120373 h 3120373"/>
              <a:gd name="connsiteX18-419" fmla="*/ 0 w 2195098"/>
              <a:gd name="connsiteY18-420" fmla="*/ 2080249 h 3120373"/>
              <a:gd name="connsiteX19-421" fmla="*/ 0 w 2195098"/>
              <a:gd name="connsiteY19-422" fmla="*/ 1040124 h 3120373"/>
              <a:gd name="connsiteX20" fmla="*/ 0 w 2195098"/>
              <a:gd name="connsiteY20" fmla="*/ 0 h 3120373"/>
              <a:gd name="connsiteX0-423" fmla="*/ 0 w 2195098"/>
              <a:gd name="connsiteY0-424" fmla="*/ 0 h 3120373"/>
              <a:gd name="connsiteX1-425" fmla="*/ 243900 w 2195098"/>
              <a:gd name="connsiteY1-426" fmla="*/ 0 h 3120373"/>
              <a:gd name="connsiteX2-427" fmla="*/ 487799 w 2195098"/>
              <a:gd name="connsiteY2-428" fmla="*/ 0 h 3120373"/>
              <a:gd name="connsiteX3-429" fmla="*/ 731699 w 2195098"/>
              <a:gd name="connsiteY3-430" fmla="*/ 0 h 3120373"/>
              <a:gd name="connsiteX4-431" fmla="*/ 975599 w 2195098"/>
              <a:gd name="connsiteY4-432" fmla="*/ 0 h 3120373"/>
              <a:gd name="connsiteX5-433" fmla="*/ 1219499 w 2195098"/>
              <a:gd name="connsiteY5-434" fmla="*/ 0 h 3120373"/>
              <a:gd name="connsiteX6-435" fmla="*/ 1463399 w 2195098"/>
              <a:gd name="connsiteY6-436" fmla="*/ 0 h 3120373"/>
              <a:gd name="connsiteX7-437" fmla="*/ 1707299 w 2195098"/>
              <a:gd name="connsiteY7-438" fmla="*/ 0 h 3120373"/>
              <a:gd name="connsiteX8-439" fmla="*/ 1951198 w 2195098"/>
              <a:gd name="connsiteY8-440" fmla="*/ 0 h 3120373"/>
              <a:gd name="connsiteX9-441" fmla="*/ 2195098 w 2195098"/>
              <a:gd name="connsiteY9-442" fmla="*/ 0 h 3120373"/>
              <a:gd name="connsiteX10-443" fmla="*/ 2195098 w 2195098"/>
              <a:gd name="connsiteY10-444" fmla="*/ 346708 h 3120373"/>
              <a:gd name="connsiteX11-445" fmla="*/ 2195098 w 2195098"/>
              <a:gd name="connsiteY11-446" fmla="*/ 693417 h 3120373"/>
              <a:gd name="connsiteX12-447" fmla="*/ 2195098 w 2195098"/>
              <a:gd name="connsiteY12-448" fmla="*/ 1040125 h 3120373"/>
              <a:gd name="connsiteX13-449" fmla="*/ 2195098 w 2195098"/>
              <a:gd name="connsiteY13-450" fmla="*/ 1733541 h 3120373"/>
              <a:gd name="connsiteX14-451" fmla="*/ 2195098 w 2195098"/>
              <a:gd name="connsiteY14-452" fmla="*/ 2080249 h 3120373"/>
              <a:gd name="connsiteX15-453" fmla="*/ 2195098 w 2195098"/>
              <a:gd name="connsiteY15-454" fmla="*/ 3120373 h 3120373"/>
              <a:gd name="connsiteX16-455" fmla="*/ 1463399 w 2195098"/>
              <a:gd name="connsiteY16-456" fmla="*/ 3120373 h 3120373"/>
              <a:gd name="connsiteX17-457" fmla="*/ 731699 w 2195098"/>
              <a:gd name="connsiteY17-458" fmla="*/ 3120373 h 3120373"/>
              <a:gd name="connsiteX18-459" fmla="*/ 0 w 2195098"/>
              <a:gd name="connsiteY18-460" fmla="*/ 3120373 h 3120373"/>
              <a:gd name="connsiteX19-461" fmla="*/ 0 w 2195098"/>
              <a:gd name="connsiteY19-462" fmla="*/ 2080249 h 3120373"/>
              <a:gd name="connsiteX20-463" fmla="*/ 0 w 2195098"/>
              <a:gd name="connsiteY20-464" fmla="*/ 1040124 h 3120373"/>
              <a:gd name="connsiteX21" fmla="*/ 0 w 2195098"/>
              <a:gd name="connsiteY21" fmla="*/ 0 h 3120373"/>
              <a:gd name="connsiteX0-465" fmla="*/ 0 w 2195098"/>
              <a:gd name="connsiteY0-466" fmla="*/ 0 h 3120373"/>
              <a:gd name="connsiteX1-467" fmla="*/ 243900 w 2195098"/>
              <a:gd name="connsiteY1-468" fmla="*/ 0 h 3120373"/>
              <a:gd name="connsiteX2-469" fmla="*/ 487799 w 2195098"/>
              <a:gd name="connsiteY2-470" fmla="*/ 0 h 3120373"/>
              <a:gd name="connsiteX3-471" fmla="*/ 731699 w 2195098"/>
              <a:gd name="connsiteY3-472" fmla="*/ 0 h 3120373"/>
              <a:gd name="connsiteX4-473" fmla="*/ 975599 w 2195098"/>
              <a:gd name="connsiteY4-474" fmla="*/ 0 h 3120373"/>
              <a:gd name="connsiteX5-475" fmla="*/ 1219499 w 2195098"/>
              <a:gd name="connsiteY5-476" fmla="*/ 0 h 3120373"/>
              <a:gd name="connsiteX6-477" fmla="*/ 1463399 w 2195098"/>
              <a:gd name="connsiteY6-478" fmla="*/ 0 h 3120373"/>
              <a:gd name="connsiteX7-479" fmla="*/ 1707299 w 2195098"/>
              <a:gd name="connsiteY7-480" fmla="*/ 0 h 3120373"/>
              <a:gd name="connsiteX8-481" fmla="*/ 1951198 w 2195098"/>
              <a:gd name="connsiteY8-482" fmla="*/ 0 h 3120373"/>
              <a:gd name="connsiteX9-483" fmla="*/ 2195098 w 2195098"/>
              <a:gd name="connsiteY9-484" fmla="*/ 0 h 3120373"/>
              <a:gd name="connsiteX10-485" fmla="*/ 2195098 w 2195098"/>
              <a:gd name="connsiteY10-486" fmla="*/ 346708 h 3120373"/>
              <a:gd name="connsiteX11-487" fmla="*/ 2195098 w 2195098"/>
              <a:gd name="connsiteY11-488" fmla="*/ 693417 h 3120373"/>
              <a:gd name="connsiteX12-489" fmla="*/ 2195098 w 2195098"/>
              <a:gd name="connsiteY12-490" fmla="*/ 1040125 h 3120373"/>
              <a:gd name="connsiteX13-491" fmla="*/ 2195098 w 2195098"/>
              <a:gd name="connsiteY13-492" fmla="*/ 1386833 h 3120373"/>
              <a:gd name="connsiteX14-493" fmla="*/ 2195098 w 2195098"/>
              <a:gd name="connsiteY14-494" fmla="*/ 1733541 h 3120373"/>
              <a:gd name="connsiteX15-495" fmla="*/ 2195098 w 2195098"/>
              <a:gd name="connsiteY15-496" fmla="*/ 2080249 h 3120373"/>
              <a:gd name="connsiteX16-497" fmla="*/ 2195098 w 2195098"/>
              <a:gd name="connsiteY16-498" fmla="*/ 3120373 h 3120373"/>
              <a:gd name="connsiteX17-499" fmla="*/ 1463399 w 2195098"/>
              <a:gd name="connsiteY17-500" fmla="*/ 3120373 h 3120373"/>
              <a:gd name="connsiteX18-501" fmla="*/ 731699 w 2195098"/>
              <a:gd name="connsiteY18-502" fmla="*/ 3120373 h 3120373"/>
              <a:gd name="connsiteX19-503" fmla="*/ 0 w 2195098"/>
              <a:gd name="connsiteY19-504" fmla="*/ 3120373 h 3120373"/>
              <a:gd name="connsiteX20-505" fmla="*/ 0 w 2195098"/>
              <a:gd name="connsiteY20-506" fmla="*/ 2080249 h 3120373"/>
              <a:gd name="connsiteX21-507" fmla="*/ 0 w 2195098"/>
              <a:gd name="connsiteY21-508" fmla="*/ 1040124 h 3120373"/>
              <a:gd name="connsiteX22" fmla="*/ 0 w 2195098"/>
              <a:gd name="connsiteY22" fmla="*/ 0 h 3120373"/>
              <a:gd name="connsiteX0-509" fmla="*/ 0 w 2195098"/>
              <a:gd name="connsiteY0-510" fmla="*/ 0 h 3120373"/>
              <a:gd name="connsiteX1-511" fmla="*/ 243900 w 2195098"/>
              <a:gd name="connsiteY1-512" fmla="*/ 0 h 3120373"/>
              <a:gd name="connsiteX2-513" fmla="*/ 487799 w 2195098"/>
              <a:gd name="connsiteY2-514" fmla="*/ 0 h 3120373"/>
              <a:gd name="connsiteX3-515" fmla="*/ 731699 w 2195098"/>
              <a:gd name="connsiteY3-516" fmla="*/ 0 h 3120373"/>
              <a:gd name="connsiteX4-517" fmla="*/ 975599 w 2195098"/>
              <a:gd name="connsiteY4-518" fmla="*/ 0 h 3120373"/>
              <a:gd name="connsiteX5-519" fmla="*/ 1219499 w 2195098"/>
              <a:gd name="connsiteY5-520" fmla="*/ 0 h 3120373"/>
              <a:gd name="connsiteX6-521" fmla="*/ 1463399 w 2195098"/>
              <a:gd name="connsiteY6-522" fmla="*/ 0 h 3120373"/>
              <a:gd name="connsiteX7-523" fmla="*/ 1707299 w 2195098"/>
              <a:gd name="connsiteY7-524" fmla="*/ 0 h 3120373"/>
              <a:gd name="connsiteX8-525" fmla="*/ 1951198 w 2195098"/>
              <a:gd name="connsiteY8-526" fmla="*/ 0 h 3120373"/>
              <a:gd name="connsiteX9-527" fmla="*/ 2195098 w 2195098"/>
              <a:gd name="connsiteY9-528" fmla="*/ 0 h 3120373"/>
              <a:gd name="connsiteX10-529" fmla="*/ 2195098 w 2195098"/>
              <a:gd name="connsiteY10-530" fmla="*/ 346708 h 3120373"/>
              <a:gd name="connsiteX11-531" fmla="*/ 2195098 w 2195098"/>
              <a:gd name="connsiteY11-532" fmla="*/ 693417 h 3120373"/>
              <a:gd name="connsiteX12-533" fmla="*/ 2195098 w 2195098"/>
              <a:gd name="connsiteY12-534" fmla="*/ 1040125 h 3120373"/>
              <a:gd name="connsiteX13-535" fmla="*/ 2195098 w 2195098"/>
              <a:gd name="connsiteY13-536" fmla="*/ 1386833 h 3120373"/>
              <a:gd name="connsiteX14-537" fmla="*/ 2195098 w 2195098"/>
              <a:gd name="connsiteY14-538" fmla="*/ 1733541 h 3120373"/>
              <a:gd name="connsiteX15-539" fmla="*/ 2195098 w 2195098"/>
              <a:gd name="connsiteY15-540" fmla="*/ 2080249 h 3120373"/>
              <a:gd name="connsiteX16-541" fmla="*/ 2195098 w 2195098"/>
              <a:gd name="connsiteY16-542" fmla="*/ 2773665 h 3120373"/>
              <a:gd name="connsiteX17-543" fmla="*/ 2195098 w 2195098"/>
              <a:gd name="connsiteY17-544" fmla="*/ 3120373 h 3120373"/>
              <a:gd name="connsiteX18-545" fmla="*/ 1463399 w 2195098"/>
              <a:gd name="connsiteY18-546" fmla="*/ 3120373 h 3120373"/>
              <a:gd name="connsiteX19-547" fmla="*/ 731699 w 2195098"/>
              <a:gd name="connsiteY19-548" fmla="*/ 3120373 h 3120373"/>
              <a:gd name="connsiteX20-549" fmla="*/ 0 w 2195098"/>
              <a:gd name="connsiteY20-550" fmla="*/ 3120373 h 3120373"/>
              <a:gd name="connsiteX21-551" fmla="*/ 0 w 2195098"/>
              <a:gd name="connsiteY21-552" fmla="*/ 2080249 h 3120373"/>
              <a:gd name="connsiteX22-553" fmla="*/ 0 w 2195098"/>
              <a:gd name="connsiteY22-554" fmla="*/ 1040124 h 3120373"/>
              <a:gd name="connsiteX23" fmla="*/ 0 w 2195098"/>
              <a:gd name="connsiteY23" fmla="*/ 0 h 3120373"/>
              <a:gd name="connsiteX0-555" fmla="*/ 0 w 2195098"/>
              <a:gd name="connsiteY0-556" fmla="*/ 0 h 3120373"/>
              <a:gd name="connsiteX1-557" fmla="*/ 243900 w 2195098"/>
              <a:gd name="connsiteY1-558" fmla="*/ 0 h 3120373"/>
              <a:gd name="connsiteX2-559" fmla="*/ 487799 w 2195098"/>
              <a:gd name="connsiteY2-560" fmla="*/ 0 h 3120373"/>
              <a:gd name="connsiteX3-561" fmla="*/ 731699 w 2195098"/>
              <a:gd name="connsiteY3-562" fmla="*/ 0 h 3120373"/>
              <a:gd name="connsiteX4-563" fmla="*/ 975599 w 2195098"/>
              <a:gd name="connsiteY4-564" fmla="*/ 0 h 3120373"/>
              <a:gd name="connsiteX5-565" fmla="*/ 1219499 w 2195098"/>
              <a:gd name="connsiteY5-566" fmla="*/ 0 h 3120373"/>
              <a:gd name="connsiteX6-567" fmla="*/ 1463399 w 2195098"/>
              <a:gd name="connsiteY6-568" fmla="*/ 0 h 3120373"/>
              <a:gd name="connsiteX7-569" fmla="*/ 1707299 w 2195098"/>
              <a:gd name="connsiteY7-570" fmla="*/ 0 h 3120373"/>
              <a:gd name="connsiteX8-571" fmla="*/ 1951198 w 2195098"/>
              <a:gd name="connsiteY8-572" fmla="*/ 0 h 3120373"/>
              <a:gd name="connsiteX9-573" fmla="*/ 2195098 w 2195098"/>
              <a:gd name="connsiteY9-574" fmla="*/ 0 h 3120373"/>
              <a:gd name="connsiteX10-575" fmla="*/ 2195098 w 2195098"/>
              <a:gd name="connsiteY10-576" fmla="*/ 346708 h 3120373"/>
              <a:gd name="connsiteX11-577" fmla="*/ 2195098 w 2195098"/>
              <a:gd name="connsiteY11-578" fmla="*/ 693417 h 3120373"/>
              <a:gd name="connsiteX12-579" fmla="*/ 2195098 w 2195098"/>
              <a:gd name="connsiteY12-580" fmla="*/ 1040125 h 3120373"/>
              <a:gd name="connsiteX13-581" fmla="*/ 2195098 w 2195098"/>
              <a:gd name="connsiteY13-582" fmla="*/ 1386833 h 3120373"/>
              <a:gd name="connsiteX14-583" fmla="*/ 2195098 w 2195098"/>
              <a:gd name="connsiteY14-584" fmla="*/ 1733541 h 3120373"/>
              <a:gd name="connsiteX15-585" fmla="*/ 2195098 w 2195098"/>
              <a:gd name="connsiteY15-586" fmla="*/ 2080249 h 3120373"/>
              <a:gd name="connsiteX16-587" fmla="*/ 2195098 w 2195098"/>
              <a:gd name="connsiteY16-588" fmla="*/ 2426957 h 3120373"/>
              <a:gd name="connsiteX17-589" fmla="*/ 2195098 w 2195098"/>
              <a:gd name="connsiteY17-590" fmla="*/ 2773665 h 3120373"/>
              <a:gd name="connsiteX18-591" fmla="*/ 2195098 w 2195098"/>
              <a:gd name="connsiteY18-592" fmla="*/ 3120373 h 3120373"/>
              <a:gd name="connsiteX19-593" fmla="*/ 1463399 w 2195098"/>
              <a:gd name="connsiteY19-594" fmla="*/ 3120373 h 3120373"/>
              <a:gd name="connsiteX20-595" fmla="*/ 731699 w 2195098"/>
              <a:gd name="connsiteY20-596" fmla="*/ 3120373 h 3120373"/>
              <a:gd name="connsiteX21-597" fmla="*/ 0 w 2195098"/>
              <a:gd name="connsiteY21-598" fmla="*/ 3120373 h 3120373"/>
              <a:gd name="connsiteX22-599" fmla="*/ 0 w 2195098"/>
              <a:gd name="connsiteY22-600" fmla="*/ 2080249 h 3120373"/>
              <a:gd name="connsiteX23-601" fmla="*/ 0 w 2195098"/>
              <a:gd name="connsiteY23-602" fmla="*/ 1040124 h 3120373"/>
              <a:gd name="connsiteX24" fmla="*/ 0 w 2195098"/>
              <a:gd name="connsiteY24" fmla="*/ 0 h 3120373"/>
              <a:gd name="connsiteX0-603" fmla="*/ 0 w 2195098"/>
              <a:gd name="connsiteY0-604" fmla="*/ 0 h 3120373"/>
              <a:gd name="connsiteX1-605" fmla="*/ 243900 w 2195098"/>
              <a:gd name="connsiteY1-606" fmla="*/ 0 h 3120373"/>
              <a:gd name="connsiteX2-607" fmla="*/ 487799 w 2195098"/>
              <a:gd name="connsiteY2-608" fmla="*/ 0 h 3120373"/>
              <a:gd name="connsiteX3-609" fmla="*/ 731699 w 2195098"/>
              <a:gd name="connsiteY3-610" fmla="*/ 0 h 3120373"/>
              <a:gd name="connsiteX4-611" fmla="*/ 975599 w 2195098"/>
              <a:gd name="connsiteY4-612" fmla="*/ 0 h 3120373"/>
              <a:gd name="connsiteX5-613" fmla="*/ 1219499 w 2195098"/>
              <a:gd name="connsiteY5-614" fmla="*/ 0 h 3120373"/>
              <a:gd name="connsiteX6-615" fmla="*/ 1463399 w 2195098"/>
              <a:gd name="connsiteY6-616" fmla="*/ 0 h 3120373"/>
              <a:gd name="connsiteX7-617" fmla="*/ 1707299 w 2195098"/>
              <a:gd name="connsiteY7-618" fmla="*/ 0 h 3120373"/>
              <a:gd name="connsiteX8-619" fmla="*/ 1951198 w 2195098"/>
              <a:gd name="connsiteY8-620" fmla="*/ 0 h 3120373"/>
              <a:gd name="connsiteX9-621" fmla="*/ 2195098 w 2195098"/>
              <a:gd name="connsiteY9-622" fmla="*/ 0 h 3120373"/>
              <a:gd name="connsiteX10-623" fmla="*/ 2195098 w 2195098"/>
              <a:gd name="connsiteY10-624" fmla="*/ 346708 h 3120373"/>
              <a:gd name="connsiteX11-625" fmla="*/ 2195098 w 2195098"/>
              <a:gd name="connsiteY11-626" fmla="*/ 693417 h 3120373"/>
              <a:gd name="connsiteX12-627" fmla="*/ 2195098 w 2195098"/>
              <a:gd name="connsiteY12-628" fmla="*/ 1040125 h 3120373"/>
              <a:gd name="connsiteX13-629" fmla="*/ 2195098 w 2195098"/>
              <a:gd name="connsiteY13-630" fmla="*/ 1386833 h 3120373"/>
              <a:gd name="connsiteX14-631" fmla="*/ 2195098 w 2195098"/>
              <a:gd name="connsiteY14-632" fmla="*/ 1733541 h 3120373"/>
              <a:gd name="connsiteX15-633" fmla="*/ 2195098 w 2195098"/>
              <a:gd name="connsiteY15-634" fmla="*/ 2080249 h 3120373"/>
              <a:gd name="connsiteX16-635" fmla="*/ 2195098 w 2195098"/>
              <a:gd name="connsiteY16-636" fmla="*/ 2426957 h 3120373"/>
              <a:gd name="connsiteX17-637" fmla="*/ 2195098 w 2195098"/>
              <a:gd name="connsiteY17-638" fmla="*/ 2773665 h 3120373"/>
              <a:gd name="connsiteX18-639" fmla="*/ 2195098 w 2195098"/>
              <a:gd name="connsiteY18-640" fmla="*/ 3120373 h 3120373"/>
              <a:gd name="connsiteX19-641" fmla="*/ 1707299 w 2195098"/>
              <a:gd name="connsiteY19-642" fmla="*/ 3120373 h 3120373"/>
              <a:gd name="connsiteX20-643" fmla="*/ 1463399 w 2195098"/>
              <a:gd name="connsiteY20-644" fmla="*/ 3120373 h 3120373"/>
              <a:gd name="connsiteX21-645" fmla="*/ 731699 w 2195098"/>
              <a:gd name="connsiteY21-646" fmla="*/ 3120373 h 3120373"/>
              <a:gd name="connsiteX22-647" fmla="*/ 0 w 2195098"/>
              <a:gd name="connsiteY22-648" fmla="*/ 3120373 h 3120373"/>
              <a:gd name="connsiteX23-649" fmla="*/ 0 w 2195098"/>
              <a:gd name="connsiteY23-650" fmla="*/ 2080249 h 3120373"/>
              <a:gd name="connsiteX24-651" fmla="*/ 0 w 2195098"/>
              <a:gd name="connsiteY24-652" fmla="*/ 1040124 h 3120373"/>
              <a:gd name="connsiteX25" fmla="*/ 0 w 2195098"/>
              <a:gd name="connsiteY25" fmla="*/ 0 h 3120373"/>
              <a:gd name="connsiteX0-653" fmla="*/ 0 w 2195098"/>
              <a:gd name="connsiteY0-654" fmla="*/ 0 h 3120373"/>
              <a:gd name="connsiteX1-655" fmla="*/ 243900 w 2195098"/>
              <a:gd name="connsiteY1-656" fmla="*/ 0 h 3120373"/>
              <a:gd name="connsiteX2-657" fmla="*/ 487799 w 2195098"/>
              <a:gd name="connsiteY2-658" fmla="*/ 0 h 3120373"/>
              <a:gd name="connsiteX3-659" fmla="*/ 731699 w 2195098"/>
              <a:gd name="connsiteY3-660" fmla="*/ 0 h 3120373"/>
              <a:gd name="connsiteX4-661" fmla="*/ 975599 w 2195098"/>
              <a:gd name="connsiteY4-662" fmla="*/ 0 h 3120373"/>
              <a:gd name="connsiteX5-663" fmla="*/ 1219499 w 2195098"/>
              <a:gd name="connsiteY5-664" fmla="*/ 0 h 3120373"/>
              <a:gd name="connsiteX6-665" fmla="*/ 1463399 w 2195098"/>
              <a:gd name="connsiteY6-666" fmla="*/ 0 h 3120373"/>
              <a:gd name="connsiteX7-667" fmla="*/ 1707299 w 2195098"/>
              <a:gd name="connsiteY7-668" fmla="*/ 0 h 3120373"/>
              <a:gd name="connsiteX8-669" fmla="*/ 1951198 w 2195098"/>
              <a:gd name="connsiteY8-670" fmla="*/ 0 h 3120373"/>
              <a:gd name="connsiteX9-671" fmla="*/ 2195098 w 2195098"/>
              <a:gd name="connsiteY9-672" fmla="*/ 0 h 3120373"/>
              <a:gd name="connsiteX10-673" fmla="*/ 2195098 w 2195098"/>
              <a:gd name="connsiteY10-674" fmla="*/ 346708 h 3120373"/>
              <a:gd name="connsiteX11-675" fmla="*/ 2195098 w 2195098"/>
              <a:gd name="connsiteY11-676" fmla="*/ 693417 h 3120373"/>
              <a:gd name="connsiteX12-677" fmla="*/ 2195098 w 2195098"/>
              <a:gd name="connsiteY12-678" fmla="*/ 1040125 h 3120373"/>
              <a:gd name="connsiteX13-679" fmla="*/ 2195098 w 2195098"/>
              <a:gd name="connsiteY13-680" fmla="*/ 1386833 h 3120373"/>
              <a:gd name="connsiteX14-681" fmla="*/ 2195098 w 2195098"/>
              <a:gd name="connsiteY14-682" fmla="*/ 1733541 h 3120373"/>
              <a:gd name="connsiteX15-683" fmla="*/ 2195098 w 2195098"/>
              <a:gd name="connsiteY15-684" fmla="*/ 2080249 h 3120373"/>
              <a:gd name="connsiteX16-685" fmla="*/ 2195098 w 2195098"/>
              <a:gd name="connsiteY16-686" fmla="*/ 2426957 h 3120373"/>
              <a:gd name="connsiteX17-687" fmla="*/ 2195098 w 2195098"/>
              <a:gd name="connsiteY17-688" fmla="*/ 2773665 h 3120373"/>
              <a:gd name="connsiteX18-689" fmla="*/ 2195098 w 2195098"/>
              <a:gd name="connsiteY18-690" fmla="*/ 3120373 h 3120373"/>
              <a:gd name="connsiteX19-691" fmla="*/ 1951198 w 2195098"/>
              <a:gd name="connsiteY19-692" fmla="*/ 3120373 h 3120373"/>
              <a:gd name="connsiteX20-693" fmla="*/ 1707299 w 2195098"/>
              <a:gd name="connsiteY20-694" fmla="*/ 3120373 h 3120373"/>
              <a:gd name="connsiteX21-695" fmla="*/ 1463399 w 2195098"/>
              <a:gd name="connsiteY21-696" fmla="*/ 3120373 h 3120373"/>
              <a:gd name="connsiteX22-697" fmla="*/ 731699 w 2195098"/>
              <a:gd name="connsiteY22-698" fmla="*/ 3120373 h 3120373"/>
              <a:gd name="connsiteX23-699" fmla="*/ 0 w 2195098"/>
              <a:gd name="connsiteY23-700" fmla="*/ 3120373 h 3120373"/>
              <a:gd name="connsiteX24-701" fmla="*/ 0 w 2195098"/>
              <a:gd name="connsiteY24-702" fmla="*/ 2080249 h 3120373"/>
              <a:gd name="connsiteX25-703" fmla="*/ 0 w 2195098"/>
              <a:gd name="connsiteY25-704" fmla="*/ 1040124 h 3120373"/>
              <a:gd name="connsiteX26" fmla="*/ 0 w 2195098"/>
              <a:gd name="connsiteY26" fmla="*/ 0 h 3120373"/>
              <a:gd name="connsiteX0-705" fmla="*/ 0 w 2195098"/>
              <a:gd name="connsiteY0-706" fmla="*/ 0 h 3120373"/>
              <a:gd name="connsiteX1-707" fmla="*/ 243900 w 2195098"/>
              <a:gd name="connsiteY1-708" fmla="*/ 0 h 3120373"/>
              <a:gd name="connsiteX2-709" fmla="*/ 487799 w 2195098"/>
              <a:gd name="connsiteY2-710" fmla="*/ 0 h 3120373"/>
              <a:gd name="connsiteX3-711" fmla="*/ 731699 w 2195098"/>
              <a:gd name="connsiteY3-712" fmla="*/ 0 h 3120373"/>
              <a:gd name="connsiteX4-713" fmla="*/ 975599 w 2195098"/>
              <a:gd name="connsiteY4-714" fmla="*/ 0 h 3120373"/>
              <a:gd name="connsiteX5-715" fmla="*/ 1219499 w 2195098"/>
              <a:gd name="connsiteY5-716" fmla="*/ 0 h 3120373"/>
              <a:gd name="connsiteX6-717" fmla="*/ 1463399 w 2195098"/>
              <a:gd name="connsiteY6-718" fmla="*/ 0 h 3120373"/>
              <a:gd name="connsiteX7-719" fmla="*/ 1707299 w 2195098"/>
              <a:gd name="connsiteY7-720" fmla="*/ 0 h 3120373"/>
              <a:gd name="connsiteX8-721" fmla="*/ 1951198 w 2195098"/>
              <a:gd name="connsiteY8-722" fmla="*/ 0 h 3120373"/>
              <a:gd name="connsiteX9-723" fmla="*/ 2195098 w 2195098"/>
              <a:gd name="connsiteY9-724" fmla="*/ 0 h 3120373"/>
              <a:gd name="connsiteX10-725" fmla="*/ 2195098 w 2195098"/>
              <a:gd name="connsiteY10-726" fmla="*/ 346708 h 3120373"/>
              <a:gd name="connsiteX11-727" fmla="*/ 2195098 w 2195098"/>
              <a:gd name="connsiteY11-728" fmla="*/ 693417 h 3120373"/>
              <a:gd name="connsiteX12-729" fmla="*/ 2195098 w 2195098"/>
              <a:gd name="connsiteY12-730" fmla="*/ 1040125 h 3120373"/>
              <a:gd name="connsiteX13-731" fmla="*/ 2195098 w 2195098"/>
              <a:gd name="connsiteY13-732" fmla="*/ 1386833 h 3120373"/>
              <a:gd name="connsiteX14-733" fmla="*/ 2195098 w 2195098"/>
              <a:gd name="connsiteY14-734" fmla="*/ 1733541 h 3120373"/>
              <a:gd name="connsiteX15-735" fmla="*/ 2195098 w 2195098"/>
              <a:gd name="connsiteY15-736" fmla="*/ 2080249 h 3120373"/>
              <a:gd name="connsiteX16-737" fmla="*/ 2195098 w 2195098"/>
              <a:gd name="connsiteY16-738" fmla="*/ 2426957 h 3120373"/>
              <a:gd name="connsiteX17-739" fmla="*/ 2195098 w 2195098"/>
              <a:gd name="connsiteY17-740" fmla="*/ 2773665 h 3120373"/>
              <a:gd name="connsiteX18-741" fmla="*/ 2195098 w 2195098"/>
              <a:gd name="connsiteY18-742" fmla="*/ 3120373 h 3120373"/>
              <a:gd name="connsiteX19-743" fmla="*/ 1951198 w 2195098"/>
              <a:gd name="connsiteY19-744" fmla="*/ 3120373 h 3120373"/>
              <a:gd name="connsiteX20-745" fmla="*/ 1707299 w 2195098"/>
              <a:gd name="connsiteY20-746" fmla="*/ 3120373 h 3120373"/>
              <a:gd name="connsiteX21-747" fmla="*/ 1463399 w 2195098"/>
              <a:gd name="connsiteY21-748" fmla="*/ 3120373 h 3120373"/>
              <a:gd name="connsiteX22-749" fmla="*/ 975599 w 2195098"/>
              <a:gd name="connsiteY22-750" fmla="*/ 3120373 h 3120373"/>
              <a:gd name="connsiteX23-751" fmla="*/ 731699 w 2195098"/>
              <a:gd name="connsiteY23-752" fmla="*/ 3120373 h 3120373"/>
              <a:gd name="connsiteX24-753" fmla="*/ 0 w 2195098"/>
              <a:gd name="connsiteY24-754" fmla="*/ 3120373 h 3120373"/>
              <a:gd name="connsiteX25-755" fmla="*/ 0 w 2195098"/>
              <a:gd name="connsiteY25-756" fmla="*/ 2080249 h 3120373"/>
              <a:gd name="connsiteX26-757" fmla="*/ 0 w 2195098"/>
              <a:gd name="connsiteY26-758" fmla="*/ 1040124 h 3120373"/>
              <a:gd name="connsiteX27" fmla="*/ 0 w 2195098"/>
              <a:gd name="connsiteY27" fmla="*/ 0 h 3120373"/>
              <a:gd name="connsiteX0-759" fmla="*/ 0 w 2195098"/>
              <a:gd name="connsiteY0-760" fmla="*/ 0 h 3120373"/>
              <a:gd name="connsiteX1-761" fmla="*/ 243900 w 2195098"/>
              <a:gd name="connsiteY1-762" fmla="*/ 0 h 3120373"/>
              <a:gd name="connsiteX2-763" fmla="*/ 487799 w 2195098"/>
              <a:gd name="connsiteY2-764" fmla="*/ 0 h 3120373"/>
              <a:gd name="connsiteX3-765" fmla="*/ 731699 w 2195098"/>
              <a:gd name="connsiteY3-766" fmla="*/ 0 h 3120373"/>
              <a:gd name="connsiteX4-767" fmla="*/ 975599 w 2195098"/>
              <a:gd name="connsiteY4-768" fmla="*/ 0 h 3120373"/>
              <a:gd name="connsiteX5-769" fmla="*/ 1219499 w 2195098"/>
              <a:gd name="connsiteY5-770" fmla="*/ 0 h 3120373"/>
              <a:gd name="connsiteX6-771" fmla="*/ 1463399 w 2195098"/>
              <a:gd name="connsiteY6-772" fmla="*/ 0 h 3120373"/>
              <a:gd name="connsiteX7-773" fmla="*/ 1707299 w 2195098"/>
              <a:gd name="connsiteY7-774" fmla="*/ 0 h 3120373"/>
              <a:gd name="connsiteX8-775" fmla="*/ 1951198 w 2195098"/>
              <a:gd name="connsiteY8-776" fmla="*/ 0 h 3120373"/>
              <a:gd name="connsiteX9-777" fmla="*/ 2195098 w 2195098"/>
              <a:gd name="connsiteY9-778" fmla="*/ 0 h 3120373"/>
              <a:gd name="connsiteX10-779" fmla="*/ 2195098 w 2195098"/>
              <a:gd name="connsiteY10-780" fmla="*/ 346708 h 3120373"/>
              <a:gd name="connsiteX11-781" fmla="*/ 2195098 w 2195098"/>
              <a:gd name="connsiteY11-782" fmla="*/ 693417 h 3120373"/>
              <a:gd name="connsiteX12-783" fmla="*/ 2195098 w 2195098"/>
              <a:gd name="connsiteY12-784" fmla="*/ 1040125 h 3120373"/>
              <a:gd name="connsiteX13-785" fmla="*/ 2195098 w 2195098"/>
              <a:gd name="connsiteY13-786" fmla="*/ 1386833 h 3120373"/>
              <a:gd name="connsiteX14-787" fmla="*/ 2195098 w 2195098"/>
              <a:gd name="connsiteY14-788" fmla="*/ 1733541 h 3120373"/>
              <a:gd name="connsiteX15-789" fmla="*/ 2195098 w 2195098"/>
              <a:gd name="connsiteY15-790" fmla="*/ 2080249 h 3120373"/>
              <a:gd name="connsiteX16-791" fmla="*/ 2195098 w 2195098"/>
              <a:gd name="connsiteY16-792" fmla="*/ 2426957 h 3120373"/>
              <a:gd name="connsiteX17-793" fmla="*/ 2195098 w 2195098"/>
              <a:gd name="connsiteY17-794" fmla="*/ 2773665 h 3120373"/>
              <a:gd name="connsiteX18-795" fmla="*/ 2195098 w 2195098"/>
              <a:gd name="connsiteY18-796" fmla="*/ 3120373 h 3120373"/>
              <a:gd name="connsiteX19-797" fmla="*/ 1951198 w 2195098"/>
              <a:gd name="connsiteY19-798" fmla="*/ 3120373 h 3120373"/>
              <a:gd name="connsiteX20-799" fmla="*/ 1707299 w 2195098"/>
              <a:gd name="connsiteY20-800" fmla="*/ 3120373 h 3120373"/>
              <a:gd name="connsiteX21-801" fmla="*/ 1463399 w 2195098"/>
              <a:gd name="connsiteY21-802" fmla="*/ 3120373 h 3120373"/>
              <a:gd name="connsiteX22-803" fmla="*/ 1219499 w 2195098"/>
              <a:gd name="connsiteY22-804" fmla="*/ 3120373 h 3120373"/>
              <a:gd name="connsiteX23-805" fmla="*/ 975599 w 2195098"/>
              <a:gd name="connsiteY23-806" fmla="*/ 3120373 h 3120373"/>
              <a:gd name="connsiteX24-807" fmla="*/ 731699 w 2195098"/>
              <a:gd name="connsiteY24-808" fmla="*/ 3120373 h 3120373"/>
              <a:gd name="connsiteX25-809" fmla="*/ 0 w 2195098"/>
              <a:gd name="connsiteY25-810" fmla="*/ 3120373 h 3120373"/>
              <a:gd name="connsiteX26-811" fmla="*/ 0 w 2195098"/>
              <a:gd name="connsiteY26-812" fmla="*/ 2080249 h 3120373"/>
              <a:gd name="connsiteX27-813" fmla="*/ 0 w 2195098"/>
              <a:gd name="connsiteY27-814" fmla="*/ 1040124 h 3120373"/>
              <a:gd name="connsiteX28" fmla="*/ 0 w 2195098"/>
              <a:gd name="connsiteY28" fmla="*/ 0 h 3120373"/>
              <a:gd name="connsiteX0-815" fmla="*/ 0 w 2195098"/>
              <a:gd name="connsiteY0-816" fmla="*/ 0 h 3120373"/>
              <a:gd name="connsiteX1-817" fmla="*/ 243900 w 2195098"/>
              <a:gd name="connsiteY1-818" fmla="*/ 0 h 3120373"/>
              <a:gd name="connsiteX2-819" fmla="*/ 487799 w 2195098"/>
              <a:gd name="connsiteY2-820" fmla="*/ 0 h 3120373"/>
              <a:gd name="connsiteX3-821" fmla="*/ 731699 w 2195098"/>
              <a:gd name="connsiteY3-822" fmla="*/ 0 h 3120373"/>
              <a:gd name="connsiteX4-823" fmla="*/ 975599 w 2195098"/>
              <a:gd name="connsiteY4-824" fmla="*/ 0 h 3120373"/>
              <a:gd name="connsiteX5-825" fmla="*/ 1219499 w 2195098"/>
              <a:gd name="connsiteY5-826" fmla="*/ 0 h 3120373"/>
              <a:gd name="connsiteX6-827" fmla="*/ 1463399 w 2195098"/>
              <a:gd name="connsiteY6-828" fmla="*/ 0 h 3120373"/>
              <a:gd name="connsiteX7-829" fmla="*/ 1707299 w 2195098"/>
              <a:gd name="connsiteY7-830" fmla="*/ 0 h 3120373"/>
              <a:gd name="connsiteX8-831" fmla="*/ 1951198 w 2195098"/>
              <a:gd name="connsiteY8-832" fmla="*/ 0 h 3120373"/>
              <a:gd name="connsiteX9-833" fmla="*/ 2195098 w 2195098"/>
              <a:gd name="connsiteY9-834" fmla="*/ 0 h 3120373"/>
              <a:gd name="connsiteX10-835" fmla="*/ 2195098 w 2195098"/>
              <a:gd name="connsiteY10-836" fmla="*/ 346708 h 3120373"/>
              <a:gd name="connsiteX11-837" fmla="*/ 2195098 w 2195098"/>
              <a:gd name="connsiteY11-838" fmla="*/ 693417 h 3120373"/>
              <a:gd name="connsiteX12-839" fmla="*/ 2195098 w 2195098"/>
              <a:gd name="connsiteY12-840" fmla="*/ 1040125 h 3120373"/>
              <a:gd name="connsiteX13-841" fmla="*/ 2195098 w 2195098"/>
              <a:gd name="connsiteY13-842" fmla="*/ 1386833 h 3120373"/>
              <a:gd name="connsiteX14-843" fmla="*/ 2195098 w 2195098"/>
              <a:gd name="connsiteY14-844" fmla="*/ 1733541 h 3120373"/>
              <a:gd name="connsiteX15-845" fmla="*/ 2195098 w 2195098"/>
              <a:gd name="connsiteY15-846" fmla="*/ 2080249 h 3120373"/>
              <a:gd name="connsiteX16-847" fmla="*/ 2195098 w 2195098"/>
              <a:gd name="connsiteY16-848" fmla="*/ 2426957 h 3120373"/>
              <a:gd name="connsiteX17-849" fmla="*/ 2195098 w 2195098"/>
              <a:gd name="connsiteY17-850" fmla="*/ 2773665 h 3120373"/>
              <a:gd name="connsiteX18-851" fmla="*/ 2195098 w 2195098"/>
              <a:gd name="connsiteY18-852" fmla="*/ 3120373 h 3120373"/>
              <a:gd name="connsiteX19-853" fmla="*/ 1951198 w 2195098"/>
              <a:gd name="connsiteY19-854" fmla="*/ 3120373 h 3120373"/>
              <a:gd name="connsiteX20-855" fmla="*/ 1707299 w 2195098"/>
              <a:gd name="connsiteY20-856" fmla="*/ 3120373 h 3120373"/>
              <a:gd name="connsiteX21-857" fmla="*/ 1463399 w 2195098"/>
              <a:gd name="connsiteY21-858" fmla="*/ 3120373 h 3120373"/>
              <a:gd name="connsiteX22-859" fmla="*/ 1219499 w 2195098"/>
              <a:gd name="connsiteY22-860" fmla="*/ 3120373 h 3120373"/>
              <a:gd name="connsiteX23-861" fmla="*/ 975599 w 2195098"/>
              <a:gd name="connsiteY23-862" fmla="*/ 3120373 h 3120373"/>
              <a:gd name="connsiteX24-863" fmla="*/ 731699 w 2195098"/>
              <a:gd name="connsiteY24-864" fmla="*/ 3120373 h 3120373"/>
              <a:gd name="connsiteX25-865" fmla="*/ 243900 w 2195098"/>
              <a:gd name="connsiteY25-866" fmla="*/ 3120373 h 3120373"/>
              <a:gd name="connsiteX26-867" fmla="*/ 0 w 2195098"/>
              <a:gd name="connsiteY26-868" fmla="*/ 3120373 h 3120373"/>
              <a:gd name="connsiteX27-869" fmla="*/ 0 w 2195098"/>
              <a:gd name="connsiteY27-870" fmla="*/ 2080249 h 3120373"/>
              <a:gd name="connsiteX28-871" fmla="*/ 0 w 2195098"/>
              <a:gd name="connsiteY28-872" fmla="*/ 1040124 h 3120373"/>
              <a:gd name="connsiteX29" fmla="*/ 0 w 2195098"/>
              <a:gd name="connsiteY29" fmla="*/ 0 h 3120373"/>
              <a:gd name="connsiteX0-873" fmla="*/ 0 w 2195098"/>
              <a:gd name="connsiteY0-874" fmla="*/ 0 h 3120373"/>
              <a:gd name="connsiteX1-875" fmla="*/ 243900 w 2195098"/>
              <a:gd name="connsiteY1-876" fmla="*/ 0 h 3120373"/>
              <a:gd name="connsiteX2-877" fmla="*/ 487799 w 2195098"/>
              <a:gd name="connsiteY2-878" fmla="*/ 0 h 3120373"/>
              <a:gd name="connsiteX3-879" fmla="*/ 731699 w 2195098"/>
              <a:gd name="connsiteY3-880" fmla="*/ 0 h 3120373"/>
              <a:gd name="connsiteX4-881" fmla="*/ 975599 w 2195098"/>
              <a:gd name="connsiteY4-882" fmla="*/ 0 h 3120373"/>
              <a:gd name="connsiteX5-883" fmla="*/ 1219499 w 2195098"/>
              <a:gd name="connsiteY5-884" fmla="*/ 0 h 3120373"/>
              <a:gd name="connsiteX6-885" fmla="*/ 1463399 w 2195098"/>
              <a:gd name="connsiteY6-886" fmla="*/ 0 h 3120373"/>
              <a:gd name="connsiteX7-887" fmla="*/ 1707299 w 2195098"/>
              <a:gd name="connsiteY7-888" fmla="*/ 0 h 3120373"/>
              <a:gd name="connsiteX8-889" fmla="*/ 1951198 w 2195098"/>
              <a:gd name="connsiteY8-890" fmla="*/ 0 h 3120373"/>
              <a:gd name="connsiteX9-891" fmla="*/ 2195098 w 2195098"/>
              <a:gd name="connsiteY9-892" fmla="*/ 0 h 3120373"/>
              <a:gd name="connsiteX10-893" fmla="*/ 2195098 w 2195098"/>
              <a:gd name="connsiteY10-894" fmla="*/ 346708 h 3120373"/>
              <a:gd name="connsiteX11-895" fmla="*/ 2195098 w 2195098"/>
              <a:gd name="connsiteY11-896" fmla="*/ 693417 h 3120373"/>
              <a:gd name="connsiteX12-897" fmla="*/ 2195098 w 2195098"/>
              <a:gd name="connsiteY12-898" fmla="*/ 1040125 h 3120373"/>
              <a:gd name="connsiteX13-899" fmla="*/ 2195098 w 2195098"/>
              <a:gd name="connsiteY13-900" fmla="*/ 1386833 h 3120373"/>
              <a:gd name="connsiteX14-901" fmla="*/ 2195098 w 2195098"/>
              <a:gd name="connsiteY14-902" fmla="*/ 1733541 h 3120373"/>
              <a:gd name="connsiteX15-903" fmla="*/ 2195098 w 2195098"/>
              <a:gd name="connsiteY15-904" fmla="*/ 2080249 h 3120373"/>
              <a:gd name="connsiteX16-905" fmla="*/ 2195098 w 2195098"/>
              <a:gd name="connsiteY16-906" fmla="*/ 2426957 h 3120373"/>
              <a:gd name="connsiteX17-907" fmla="*/ 2195098 w 2195098"/>
              <a:gd name="connsiteY17-908" fmla="*/ 2773665 h 3120373"/>
              <a:gd name="connsiteX18-909" fmla="*/ 2195098 w 2195098"/>
              <a:gd name="connsiteY18-910" fmla="*/ 3120373 h 3120373"/>
              <a:gd name="connsiteX19-911" fmla="*/ 1951198 w 2195098"/>
              <a:gd name="connsiteY19-912" fmla="*/ 3120373 h 3120373"/>
              <a:gd name="connsiteX20-913" fmla="*/ 1707299 w 2195098"/>
              <a:gd name="connsiteY20-914" fmla="*/ 3120373 h 3120373"/>
              <a:gd name="connsiteX21-915" fmla="*/ 1463399 w 2195098"/>
              <a:gd name="connsiteY21-916" fmla="*/ 3120373 h 3120373"/>
              <a:gd name="connsiteX22-917" fmla="*/ 1219499 w 2195098"/>
              <a:gd name="connsiteY22-918" fmla="*/ 3120373 h 3120373"/>
              <a:gd name="connsiteX23-919" fmla="*/ 975599 w 2195098"/>
              <a:gd name="connsiteY23-920" fmla="*/ 3120373 h 3120373"/>
              <a:gd name="connsiteX24-921" fmla="*/ 731699 w 2195098"/>
              <a:gd name="connsiteY24-922" fmla="*/ 3120373 h 3120373"/>
              <a:gd name="connsiteX25-923" fmla="*/ 487799 w 2195098"/>
              <a:gd name="connsiteY25-924" fmla="*/ 3120373 h 3120373"/>
              <a:gd name="connsiteX26-925" fmla="*/ 243900 w 2195098"/>
              <a:gd name="connsiteY26-926" fmla="*/ 3120373 h 3120373"/>
              <a:gd name="connsiteX27-927" fmla="*/ 0 w 2195098"/>
              <a:gd name="connsiteY27-928" fmla="*/ 3120373 h 3120373"/>
              <a:gd name="connsiteX28-929" fmla="*/ 0 w 2195098"/>
              <a:gd name="connsiteY28-930" fmla="*/ 2080249 h 3120373"/>
              <a:gd name="connsiteX29-931" fmla="*/ 0 w 2195098"/>
              <a:gd name="connsiteY29-932" fmla="*/ 1040124 h 3120373"/>
              <a:gd name="connsiteX30" fmla="*/ 0 w 2195098"/>
              <a:gd name="connsiteY30" fmla="*/ 0 h 3120373"/>
              <a:gd name="connsiteX0-933" fmla="*/ 0 w 2195098"/>
              <a:gd name="connsiteY0-934" fmla="*/ 0 h 3120373"/>
              <a:gd name="connsiteX1-935" fmla="*/ 243900 w 2195098"/>
              <a:gd name="connsiteY1-936" fmla="*/ 0 h 3120373"/>
              <a:gd name="connsiteX2-937" fmla="*/ 487799 w 2195098"/>
              <a:gd name="connsiteY2-938" fmla="*/ 0 h 3120373"/>
              <a:gd name="connsiteX3-939" fmla="*/ 731699 w 2195098"/>
              <a:gd name="connsiteY3-940" fmla="*/ 0 h 3120373"/>
              <a:gd name="connsiteX4-941" fmla="*/ 975599 w 2195098"/>
              <a:gd name="connsiteY4-942" fmla="*/ 0 h 3120373"/>
              <a:gd name="connsiteX5-943" fmla="*/ 1219499 w 2195098"/>
              <a:gd name="connsiteY5-944" fmla="*/ 0 h 3120373"/>
              <a:gd name="connsiteX6-945" fmla="*/ 1463399 w 2195098"/>
              <a:gd name="connsiteY6-946" fmla="*/ 0 h 3120373"/>
              <a:gd name="connsiteX7-947" fmla="*/ 1707299 w 2195098"/>
              <a:gd name="connsiteY7-948" fmla="*/ 0 h 3120373"/>
              <a:gd name="connsiteX8-949" fmla="*/ 1951198 w 2195098"/>
              <a:gd name="connsiteY8-950" fmla="*/ 0 h 3120373"/>
              <a:gd name="connsiteX9-951" fmla="*/ 2195098 w 2195098"/>
              <a:gd name="connsiteY9-952" fmla="*/ 0 h 3120373"/>
              <a:gd name="connsiteX10-953" fmla="*/ 2195098 w 2195098"/>
              <a:gd name="connsiteY10-954" fmla="*/ 346708 h 3120373"/>
              <a:gd name="connsiteX11-955" fmla="*/ 2195098 w 2195098"/>
              <a:gd name="connsiteY11-956" fmla="*/ 693417 h 3120373"/>
              <a:gd name="connsiteX12-957" fmla="*/ 2195098 w 2195098"/>
              <a:gd name="connsiteY12-958" fmla="*/ 1040125 h 3120373"/>
              <a:gd name="connsiteX13-959" fmla="*/ 2195098 w 2195098"/>
              <a:gd name="connsiteY13-960" fmla="*/ 1386833 h 3120373"/>
              <a:gd name="connsiteX14-961" fmla="*/ 2195098 w 2195098"/>
              <a:gd name="connsiteY14-962" fmla="*/ 1733541 h 3120373"/>
              <a:gd name="connsiteX15-963" fmla="*/ 2195098 w 2195098"/>
              <a:gd name="connsiteY15-964" fmla="*/ 2080249 h 3120373"/>
              <a:gd name="connsiteX16-965" fmla="*/ 2195098 w 2195098"/>
              <a:gd name="connsiteY16-966" fmla="*/ 2426957 h 3120373"/>
              <a:gd name="connsiteX17-967" fmla="*/ 2195098 w 2195098"/>
              <a:gd name="connsiteY17-968" fmla="*/ 2773665 h 3120373"/>
              <a:gd name="connsiteX18-969" fmla="*/ 2195098 w 2195098"/>
              <a:gd name="connsiteY18-970" fmla="*/ 3120373 h 3120373"/>
              <a:gd name="connsiteX19-971" fmla="*/ 1951198 w 2195098"/>
              <a:gd name="connsiteY19-972" fmla="*/ 3120373 h 3120373"/>
              <a:gd name="connsiteX20-973" fmla="*/ 1707299 w 2195098"/>
              <a:gd name="connsiteY20-974" fmla="*/ 3120373 h 3120373"/>
              <a:gd name="connsiteX21-975" fmla="*/ 1463399 w 2195098"/>
              <a:gd name="connsiteY21-976" fmla="*/ 3120373 h 3120373"/>
              <a:gd name="connsiteX22-977" fmla="*/ 1219499 w 2195098"/>
              <a:gd name="connsiteY22-978" fmla="*/ 3120373 h 3120373"/>
              <a:gd name="connsiteX23-979" fmla="*/ 975599 w 2195098"/>
              <a:gd name="connsiteY23-980" fmla="*/ 3120373 h 3120373"/>
              <a:gd name="connsiteX24-981" fmla="*/ 731699 w 2195098"/>
              <a:gd name="connsiteY24-982" fmla="*/ 3120373 h 3120373"/>
              <a:gd name="connsiteX25-983" fmla="*/ 487799 w 2195098"/>
              <a:gd name="connsiteY25-984" fmla="*/ 3120373 h 3120373"/>
              <a:gd name="connsiteX26-985" fmla="*/ 243900 w 2195098"/>
              <a:gd name="connsiteY26-986" fmla="*/ 3120373 h 3120373"/>
              <a:gd name="connsiteX27-987" fmla="*/ 0 w 2195098"/>
              <a:gd name="connsiteY27-988" fmla="*/ 3120373 h 3120373"/>
              <a:gd name="connsiteX28-989" fmla="*/ 0 w 2195098"/>
              <a:gd name="connsiteY28-990" fmla="*/ 2426957 h 3120373"/>
              <a:gd name="connsiteX29-991" fmla="*/ 0 w 2195098"/>
              <a:gd name="connsiteY29-992" fmla="*/ 2080249 h 3120373"/>
              <a:gd name="connsiteX30-993" fmla="*/ 0 w 2195098"/>
              <a:gd name="connsiteY30-994" fmla="*/ 1040124 h 3120373"/>
              <a:gd name="connsiteX31" fmla="*/ 0 w 2195098"/>
              <a:gd name="connsiteY31" fmla="*/ 0 h 3120373"/>
              <a:gd name="connsiteX0-995" fmla="*/ 0 w 2195098"/>
              <a:gd name="connsiteY0-996" fmla="*/ 0 h 3120373"/>
              <a:gd name="connsiteX1-997" fmla="*/ 243900 w 2195098"/>
              <a:gd name="connsiteY1-998" fmla="*/ 0 h 3120373"/>
              <a:gd name="connsiteX2-999" fmla="*/ 487799 w 2195098"/>
              <a:gd name="connsiteY2-1000" fmla="*/ 0 h 3120373"/>
              <a:gd name="connsiteX3-1001" fmla="*/ 731699 w 2195098"/>
              <a:gd name="connsiteY3-1002" fmla="*/ 0 h 3120373"/>
              <a:gd name="connsiteX4-1003" fmla="*/ 975599 w 2195098"/>
              <a:gd name="connsiteY4-1004" fmla="*/ 0 h 3120373"/>
              <a:gd name="connsiteX5-1005" fmla="*/ 1219499 w 2195098"/>
              <a:gd name="connsiteY5-1006" fmla="*/ 0 h 3120373"/>
              <a:gd name="connsiteX6-1007" fmla="*/ 1463399 w 2195098"/>
              <a:gd name="connsiteY6-1008" fmla="*/ 0 h 3120373"/>
              <a:gd name="connsiteX7-1009" fmla="*/ 1707299 w 2195098"/>
              <a:gd name="connsiteY7-1010" fmla="*/ 0 h 3120373"/>
              <a:gd name="connsiteX8-1011" fmla="*/ 1951198 w 2195098"/>
              <a:gd name="connsiteY8-1012" fmla="*/ 0 h 3120373"/>
              <a:gd name="connsiteX9-1013" fmla="*/ 2195098 w 2195098"/>
              <a:gd name="connsiteY9-1014" fmla="*/ 0 h 3120373"/>
              <a:gd name="connsiteX10-1015" fmla="*/ 2195098 w 2195098"/>
              <a:gd name="connsiteY10-1016" fmla="*/ 346708 h 3120373"/>
              <a:gd name="connsiteX11-1017" fmla="*/ 2195098 w 2195098"/>
              <a:gd name="connsiteY11-1018" fmla="*/ 693417 h 3120373"/>
              <a:gd name="connsiteX12-1019" fmla="*/ 2195098 w 2195098"/>
              <a:gd name="connsiteY12-1020" fmla="*/ 1040125 h 3120373"/>
              <a:gd name="connsiteX13-1021" fmla="*/ 2195098 w 2195098"/>
              <a:gd name="connsiteY13-1022" fmla="*/ 1386833 h 3120373"/>
              <a:gd name="connsiteX14-1023" fmla="*/ 2195098 w 2195098"/>
              <a:gd name="connsiteY14-1024" fmla="*/ 1733541 h 3120373"/>
              <a:gd name="connsiteX15-1025" fmla="*/ 2195098 w 2195098"/>
              <a:gd name="connsiteY15-1026" fmla="*/ 2080249 h 3120373"/>
              <a:gd name="connsiteX16-1027" fmla="*/ 2195098 w 2195098"/>
              <a:gd name="connsiteY16-1028" fmla="*/ 2426957 h 3120373"/>
              <a:gd name="connsiteX17-1029" fmla="*/ 2195098 w 2195098"/>
              <a:gd name="connsiteY17-1030" fmla="*/ 2773665 h 3120373"/>
              <a:gd name="connsiteX18-1031" fmla="*/ 2195098 w 2195098"/>
              <a:gd name="connsiteY18-1032" fmla="*/ 3120373 h 3120373"/>
              <a:gd name="connsiteX19-1033" fmla="*/ 1951198 w 2195098"/>
              <a:gd name="connsiteY19-1034" fmla="*/ 3120373 h 3120373"/>
              <a:gd name="connsiteX20-1035" fmla="*/ 1707299 w 2195098"/>
              <a:gd name="connsiteY20-1036" fmla="*/ 3120373 h 3120373"/>
              <a:gd name="connsiteX21-1037" fmla="*/ 1463399 w 2195098"/>
              <a:gd name="connsiteY21-1038" fmla="*/ 3120373 h 3120373"/>
              <a:gd name="connsiteX22-1039" fmla="*/ 1219499 w 2195098"/>
              <a:gd name="connsiteY22-1040" fmla="*/ 3120373 h 3120373"/>
              <a:gd name="connsiteX23-1041" fmla="*/ 975599 w 2195098"/>
              <a:gd name="connsiteY23-1042" fmla="*/ 3120373 h 3120373"/>
              <a:gd name="connsiteX24-1043" fmla="*/ 731699 w 2195098"/>
              <a:gd name="connsiteY24-1044" fmla="*/ 3120373 h 3120373"/>
              <a:gd name="connsiteX25-1045" fmla="*/ 487799 w 2195098"/>
              <a:gd name="connsiteY25-1046" fmla="*/ 3120373 h 3120373"/>
              <a:gd name="connsiteX26-1047" fmla="*/ 243900 w 2195098"/>
              <a:gd name="connsiteY26-1048" fmla="*/ 3120373 h 3120373"/>
              <a:gd name="connsiteX27-1049" fmla="*/ 0 w 2195098"/>
              <a:gd name="connsiteY27-1050" fmla="*/ 3120373 h 3120373"/>
              <a:gd name="connsiteX28-1051" fmla="*/ 0 w 2195098"/>
              <a:gd name="connsiteY28-1052" fmla="*/ 2773665 h 3120373"/>
              <a:gd name="connsiteX29-1053" fmla="*/ 0 w 2195098"/>
              <a:gd name="connsiteY29-1054" fmla="*/ 2426957 h 3120373"/>
              <a:gd name="connsiteX30-1055" fmla="*/ 0 w 2195098"/>
              <a:gd name="connsiteY30-1056" fmla="*/ 2080249 h 3120373"/>
              <a:gd name="connsiteX31-1057" fmla="*/ 0 w 2195098"/>
              <a:gd name="connsiteY31-1058" fmla="*/ 1040124 h 3120373"/>
              <a:gd name="connsiteX32" fmla="*/ 0 w 2195098"/>
              <a:gd name="connsiteY32" fmla="*/ 0 h 3120373"/>
              <a:gd name="connsiteX0-1059" fmla="*/ 0 w 2195098"/>
              <a:gd name="connsiteY0-1060" fmla="*/ 0 h 3120373"/>
              <a:gd name="connsiteX1-1061" fmla="*/ 243900 w 2195098"/>
              <a:gd name="connsiteY1-1062" fmla="*/ 0 h 3120373"/>
              <a:gd name="connsiteX2-1063" fmla="*/ 487799 w 2195098"/>
              <a:gd name="connsiteY2-1064" fmla="*/ 0 h 3120373"/>
              <a:gd name="connsiteX3-1065" fmla="*/ 731699 w 2195098"/>
              <a:gd name="connsiteY3-1066" fmla="*/ 0 h 3120373"/>
              <a:gd name="connsiteX4-1067" fmla="*/ 975599 w 2195098"/>
              <a:gd name="connsiteY4-1068" fmla="*/ 0 h 3120373"/>
              <a:gd name="connsiteX5-1069" fmla="*/ 1219499 w 2195098"/>
              <a:gd name="connsiteY5-1070" fmla="*/ 0 h 3120373"/>
              <a:gd name="connsiteX6-1071" fmla="*/ 1463399 w 2195098"/>
              <a:gd name="connsiteY6-1072" fmla="*/ 0 h 3120373"/>
              <a:gd name="connsiteX7-1073" fmla="*/ 1707299 w 2195098"/>
              <a:gd name="connsiteY7-1074" fmla="*/ 0 h 3120373"/>
              <a:gd name="connsiteX8-1075" fmla="*/ 1951198 w 2195098"/>
              <a:gd name="connsiteY8-1076" fmla="*/ 0 h 3120373"/>
              <a:gd name="connsiteX9-1077" fmla="*/ 2195098 w 2195098"/>
              <a:gd name="connsiteY9-1078" fmla="*/ 0 h 3120373"/>
              <a:gd name="connsiteX10-1079" fmla="*/ 2195098 w 2195098"/>
              <a:gd name="connsiteY10-1080" fmla="*/ 346708 h 3120373"/>
              <a:gd name="connsiteX11-1081" fmla="*/ 2195098 w 2195098"/>
              <a:gd name="connsiteY11-1082" fmla="*/ 693417 h 3120373"/>
              <a:gd name="connsiteX12-1083" fmla="*/ 2195098 w 2195098"/>
              <a:gd name="connsiteY12-1084" fmla="*/ 1040125 h 3120373"/>
              <a:gd name="connsiteX13-1085" fmla="*/ 2195098 w 2195098"/>
              <a:gd name="connsiteY13-1086" fmla="*/ 1386833 h 3120373"/>
              <a:gd name="connsiteX14-1087" fmla="*/ 2195098 w 2195098"/>
              <a:gd name="connsiteY14-1088" fmla="*/ 1733541 h 3120373"/>
              <a:gd name="connsiteX15-1089" fmla="*/ 2195098 w 2195098"/>
              <a:gd name="connsiteY15-1090" fmla="*/ 2080249 h 3120373"/>
              <a:gd name="connsiteX16-1091" fmla="*/ 2195098 w 2195098"/>
              <a:gd name="connsiteY16-1092" fmla="*/ 2426957 h 3120373"/>
              <a:gd name="connsiteX17-1093" fmla="*/ 2195098 w 2195098"/>
              <a:gd name="connsiteY17-1094" fmla="*/ 2773665 h 3120373"/>
              <a:gd name="connsiteX18-1095" fmla="*/ 2195098 w 2195098"/>
              <a:gd name="connsiteY18-1096" fmla="*/ 3120373 h 3120373"/>
              <a:gd name="connsiteX19-1097" fmla="*/ 1951198 w 2195098"/>
              <a:gd name="connsiteY19-1098" fmla="*/ 3120373 h 3120373"/>
              <a:gd name="connsiteX20-1099" fmla="*/ 1707299 w 2195098"/>
              <a:gd name="connsiteY20-1100" fmla="*/ 3120373 h 3120373"/>
              <a:gd name="connsiteX21-1101" fmla="*/ 1463399 w 2195098"/>
              <a:gd name="connsiteY21-1102" fmla="*/ 3120373 h 3120373"/>
              <a:gd name="connsiteX22-1103" fmla="*/ 1219499 w 2195098"/>
              <a:gd name="connsiteY22-1104" fmla="*/ 3120373 h 3120373"/>
              <a:gd name="connsiteX23-1105" fmla="*/ 975599 w 2195098"/>
              <a:gd name="connsiteY23-1106" fmla="*/ 3120373 h 3120373"/>
              <a:gd name="connsiteX24-1107" fmla="*/ 731699 w 2195098"/>
              <a:gd name="connsiteY24-1108" fmla="*/ 3120373 h 3120373"/>
              <a:gd name="connsiteX25-1109" fmla="*/ 487799 w 2195098"/>
              <a:gd name="connsiteY25-1110" fmla="*/ 3120373 h 3120373"/>
              <a:gd name="connsiteX26-1111" fmla="*/ 243900 w 2195098"/>
              <a:gd name="connsiteY26-1112" fmla="*/ 3120373 h 3120373"/>
              <a:gd name="connsiteX27-1113" fmla="*/ 0 w 2195098"/>
              <a:gd name="connsiteY27-1114" fmla="*/ 3120373 h 3120373"/>
              <a:gd name="connsiteX28-1115" fmla="*/ 0 w 2195098"/>
              <a:gd name="connsiteY28-1116" fmla="*/ 2773665 h 3120373"/>
              <a:gd name="connsiteX29-1117" fmla="*/ 0 w 2195098"/>
              <a:gd name="connsiteY29-1118" fmla="*/ 2426957 h 3120373"/>
              <a:gd name="connsiteX30-1119" fmla="*/ 0 w 2195098"/>
              <a:gd name="connsiteY30-1120" fmla="*/ 2080249 h 3120373"/>
              <a:gd name="connsiteX31-1121" fmla="*/ 0 w 2195098"/>
              <a:gd name="connsiteY31-1122" fmla="*/ 1386832 h 3120373"/>
              <a:gd name="connsiteX32-1123" fmla="*/ 0 w 2195098"/>
              <a:gd name="connsiteY32-1124" fmla="*/ 1040124 h 3120373"/>
              <a:gd name="connsiteX33" fmla="*/ 0 w 2195098"/>
              <a:gd name="connsiteY33" fmla="*/ 0 h 3120373"/>
              <a:gd name="connsiteX0-1125" fmla="*/ 0 w 2195098"/>
              <a:gd name="connsiteY0-1126" fmla="*/ 0 h 3120373"/>
              <a:gd name="connsiteX1-1127" fmla="*/ 243900 w 2195098"/>
              <a:gd name="connsiteY1-1128" fmla="*/ 0 h 3120373"/>
              <a:gd name="connsiteX2-1129" fmla="*/ 487799 w 2195098"/>
              <a:gd name="connsiteY2-1130" fmla="*/ 0 h 3120373"/>
              <a:gd name="connsiteX3-1131" fmla="*/ 731699 w 2195098"/>
              <a:gd name="connsiteY3-1132" fmla="*/ 0 h 3120373"/>
              <a:gd name="connsiteX4-1133" fmla="*/ 975599 w 2195098"/>
              <a:gd name="connsiteY4-1134" fmla="*/ 0 h 3120373"/>
              <a:gd name="connsiteX5-1135" fmla="*/ 1219499 w 2195098"/>
              <a:gd name="connsiteY5-1136" fmla="*/ 0 h 3120373"/>
              <a:gd name="connsiteX6-1137" fmla="*/ 1463399 w 2195098"/>
              <a:gd name="connsiteY6-1138" fmla="*/ 0 h 3120373"/>
              <a:gd name="connsiteX7-1139" fmla="*/ 1707299 w 2195098"/>
              <a:gd name="connsiteY7-1140" fmla="*/ 0 h 3120373"/>
              <a:gd name="connsiteX8-1141" fmla="*/ 1951198 w 2195098"/>
              <a:gd name="connsiteY8-1142" fmla="*/ 0 h 3120373"/>
              <a:gd name="connsiteX9-1143" fmla="*/ 2195098 w 2195098"/>
              <a:gd name="connsiteY9-1144" fmla="*/ 0 h 3120373"/>
              <a:gd name="connsiteX10-1145" fmla="*/ 2195098 w 2195098"/>
              <a:gd name="connsiteY10-1146" fmla="*/ 346708 h 3120373"/>
              <a:gd name="connsiteX11-1147" fmla="*/ 2195098 w 2195098"/>
              <a:gd name="connsiteY11-1148" fmla="*/ 693417 h 3120373"/>
              <a:gd name="connsiteX12-1149" fmla="*/ 2195098 w 2195098"/>
              <a:gd name="connsiteY12-1150" fmla="*/ 1040125 h 3120373"/>
              <a:gd name="connsiteX13-1151" fmla="*/ 2195098 w 2195098"/>
              <a:gd name="connsiteY13-1152" fmla="*/ 1386833 h 3120373"/>
              <a:gd name="connsiteX14-1153" fmla="*/ 2195098 w 2195098"/>
              <a:gd name="connsiteY14-1154" fmla="*/ 1733541 h 3120373"/>
              <a:gd name="connsiteX15-1155" fmla="*/ 2195098 w 2195098"/>
              <a:gd name="connsiteY15-1156" fmla="*/ 2080249 h 3120373"/>
              <a:gd name="connsiteX16-1157" fmla="*/ 2195098 w 2195098"/>
              <a:gd name="connsiteY16-1158" fmla="*/ 2426957 h 3120373"/>
              <a:gd name="connsiteX17-1159" fmla="*/ 2195098 w 2195098"/>
              <a:gd name="connsiteY17-1160" fmla="*/ 2773665 h 3120373"/>
              <a:gd name="connsiteX18-1161" fmla="*/ 2195098 w 2195098"/>
              <a:gd name="connsiteY18-1162" fmla="*/ 3120373 h 3120373"/>
              <a:gd name="connsiteX19-1163" fmla="*/ 1951198 w 2195098"/>
              <a:gd name="connsiteY19-1164" fmla="*/ 3120373 h 3120373"/>
              <a:gd name="connsiteX20-1165" fmla="*/ 1707299 w 2195098"/>
              <a:gd name="connsiteY20-1166" fmla="*/ 3120373 h 3120373"/>
              <a:gd name="connsiteX21-1167" fmla="*/ 1463399 w 2195098"/>
              <a:gd name="connsiteY21-1168" fmla="*/ 3120373 h 3120373"/>
              <a:gd name="connsiteX22-1169" fmla="*/ 1219499 w 2195098"/>
              <a:gd name="connsiteY22-1170" fmla="*/ 3120373 h 3120373"/>
              <a:gd name="connsiteX23-1171" fmla="*/ 975599 w 2195098"/>
              <a:gd name="connsiteY23-1172" fmla="*/ 3120373 h 3120373"/>
              <a:gd name="connsiteX24-1173" fmla="*/ 731699 w 2195098"/>
              <a:gd name="connsiteY24-1174" fmla="*/ 3120373 h 3120373"/>
              <a:gd name="connsiteX25-1175" fmla="*/ 487799 w 2195098"/>
              <a:gd name="connsiteY25-1176" fmla="*/ 3120373 h 3120373"/>
              <a:gd name="connsiteX26-1177" fmla="*/ 243900 w 2195098"/>
              <a:gd name="connsiteY26-1178" fmla="*/ 3120373 h 3120373"/>
              <a:gd name="connsiteX27-1179" fmla="*/ 0 w 2195098"/>
              <a:gd name="connsiteY27-1180" fmla="*/ 3120373 h 3120373"/>
              <a:gd name="connsiteX28-1181" fmla="*/ 0 w 2195098"/>
              <a:gd name="connsiteY28-1182" fmla="*/ 2773665 h 3120373"/>
              <a:gd name="connsiteX29-1183" fmla="*/ 0 w 2195098"/>
              <a:gd name="connsiteY29-1184" fmla="*/ 2426957 h 3120373"/>
              <a:gd name="connsiteX30-1185" fmla="*/ 0 w 2195098"/>
              <a:gd name="connsiteY30-1186" fmla="*/ 2080249 h 3120373"/>
              <a:gd name="connsiteX31-1187" fmla="*/ 0 w 2195098"/>
              <a:gd name="connsiteY31-1188" fmla="*/ 1733541 h 3120373"/>
              <a:gd name="connsiteX32-1189" fmla="*/ 0 w 2195098"/>
              <a:gd name="connsiteY32-1190" fmla="*/ 1386832 h 3120373"/>
              <a:gd name="connsiteX33-1191" fmla="*/ 0 w 2195098"/>
              <a:gd name="connsiteY33-1192" fmla="*/ 1040124 h 3120373"/>
              <a:gd name="connsiteX34" fmla="*/ 0 w 2195098"/>
              <a:gd name="connsiteY34" fmla="*/ 0 h 3120373"/>
              <a:gd name="connsiteX0-1193" fmla="*/ 0 w 2195098"/>
              <a:gd name="connsiteY0-1194" fmla="*/ 0 h 3120373"/>
              <a:gd name="connsiteX1-1195" fmla="*/ 243900 w 2195098"/>
              <a:gd name="connsiteY1-1196" fmla="*/ 0 h 3120373"/>
              <a:gd name="connsiteX2-1197" fmla="*/ 487799 w 2195098"/>
              <a:gd name="connsiteY2-1198" fmla="*/ 0 h 3120373"/>
              <a:gd name="connsiteX3-1199" fmla="*/ 731699 w 2195098"/>
              <a:gd name="connsiteY3-1200" fmla="*/ 0 h 3120373"/>
              <a:gd name="connsiteX4-1201" fmla="*/ 975599 w 2195098"/>
              <a:gd name="connsiteY4-1202" fmla="*/ 0 h 3120373"/>
              <a:gd name="connsiteX5-1203" fmla="*/ 1219499 w 2195098"/>
              <a:gd name="connsiteY5-1204" fmla="*/ 0 h 3120373"/>
              <a:gd name="connsiteX6-1205" fmla="*/ 1463399 w 2195098"/>
              <a:gd name="connsiteY6-1206" fmla="*/ 0 h 3120373"/>
              <a:gd name="connsiteX7-1207" fmla="*/ 1707299 w 2195098"/>
              <a:gd name="connsiteY7-1208" fmla="*/ 0 h 3120373"/>
              <a:gd name="connsiteX8-1209" fmla="*/ 1951198 w 2195098"/>
              <a:gd name="connsiteY8-1210" fmla="*/ 0 h 3120373"/>
              <a:gd name="connsiteX9-1211" fmla="*/ 2195098 w 2195098"/>
              <a:gd name="connsiteY9-1212" fmla="*/ 0 h 3120373"/>
              <a:gd name="connsiteX10-1213" fmla="*/ 2195098 w 2195098"/>
              <a:gd name="connsiteY10-1214" fmla="*/ 346708 h 3120373"/>
              <a:gd name="connsiteX11-1215" fmla="*/ 2195098 w 2195098"/>
              <a:gd name="connsiteY11-1216" fmla="*/ 693417 h 3120373"/>
              <a:gd name="connsiteX12-1217" fmla="*/ 2195098 w 2195098"/>
              <a:gd name="connsiteY12-1218" fmla="*/ 1040125 h 3120373"/>
              <a:gd name="connsiteX13-1219" fmla="*/ 2195098 w 2195098"/>
              <a:gd name="connsiteY13-1220" fmla="*/ 1386833 h 3120373"/>
              <a:gd name="connsiteX14-1221" fmla="*/ 2195098 w 2195098"/>
              <a:gd name="connsiteY14-1222" fmla="*/ 1733541 h 3120373"/>
              <a:gd name="connsiteX15-1223" fmla="*/ 2195098 w 2195098"/>
              <a:gd name="connsiteY15-1224" fmla="*/ 2080249 h 3120373"/>
              <a:gd name="connsiteX16-1225" fmla="*/ 2195098 w 2195098"/>
              <a:gd name="connsiteY16-1226" fmla="*/ 2426957 h 3120373"/>
              <a:gd name="connsiteX17-1227" fmla="*/ 2195098 w 2195098"/>
              <a:gd name="connsiteY17-1228" fmla="*/ 2773665 h 3120373"/>
              <a:gd name="connsiteX18-1229" fmla="*/ 2195098 w 2195098"/>
              <a:gd name="connsiteY18-1230" fmla="*/ 3120373 h 3120373"/>
              <a:gd name="connsiteX19-1231" fmla="*/ 1951198 w 2195098"/>
              <a:gd name="connsiteY19-1232" fmla="*/ 3120373 h 3120373"/>
              <a:gd name="connsiteX20-1233" fmla="*/ 1707299 w 2195098"/>
              <a:gd name="connsiteY20-1234" fmla="*/ 3120373 h 3120373"/>
              <a:gd name="connsiteX21-1235" fmla="*/ 1463399 w 2195098"/>
              <a:gd name="connsiteY21-1236" fmla="*/ 3120373 h 3120373"/>
              <a:gd name="connsiteX22-1237" fmla="*/ 1219499 w 2195098"/>
              <a:gd name="connsiteY22-1238" fmla="*/ 3120373 h 3120373"/>
              <a:gd name="connsiteX23-1239" fmla="*/ 975599 w 2195098"/>
              <a:gd name="connsiteY23-1240" fmla="*/ 3120373 h 3120373"/>
              <a:gd name="connsiteX24-1241" fmla="*/ 731699 w 2195098"/>
              <a:gd name="connsiteY24-1242" fmla="*/ 3120373 h 3120373"/>
              <a:gd name="connsiteX25-1243" fmla="*/ 487799 w 2195098"/>
              <a:gd name="connsiteY25-1244" fmla="*/ 3120373 h 3120373"/>
              <a:gd name="connsiteX26-1245" fmla="*/ 243900 w 2195098"/>
              <a:gd name="connsiteY26-1246" fmla="*/ 3120373 h 3120373"/>
              <a:gd name="connsiteX27-1247" fmla="*/ 0 w 2195098"/>
              <a:gd name="connsiteY27-1248" fmla="*/ 3120373 h 3120373"/>
              <a:gd name="connsiteX28-1249" fmla="*/ 0 w 2195098"/>
              <a:gd name="connsiteY28-1250" fmla="*/ 2773665 h 3120373"/>
              <a:gd name="connsiteX29-1251" fmla="*/ 0 w 2195098"/>
              <a:gd name="connsiteY29-1252" fmla="*/ 2426957 h 3120373"/>
              <a:gd name="connsiteX30-1253" fmla="*/ 0 w 2195098"/>
              <a:gd name="connsiteY30-1254" fmla="*/ 2080249 h 3120373"/>
              <a:gd name="connsiteX31-1255" fmla="*/ 0 w 2195098"/>
              <a:gd name="connsiteY31-1256" fmla="*/ 1733541 h 3120373"/>
              <a:gd name="connsiteX32-1257" fmla="*/ 0 w 2195098"/>
              <a:gd name="connsiteY32-1258" fmla="*/ 1386832 h 3120373"/>
              <a:gd name="connsiteX33-1259" fmla="*/ 0 w 2195098"/>
              <a:gd name="connsiteY33-1260" fmla="*/ 1040124 h 3120373"/>
              <a:gd name="connsiteX34-1261" fmla="*/ 0 w 2195098"/>
              <a:gd name="connsiteY34-1262" fmla="*/ 346708 h 3120373"/>
              <a:gd name="connsiteX35" fmla="*/ 0 w 2195098"/>
              <a:gd name="connsiteY35" fmla="*/ 0 h 3120373"/>
              <a:gd name="connsiteX0-1263" fmla="*/ 0 w 2195098"/>
              <a:gd name="connsiteY0-1264" fmla="*/ 0 h 3120373"/>
              <a:gd name="connsiteX1-1265" fmla="*/ 243900 w 2195098"/>
              <a:gd name="connsiteY1-1266" fmla="*/ 0 h 3120373"/>
              <a:gd name="connsiteX2-1267" fmla="*/ 487799 w 2195098"/>
              <a:gd name="connsiteY2-1268" fmla="*/ 0 h 3120373"/>
              <a:gd name="connsiteX3-1269" fmla="*/ 731699 w 2195098"/>
              <a:gd name="connsiteY3-1270" fmla="*/ 0 h 3120373"/>
              <a:gd name="connsiteX4-1271" fmla="*/ 975599 w 2195098"/>
              <a:gd name="connsiteY4-1272" fmla="*/ 0 h 3120373"/>
              <a:gd name="connsiteX5-1273" fmla="*/ 1219499 w 2195098"/>
              <a:gd name="connsiteY5-1274" fmla="*/ 0 h 3120373"/>
              <a:gd name="connsiteX6-1275" fmla="*/ 1463399 w 2195098"/>
              <a:gd name="connsiteY6-1276" fmla="*/ 0 h 3120373"/>
              <a:gd name="connsiteX7-1277" fmla="*/ 1707299 w 2195098"/>
              <a:gd name="connsiteY7-1278" fmla="*/ 0 h 3120373"/>
              <a:gd name="connsiteX8-1279" fmla="*/ 1951198 w 2195098"/>
              <a:gd name="connsiteY8-1280" fmla="*/ 0 h 3120373"/>
              <a:gd name="connsiteX9-1281" fmla="*/ 2195098 w 2195098"/>
              <a:gd name="connsiteY9-1282" fmla="*/ 0 h 3120373"/>
              <a:gd name="connsiteX10-1283" fmla="*/ 2195098 w 2195098"/>
              <a:gd name="connsiteY10-1284" fmla="*/ 346708 h 3120373"/>
              <a:gd name="connsiteX11-1285" fmla="*/ 2195098 w 2195098"/>
              <a:gd name="connsiteY11-1286" fmla="*/ 693417 h 3120373"/>
              <a:gd name="connsiteX12-1287" fmla="*/ 2195098 w 2195098"/>
              <a:gd name="connsiteY12-1288" fmla="*/ 1040125 h 3120373"/>
              <a:gd name="connsiteX13-1289" fmla="*/ 2195098 w 2195098"/>
              <a:gd name="connsiteY13-1290" fmla="*/ 1386833 h 3120373"/>
              <a:gd name="connsiteX14-1291" fmla="*/ 2195098 w 2195098"/>
              <a:gd name="connsiteY14-1292" fmla="*/ 1733541 h 3120373"/>
              <a:gd name="connsiteX15-1293" fmla="*/ 2195098 w 2195098"/>
              <a:gd name="connsiteY15-1294" fmla="*/ 2080249 h 3120373"/>
              <a:gd name="connsiteX16-1295" fmla="*/ 2195098 w 2195098"/>
              <a:gd name="connsiteY16-1296" fmla="*/ 2426957 h 3120373"/>
              <a:gd name="connsiteX17-1297" fmla="*/ 2195098 w 2195098"/>
              <a:gd name="connsiteY17-1298" fmla="*/ 2773665 h 3120373"/>
              <a:gd name="connsiteX18-1299" fmla="*/ 2195098 w 2195098"/>
              <a:gd name="connsiteY18-1300" fmla="*/ 3120373 h 3120373"/>
              <a:gd name="connsiteX19-1301" fmla="*/ 1951198 w 2195098"/>
              <a:gd name="connsiteY19-1302" fmla="*/ 3120373 h 3120373"/>
              <a:gd name="connsiteX20-1303" fmla="*/ 1707299 w 2195098"/>
              <a:gd name="connsiteY20-1304" fmla="*/ 3120373 h 3120373"/>
              <a:gd name="connsiteX21-1305" fmla="*/ 1463399 w 2195098"/>
              <a:gd name="connsiteY21-1306" fmla="*/ 3120373 h 3120373"/>
              <a:gd name="connsiteX22-1307" fmla="*/ 1219499 w 2195098"/>
              <a:gd name="connsiteY22-1308" fmla="*/ 3120373 h 3120373"/>
              <a:gd name="connsiteX23-1309" fmla="*/ 975599 w 2195098"/>
              <a:gd name="connsiteY23-1310" fmla="*/ 3120373 h 3120373"/>
              <a:gd name="connsiteX24-1311" fmla="*/ 731699 w 2195098"/>
              <a:gd name="connsiteY24-1312" fmla="*/ 3120373 h 3120373"/>
              <a:gd name="connsiteX25-1313" fmla="*/ 487799 w 2195098"/>
              <a:gd name="connsiteY25-1314" fmla="*/ 3120373 h 3120373"/>
              <a:gd name="connsiteX26-1315" fmla="*/ 243900 w 2195098"/>
              <a:gd name="connsiteY26-1316" fmla="*/ 3120373 h 3120373"/>
              <a:gd name="connsiteX27-1317" fmla="*/ 0 w 2195098"/>
              <a:gd name="connsiteY27-1318" fmla="*/ 3120373 h 3120373"/>
              <a:gd name="connsiteX28-1319" fmla="*/ 0 w 2195098"/>
              <a:gd name="connsiteY28-1320" fmla="*/ 2773665 h 3120373"/>
              <a:gd name="connsiteX29-1321" fmla="*/ 0 w 2195098"/>
              <a:gd name="connsiteY29-1322" fmla="*/ 2426957 h 3120373"/>
              <a:gd name="connsiteX30-1323" fmla="*/ 0 w 2195098"/>
              <a:gd name="connsiteY30-1324" fmla="*/ 2080249 h 3120373"/>
              <a:gd name="connsiteX31-1325" fmla="*/ 0 w 2195098"/>
              <a:gd name="connsiteY31-1326" fmla="*/ 1733541 h 3120373"/>
              <a:gd name="connsiteX32-1327" fmla="*/ 0 w 2195098"/>
              <a:gd name="connsiteY32-1328" fmla="*/ 1386832 h 3120373"/>
              <a:gd name="connsiteX33-1329" fmla="*/ 0 w 2195098"/>
              <a:gd name="connsiteY33-1330" fmla="*/ 1040124 h 3120373"/>
              <a:gd name="connsiteX34-1331" fmla="*/ 0 w 2195098"/>
              <a:gd name="connsiteY34-1332" fmla="*/ 693416 h 3120373"/>
              <a:gd name="connsiteX35-1333" fmla="*/ 0 w 2195098"/>
              <a:gd name="connsiteY35-1334" fmla="*/ 346708 h 3120373"/>
              <a:gd name="connsiteX36" fmla="*/ 0 w 2195098"/>
              <a:gd name="connsiteY36" fmla="*/ 0 h 3120373"/>
              <a:gd name="connsiteX0-1335" fmla="*/ 0 w 2195098"/>
              <a:gd name="connsiteY0-1336" fmla="*/ 0 h 3120373"/>
              <a:gd name="connsiteX1-1337" fmla="*/ 162600 w 2195098"/>
              <a:gd name="connsiteY1-1338" fmla="*/ 0 h 3120373"/>
              <a:gd name="connsiteX2-1339" fmla="*/ 243900 w 2195098"/>
              <a:gd name="connsiteY2-1340" fmla="*/ 0 h 3120373"/>
              <a:gd name="connsiteX3-1341" fmla="*/ 487799 w 2195098"/>
              <a:gd name="connsiteY3-1342" fmla="*/ 0 h 3120373"/>
              <a:gd name="connsiteX4-1343" fmla="*/ 731699 w 2195098"/>
              <a:gd name="connsiteY4-1344" fmla="*/ 0 h 3120373"/>
              <a:gd name="connsiteX5-1345" fmla="*/ 975599 w 2195098"/>
              <a:gd name="connsiteY5-1346" fmla="*/ 0 h 3120373"/>
              <a:gd name="connsiteX6-1347" fmla="*/ 1219499 w 2195098"/>
              <a:gd name="connsiteY6-1348" fmla="*/ 0 h 3120373"/>
              <a:gd name="connsiteX7-1349" fmla="*/ 1463399 w 2195098"/>
              <a:gd name="connsiteY7-1350" fmla="*/ 0 h 3120373"/>
              <a:gd name="connsiteX8-1351" fmla="*/ 1707299 w 2195098"/>
              <a:gd name="connsiteY8-1352" fmla="*/ 0 h 3120373"/>
              <a:gd name="connsiteX9-1353" fmla="*/ 1951198 w 2195098"/>
              <a:gd name="connsiteY9-1354" fmla="*/ 0 h 3120373"/>
              <a:gd name="connsiteX10-1355" fmla="*/ 2195098 w 2195098"/>
              <a:gd name="connsiteY10-1356" fmla="*/ 0 h 3120373"/>
              <a:gd name="connsiteX11-1357" fmla="*/ 2195098 w 2195098"/>
              <a:gd name="connsiteY11-1358" fmla="*/ 346708 h 3120373"/>
              <a:gd name="connsiteX12-1359" fmla="*/ 2195098 w 2195098"/>
              <a:gd name="connsiteY12-1360" fmla="*/ 693417 h 3120373"/>
              <a:gd name="connsiteX13-1361" fmla="*/ 2195098 w 2195098"/>
              <a:gd name="connsiteY13-1362" fmla="*/ 1040125 h 3120373"/>
              <a:gd name="connsiteX14-1363" fmla="*/ 2195098 w 2195098"/>
              <a:gd name="connsiteY14-1364" fmla="*/ 1386833 h 3120373"/>
              <a:gd name="connsiteX15-1365" fmla="*/ 2195098 w 2195098"/>
              <a:gd name="connsiteY15-1366" fmla="*/ 1733541 h 3120373"/>
              <a:gd name="connsiteX16-1367" fmla="*/ 2195098 w 2195098"/>
              <a:gd name="connsiteY16-1368" fmla="*/ 2080249 h 3120373"/>
              <a:gd name="connsiteX17-1369" fmla="*/ 2195098 w 2195098"/>
              <a:gd name="connsiteY17-1370" fmla="*/ 2426957 h 3120373"/>
              <a:gd name="connsiteX18-1371" fmla="*/ 2195098 w 2195098"/>
              <a:gd name="connsiteY18-1372" fmla="*/ 2773665 h 3120373"/>
              <a:gd name="connsiteX19-1373" fmla="*/ 2195098 w 2195098"/>
              <a:gd name="connsiteY19-1374" fmla="*/ 3120373 h 3120373"/>
              <a:gd name="connsiteX20-1375" fmla="*/ 1951198 w 2195098"/>
              <a:gd name="connsiteY20-1376" fmla="*/ 3120373 h 3120373"/>
              <a:gd name="connsiteX21-1377" fmla="*/ 1707299 w 2195098"/>
              <a:gd name="connsiteY21-1378" fmla="*/ 3120373 h 3120373"/>
              <a:gd name="connsiteX22-1379" fmla="*/ 1463399 w 2195098"/>
              <a:gd name="connsiteY22-1380" fmla="*/ 3120373 h 3120373"/>
              <a:gd name="connsiteX23-1381" fmla="*/ 1219499 w 2195098"/>
              <a:gd name="connsiteY23-1382" fmla="*/ 3120373 h 3120373"/>
              <a:gd name="connsiteX24-1383" fmla="*/ 975599 w 2195098"/>
              <a:gd name="connsiteY24-1384" fmla="*/ 3120373 h 3120373"/>
              <a:gd name="connsiteX25-1385" fmla="*/ 731699 w 2195098"/>
              <a:gd name="connsiteY25-1386" fmla="*/ 3120373 h 3120373"/>
              <a:gd name="connsiteX26-1387" fmla="*/ 487799 w 2195098"/>
              <a:gd name="connsiteY26-1388" fmla="*/ 3120373 h 3120373"/>
              <a:gd name="connsiteX27-1389" fmla="*/ 243900 w 2195098"/>
              <a:gd name="connsiteY27-1390" fmla="*/ 3120373 h 3120373"/>
              <a:gd name="connsiteX28-1391" fmla="*/ 0 w 2195098"/>
              <a:gd name="connsiteY28-1392" fmla="*/ 3120373 h 3120373"/>
              <a:gd name="connsiteX29-1393" fmla="*/ 0 w 2195098"/>
              <a:gd name="connsiteY29-1394" fmla="*/ 2773665 h 3120373"/>
              <a:gd name="connsiteX30-1395" fmla="*/ 0 w 2195098"/>
              <a:gd name="connsiteY30-1396" fmla="*/ 2426957 h 3120373"/>
              <a:gd name="connsiteX31-1397" fmla="*/ 0 w 2195098"/>
              <a:gd name="connsiteY31-1398" fmla="*/ 2080249 h 3120373"/>
              <a:gd name="connsiteX32-1399" fmla="*/ 0 w 2195098"/>
              <a:gd name="connsiteY32-1400" fmla="*/ 1733541 h 3120373"/>
              <a:gd name="connsiteX33-1401" fmla="*/ 0 w 2195098"/>
              <a:gd name="connsiteY33-1402" fmla="*/ 1386832 h 3120373"/>
              <a:gd name="connsiteX34-1403" fmla="*/ 0 w 2195098"/>
              <a:gd name="connsiteY34-1404" fmla="*/ 1040124 h 3120373"/>
              <a:gd name="connsiteX35-1405" fmla="*/ 0 w 2195098"/>
              <a:gd name="connsiteY35-1406" fmla="*/ 693416 h 3120373"/>
              <a:gd name="connsiteX36-1407" fmla="*/ 0 w 2195098"/>
              <a:gd name="connsiteY36-1408" fmla="*/ 346708 h 3120373"/>
              <a:gd name="connsiteX37" fmla="*/ 0 w 2195098"/>
              <a:gd name="connsiteY37" fmla="*/ 0 h 3120373"/>
              <a:gd name="connsiteX0-1409" fmla="*/ 0 w 2195098"/>
              <a:gd name="connsiteY0-1410" fmla="*/ 0 h 3120373"/>
              <a:gd name="connsiteX1-1411" fmla="*/ 81300 w 2195098"/>
              <a:gd name="connsiteY1-1412" fmla="*/ 0 h 3120373"/>
              <a:gd name="connsiteX2-1413" fmla="*/ 162600 w 2195098"/>
              <a:gd name="connsiteY2-1414" fmla="*/ 0 h 3120373"/>
              <a:gd name="connsiteX3-1415" fmla="*/ 243900 w 2195098"/>
              <a:gd name="connsiteY3-1416" fmla="*/ 0 h 3120373"/>
              <a:gd name="connsiteX4-1417" fmla="*/ 487799 w 2195098"/>
              <a:gd name="connsiteY4-1418" fmla="*/ 0 h 3120373"/>
              <a:gd name="connsiteX5-1419" fmla="*/ 731699 w 2195098"/>
              <a:gd name="connsiteY5-1420" fmla="*/ 0 h 3120373"/>
              <a:gd name="connsiteX6-1421" fmla="*/ 975599 w 2195098"/>
              <a:gd name="connsiteY6-1422" fmla="*/ 0 h 3120373"/>
              <a:gd name="connsiteX7-1423" fmla="*/ 1219499 w 2195098"/>
              <a:gd name="connsiteY7-1424" fmla="*/ 0 h 3120373"/>
              <a:gd name="connsiteX8-1425" fmla="*/ 1463399 w 2195098"/>
              <a:gd name="connsiteY8-1426" fmla="*/ 0 h 3120373"/>
              <a:gd name="connsiteX9-1427" fmla="*/ 1707299 w 2195098"/>
              <a:gd name="connsiteY9-1428" fmla="*/ 0 h 3120373"/>
              <a:gd name="connsiteX10-1429" fmla="*/ 1951198 w 2195098"/>
              <a:gd name="connsiteY10-1430" fmla="*/ 0 h 3120373"/>
              <a:gd name="connsiteX11-1431" fmla="*/ 2195098 w 2195098"/>
              <a:gd name="connsiteY11-1432" fmla="*/ 0 h 3120373"/>
              <a:gd name="connsiteX12-1433" fmla="*/ 2195098 w 2195098"/>
              <a:gd name="connsiteY12-1434" fmla="*/ 346708 h 3120373"/>
              <a:gd name="connsiteX13-1435" fmla="*/ 2195098 w 2195098"/>
              <a:gd name="connsiteY13-1436" fmla="*/ 693417 h 3120373"/>
              <a:gd name="connsiteX14-1437" fmla="*/ 2195098 w 2195098"/>
              <a:gd name="connsiteY14-1438" fmla="*/ 1040125 h 3120373"/>
              <a:gd name="connsiteX15-1439" fmla="*/ 2195098 w 2195098"/>
              <a:gd name="connsiteY15-1440" fmla="*/ 1386833 h 3120373"/>
              <a:gd name="connsiteX16-1441" fmla="*/ 2195098 w 2195098"/>
              <a:gd name="connsiteY16-1442" fmla="*/ 1733541 h 3120373"/>
              <a:gd name="connsiteX17-1443" fmla="*/ 2195098 w 2195098"/>
              <a:gd name="connsiteY17-1444" fmla="*/ 2080249 h 3120373"/>
              <a:gd name="connsiteX18-1445" fmla="*/ 2195098 w 2195098"/>
              <a:gd name="connsiteY18-1446" fmla="*/ 2426957 h 3120373"/>
              <a:gd name="connsiteX19-1447" fmla="*/ 2195098 w 2195098"/>
              <a:gd name="connsiteY19-1448" fmla="*/ 2773665 h 3120373"/>
              <a:gd name="connsiteX20-1449" fmla="*/ 2195098 w 2195098"/>
              <a:gd name="connsiteY20-1450" fmla="*/ 3120373 h 3120373"/>
              <a:gd name="connsiteX21-1451" fmla="*/ 1951198 w 2195098"/>
              <a:gd name="connsiteY21-1452" fmla="*/ 3120373 h 3120373"/>
              <a:gd name="connsiteX22-1453" fmla="*/ 1707299 w 2195098"/>
              <a:gd name="connsiteY22-1454" fmla="*/ 3120373 h 3120373"/>
              <a:gd name="connsiteX23-1455" fmla="*/ 1463399 w 2195098"/>
              <a:gd name="connsiteY23-1456" fmla="*/ 3120373 h 3120373"/>
              <a:gd name="connsiteX24-1457" fmla="*/ 1219499 w 2195098"/>
              <a:gd name="connsiteY24-1458" fmla="*/ 3120373 h 3120373"/>
              <a:gd name="connsiteX25-1459" fmla="*/ 975599 w 2195098"/>
              <a:gd name="connsiteY25-1460" fmla="*/ 3120373 h 3120373"/>
              <a:gd name="connsiteX26-1461" fmla="*/ 731699 w 2195098"/>
              <a:gd name="connsiteY26-1462" fmla="*/ 3120373 h 3120373"/>
              <a:gd name="connsiteX27-1463" fmla="*/ 487799 w 2195098"/>
              <a:gd name="connsiteY27-1464" fmla="*/ 3120373 h 3120373"/>
              <a:gd name="connsiteX28-1465" fmla="*/ 243900 w 2195098"/>
              <a:gd name="connsiteY28-1466" fmla="*/ 3120373 h 3120373"/>
              <a:gd name="connsiteX29-1467" fmla="*/ 0 w 2195098"/>
              <a:gd name="connsiteY29-1468" fmla="*/ 3120373 h 3120373"/>
              <a:gd name="connsiteX30-1469" fmla="*/ 0 w 2195098"/>
              <a:gd name="connsiteY30-1470" fmla="*/ 2773665 h 3120373"/>
              <a:gd name="connsiteX31-1471" fmla="*/ 0 w 2195098"/>
              <a:gd name="connsiteY31-1472" fmla="*/ 2426957 h 3120373"/>
              <a:gd name="connsiteX32-1473" fmla="*/ 0 w 2195098"/>
              <a:gd name="connsiteY32-1474" fmla="*/ 2080249 h 3120373"/>
              <a:gd name="connsiteX33-1475" fmla="*/ 0 w 2195098"/>
              <a:gd name="connsiteY33-1476" fmla="*/ 1733541 h 3120373"/>
              <a:gd name="connsiteX34-1477" fmla="*/ 0 w 2195098"/>
              <a:gd name="connsiteY34-1478" fmla="*/ 1386832 h 3120373"/>
              <a:gd name="connsiteX35-1479" fmla="*/ 0 w 2195098"/>
              <a:gd name="connsiteY35-1480" fmla="*/ 1040124 h 3120373"/>
              <a:gd name="connsiteX36-1481" fmla="*/ 0 w 2195098"/>
              <a:gd name="connsiteY36-1482" fmla="*/ 693416 h 3120373"/>
              <a:gd name="connsiteX37-1483" fmla="*/ 0 w 2195098"/>
              <a:gd name="connsiteY37-1484" fmla="*/ 346708 h 3120373"/>
              <a:gd name="connsiteX38" fmla="*/ 0 w 2195098"/>
              <a:gd name="connsiteY38" fmla="*/ 0 h 3120373"/>
              <a:gd name="connsiteX0-1485" fmla="*/ 0 w 2195098"/>
              <a:gd name="connsiteY0-1486" fmla="*/ 0 h 3120373"/>
              <a:gd name="connsiteX1-1487" fmla="*/ 81300 w 2195098"/>
              <a:gd name="connsiteY1-1488" fmla="*/ 0 h 3120373"/>
              <a:gd name="connsiteX2-1489" fmla="*/ 162600 w 2195098"/>
              <a:gd name="connsiteY2-1490" fmla="*/ 0 h 3120373"/>
              <a:gd name="connsiteX3-1491" fmla="*/ 243900 w 2195098"/>
              <a:gd name="connsiteY3-1492" fmla="*/ 0 h 3120373"/>
              <a:gd name="connsiteX4-1493" fmla="*/ 406499 w 2195098"/>
              <a:gd name="connsiteY4-1494" fmla="*/ 0 h 3120373"/>
              <a:gd name="connsiteX5-1495" fmla="*/ 487799 w 2195098"/>
              <a:gd name="connsiteY5-1496" fmla="*/ 0 h 3120373"/>
              <a:gd name="connsiteX6-1497" fmla="*/ 731699 w 2195098"/>
              <a:gd name="connsiteY6-1498" fmla="*/ 0 h 3120373"/>
              <a:gd name="connsiteX7-1499" fmla="*/ 975599 w 2195098"/>
              <a:gd name="connsiteY7-1500" fmla="*/ 0 h 3120373"/>
              <a:gd name="connsiteX8-1501" fmla="*/ 1219499 w 2195098"/>
              <a:gd name="connsiteY8-1502" fmla="*/ 0 h 3120373"/>
              <a:gd name="connsiteX9-1503" fmla="*/ 1463399 w 2195098"/>
              <a:gd name="connsiteY9-1504" fmla="*/ 0 h 3120373"/>
              <a:gd name="connsiteX10-1505" fmla="*/ 1707299 w 2195098"/>
              <a:gd name="connsiteY10-1506" fmla="*/ 0 h 3120373"/>
              <a:gd name="connsiteX11-1507" fmla="*/ 1951198 w 2195098"/>
              <a:gd name="connsiteY11-1508" fmla="*/ 0 h 3120373"/>
              <a:gd name="connsiteX12-1509" fmla="*/ 2195098 w 2195098"/>
              <a:gd name="connsiteY12-1510" fmla="*/ 0 h 3120373"/>
              <a:gd name="connsiteX13-1511" fmla="*/ 2195098 w 2195098"/>
              <a:gd name="connsiteY13-1512" fmla="*/ 346708 h 3120373"/>
              <a:gd name="connsiteX14-1513" fmla="*/ 2195098 w 2195098"/>
              <a:gd name="connsiteY14-1514" fmla="*/ 693417 h 3120373"/>
              <a:gd name="connsiteX15-1515" fmla="*/ 2195098 w 2195098"/>
              <a:gd name="connsiteY15-1516" fmla="*/ 1040125 h 3120373"/>
              <a:gd name="connsiteX16-1517" fmla="*/ 2195098 w 2195098"/>
              <a:gd name="connsiteY16-1518" fmla="*/ 1386833 h 3120373"/>
              <a:gd name="connsiteX17-1519" fmla="*/ 2195098 w 2195098"/>
              <a:gd name="connsiteY17-1520" fmla="*/ 1733541 h 3120373"/>
              <a:gd name="connsiteX18-1521" fmla="*/ 2195098 w 2195098"/>
              <a:gd name="connsiteY18-1522" fmla="*/ 2080249 h 3120373"/>
              <a:gd name="connsiteX19-1523" fmla="*/ 2195098 w 2195098"/>
              <a:gd name="connsiteY19-1524" fmla="*/ 2426957 h 3120373"/>
              <a:gd name="connsiteX20-1525" fmla="*/ 2195098 w 2195098"/>
              <a:gd name="connsiteY20-1526" fmla="*/ 2773665 h 3120373"/>
              <a:gd name="connsiteX21-1527" fmla="*/ 2195098 w 2195098"/>
              <a:gd name="connsiteY21-1528" fmla="*/ 3120373 h 3120373"/>
              <a:gd name="connsiteX22-1529" fmla="*/ 1951198 w 2195098"/>
              <a:gd name="connsiteY22-1530" fmla="*/ 3120373 h 3120373"/>
              <a:gd name="connsiteX23-1531" fmla="*/ 1707299 w 2195098"/>
              <a:gd name="connsiteY23-1532" fmla="*/ 3120373 h 3120373"/>
              <a:gd name="connsiteX24-1533" fmla="*/ 1463399 w 2195098"/>
              <a:gd name="connsiteY24-1534" fmla="*/ 3120373 h 3120373"/>
              <a:gd name="connsiteX25-1535" fmla="*/ 1219499 w 2195098"/>
              <a:gd name="connsiteY25-1536" fmla="*/ 3120373 h 3120373"/>
              <a:gd name="connsiteX26-1537" fmla="*/ 975599 w 2195098"/>
              <a:gd name="connsiteY26-1538" fmla="*/ 3120373 h 3120373"/>
              <a:gd name="connsiteX27-1539" fmla="*/ 731699 w 2195098"/>
              <a:gd name="connsiteY27-1540" fmla="*/ 3120373 h 3120373"/>
              <a:gd name="connsiteX28-1541" fmla="*/ 487799 w 2195098"/>
              <a:gd name="connsiteY28-1542" fmla="*/ 3120373 h 3120373"/>
              <a:gd name="connsiteX29-1543" fmla="*/ 243900 w 2195098"/>
              <a:gd name="connsiteY29-1544" fmla="*/ 3120373 h 3120373"/>
              <a:gd name="connsiteX30-1545" fmla="*/ 0 w 2195098"/>
              <a:gd name="connsiteY30-1546" fmla="*/ 3120373 h 3120373"/>
              <a:gd name="connsiteX31-1547" fmla="*/ 0 w 2195098"/>
              <a:gd name="connsiteY31-1548" fmla="*/ 2773665 h 3120373"/>
              <a:gd name="connsiteX32-1549" fmla="*/ 0 w 2195098"/>
              <a:gd name="connsiteY32-1550" fmla="*/ 2426957 h 3120373"/>
              <a:gd name="connsiteX33-1551" fmla="*/ 0 w 2195098"/>
              <a:gd name="connsiteY33-1552" fmla="*/ 2080249 h 3120373"/>
              <a:gd name="connsiteX34-1553" fmla="*/ 0 w 2195098"/>
              <a:gd name="connsiteY34-1554" fmla="*/ 1733541 h 3120373"/>
              <a:gd name="connsiteX35-1555" fmla="*/ 0 w 2195098"/>
              <a:gd name="connsiteY35-1556" fmla="*/ 1386832 h 3120373"/>
              <a:gd name="connsiteX36-1557" fmla="*/ 0 w 2195098"/>
              <a:gd name="connsiteY36-1558" fmla="*/ 1040124 h 3120373"/>
              <a:gd name="connsiteX37-1559" fmla="*/ 0 w 2195098"/>
              <a:gd name="connsiteY37-1560" fmla="*/ 693416 h 3120373"/>
              <a:gd name="connsiteX38-1561" fmla="*/ 0 w 2195098"/>
              <a:gd name="connsiteY38-1562" fmla="*/ 346708 h 3120373"/>
              <a:gd name="connsiteX39" fmla="*/ 0 w 2195098"/>
              <a:gd name="connsiteY39" fmla="*/ 0 h 3120373"/>
              <a:gd name="connsiteX0-1563" fmla="*/ 0 w 2195098"/>
              <a:gd name="connsiteY0-1564" fmla="*/ 0 h 3120373"/>
              <a:gd name="connsiteX1-1565" fmla="*/ 81300 w 2195098"/>
              <a:gd name="connsiteY1-1566" fmla="*/ 0 h 3120373"/>
              <a:gd name="connsiteX2-1567" fmla="*/ 162600 w 2195098"/>
              <a:gd name="connsiteY2-1568" fmla="*/ 0 h 3120373"/>
              <a:gd name="connsiteX3-1569" fmla="*/ 243900 w 2195098"/>
              <a:gd name="connsiteY3-1570" fmla="*/ 0 h 3120373"/>
              <a:gd name="connsiteX4-1571" fmla="*/ 325199 w 2195098"/>
              <a:gd name="connsiteY4-1572" fmla="*/ 0 h 3120373"/>
              <a:gd name="connsiteX5-1573" fmla="*/ 406499 w 2195098"/>
              <a:gd name="connsiteY5-1574" fmla="*/ 0 h 3120373"/>
              <a:gd name="connsiteX6-1575" fmla="*/ 487799 w 2195098"/>
              <a:gd name="connsiteY6-1576" fmla="*/ 0 h 3120373"/>
              <a:gd name="connsiteX7-1577" fmla="*/ 731699 w 2195098"/>
              <a:gd name="connsiteY7-1578" fmla="*/ 0 h 3120373"/>
              <a:gd name="connsiteX8-1579" fmla="*/ 975599 w 2195098"/>
              <a:gd name="connsiteY8-1580" fmla="*/ 0 h 3120373"/>
              <a:gd name="connsiteX9-1581" fmla="*/ 1219499 w 2195098"/>
              <a:gd name="connsiteY9-1582" fmla="*/ 0 h 3120373"/>
              <a:gd name="connsiteX10-1583" fmla="*/ 1463399 w 2195098"/>
              <a:gd name="connsiteY10-1584" fmla="*/ 0 h 3120373"/>
              <a:gd name="connsiteX11-1585" fmla="*/ 1707299 w 2195098"/>
              <a:gd name="connsiteY11-1586" fmla="*/ 0 h 3120373"/>
              <a:gd name="connsiteX12-1587" fmla="*/ 1951198 w 2195098"/>
              <a:gd name="connsiteY12-1588" fmla="*/ 0 h 3120373"/>
              <a:gd name="connsiteX13-1589" fmla="*/ 2195098 w 2195098"/>
              <a:gd name="connsiteY13-1590" fmla="*/ 0 h 3120373"/>
              <a:gd name="connsiteX14-1591" fmla="*/ 2195098 w 2195098"/>
              <a:gd name="connsiteY14-1592" fmla="*/ 346708 h 3120373"/>
              <a:gd name="connsiteX15-1593" fmla="*/ 2195098 w 2195098"/>
              <a:gd name="connsiteY15-1594" fmla="*/ 693417 h 3120373"/>
              <a:gd name="connsiteX16-1595" fmla="*/ 2195098 w 2195098"/>
              <a:gd name="connsiteY16-1596" fmla="*/ 1040125 h 3120373"/>
              <a:gd name="connsiteX17-1597" fmla="*/ 2195098 w 2195098"/>
              <a:gd name="connsiteY17-1598" fmla="*/ 1386833 h 3120373"/>
              <a:gd name="connsiteX18-1599" fmla="*/ 2195098 w 2195098"/>
              <a:gd name="connsiteY18-1600" fmla="*/ 1733541 h 3120373"/>
              <a:gd name="connsiteX19-1601" fmla="*/ 2195098 w 2195098"/>
              <a:gd name="connsiteY19-1602" fmla="*/ 2080249 h 3120373"/>
              <a:gd name="connsiteX20-1603" fmla="*/ 2195098 w 2195098"/>
              <a:gd name="connsiteY20-1604" fmla="*/ 2426957 h 3120373"/>
              <a:gd name="connsiteX21-1605" fmla="*/ 2195098 w 2195098"/>
              <a:gd name="connsiteY21-1606" fmla="*/ 2773665 h 3120373"/>
              <a:gd name="connsiteX22-1607" fmla="*/ 2195098 w 2195098"/>
              <a:gd name="connsiteY22-1608" fmla="*/ 3120373 h 3120373"/>
              <a:gd name="connsiteX23-1609" fmla="*/ 1951198 w 2195098"/>
              <a:gd name="connsiteY23-1610" fmla="*/ 3120373 h 3120373"/>
              <a:gd name="connsiteX24-1611" fmla="*/ 1707299 w 2195098"/>
              <a:gd name="connsiteY24-1612" fmla="*/ 3120373 h 3120373"/>
              <a:gd name="connsiteX25-1613" fmla="*/ 1463399 w 2195098"/>
              <a:gd name="connsiteY25-1614" fmla="*/ 3120373 h 3120373"/>
              <a:gd name="connsiteX26-1615" fmla="*/ 1219499 w 2195098"/>
              <a:gd name="connsiteY26-1616" fmla="*/ 3120373 h 3120373"/>
              <a:gd name="connsiteX27-1617" fmla="*/ 975599 w 2195098"/>
              <a:gd name="connsiteY27-1618" fmla="*/ 3120373 h 3120373"/>
              <a:gd name="connsiteX28-1619" fmla="*/ 731699 w 2195098"/>
              <a:gd name="connsiteY28-1620" fmla="*/ 3120373 h 3120373"/>
              <a:gd name="connsiteX29-1621" fmla="*/ 487799 w 2195098"/>
              <a:gd name="connsiteY29-1622" fmla="*/ 3120373 h 3120373"/>
              <a:gd name="connsiteX30-1623" fmla="*/ 243900 w 2195098"/>
              <a:gd name="connsiteY30-1624" fmla="*/ 3120373 h 3120373"/>
              <a:gd name="connsiteX31-1625" fmla="*/ 0 w 2195098"/>
              <a:gd name="connsiteY31-1626" fmla="*/ 3120373 h 3120373"/>
              <a:gd name="connsiteX32-1627" fmla="*/ 0 w 2195098"/>
              <a:gd name="connsiteY32-1628" fmla="*/ 2773665 h 3120373"/>
              <a:gd name="connsiteX33-1629" fmla="*/ 0 w 2195098"/>
              <a:gd name="connsiteY33-1630" fmla="*/ 2426957 h 3120373"/>
              <a:gd name="connsiteX34-1631" fmla="*/ 0 w 2195098"/>
              <a:gd name="connsiteY34-1632" fmla="*/ 2080249 h 3120373"/>
              <a:gd name="connsiteX35-1633" fmla="*/ 0 w 2195098"/>
              <a:gd name="connsiteY35-1634" fmla="*/ 1733541 h 3120373"/>
              <a:gd name="connsiteX36-1635" fmla="*/ 0 w 2195098"/>
              <a:gd name="connsiteY36-1636" fmla="*/ 1386832 h 3120373"/>
              <a:gd name="connsiteX37-1637" fmla="*/ 0 w 2195098"/>
              <a:gd name="connsiteY37-1638" fmla="*/ 1040124 h 3120373"/>
              <a:gd name="connsiteX38-1639" fmla="*/ 0 w 2195098"/>
              <a:gd name="connsiteY38-1640" fmla="*/ 693416 h 3120373"/>
              <a:gd name="connsiteX39-1641" fmla="*/ 0 w 2195098"/>
              <a:gd name="connsiteY39-1642" fmla="*/ 346708 h 3120373"/>
              <a:gd name="connsiteX40" fmla="*/ 0 w 2195098"/>
              <a:gd name="connsiteY40" fmla="*/ 0 h 3120373"/>
              <a:gd name="connsiteX0-1643" fmla="*/ 0 w 2195098"/>
              <a:gd name="connsiteY0-1644" fmla="*/ 0 h 3120373"/>
              <a:gd name="connsiteX1-1645" fmla="*/ 81300 w 2195098"/>
              <a:gd name="connsiteY1-1646" fmla="*/ 0 h 3120373"/>
              <a:gd name="connsiteX2-1647" fmla="*/ 162600 w 2195098"/>
              <a:gd name="connsiteY2-1648" fmla="*/ 0 h 3120373"/>
              <a:gd name="connsiteX3-1649" fmla="*/ 243900 w 2195098"/>
              <a:gd name="connsiteY3-1650" fmla="*/ 0 h 3120373"/>
              <a:gd name="connsiteX4-1651" fmla="*/ 325199 w 2195098"/>
              <a:gd name="connsiteY4-1652" fmla="*/ 0 h 3120373"/>
              <a:gd name="connsiteX5-1653" fmla="*/ 406499 w 2195098"/>
              <a:gd name="connsiteY5-1654" fmla="*/ 0 h 3120373"/>
              <a:gd name="connsiteX6-1655" fmla="*/ 487799 w 2195098"/>
              <a:gd name="connsiteY6-1656" fmla="*/ 0 h 3120373"/>
              <a:gd name="connsiteX7-1657" fmla="*/ 650399 w 2195098"/>
              <a:gd name="connsiteY7-1658" fmla="*/ 0 h 3120373"/>
              <a:gd name="connsiteX8-1659" fmla="*/ 731699 w 2195098"/>
              <a:gd name="connsiteY8-1660" fmla="*/ 0 h 3120373"/>
              <a:gd name="connsiteX9-1661" fmla="*/ 975599 w 2195098"/>
              <a:gd name="connsiteY9-1662" fmla="*/ 0 h 3120373"/>
              <a:gd name="connsiteX10-1663" fmla="*/ 1219499 w 2195098"/>
              <a:gd name="connsiteY10-1664" fmla="*/ 0 h 3120373"/>
              <a:gd name="connsiteX11-1665" fmla="*/ 1463399 w 2195098"/>
              <a:gd name="connsiteY11-1666" fmla="*/ 0 h 3120373"/>
              <a:gd name="connsiteX12-1667" fmla="*/ 1707299 w 2195098"/>
              <a:gd name="connsiteY12-1668" fmla="*/ 0 h 3120373"/>
              <a:gd name="connsiteX13-1669" fmla="*/ 1951198 w 2195098"/>
              <a:gd name="connsiteY13-1670" fmla="*/ 0 h 3120373"/>
              <a:gd name="connsiteX14-1671" fmla="*/ 2195098 w 2195098"/>
              <a:gd name="connsiteY14-1672" fmla="*/ 0 h 3120373"/>
              <a:gd name="connsiteX15-1673" fmla="*/ 2195098 w 2195098"/>
              <a:gd name="connsiteY15-1674" fmla="*/ 346708 h 3120373"/>
              <a:gd name="connsiteX16-1675" fmla="*/ 2195098 w 2195098"/>
              <a:gd name="connsiteY16-1676" fmla="*/ 693417 h 3120373"/>
              <a:gd name="connsiteX17-1677" fmla="*/ 2195098 w 2195098"/>
              <a:gd name="connsiteY17-1678" fmla="*/ 1040125 h 3120373"/>
              <a:gd name="connsiteX18-1679" fmla="*/ 2195098 w 2195098"/>
              <a:gd name="connsiteY18-1680" fmla="*/ 1386833 h 3120373"/>
              <a:gd name="connsiteX19-1681" fmla="*/ 2195098 w 2195098"/>
              <a:gd name="connsiteY19-1682" fmla="*/ 1733541 h 3120373"/>
              <a:gd name="connsiteX20-1683" fmla="*/ 2195098 w 2195098"/>
              <a:gd name="connsiteY20-1684" fmla="*/ 2080249 h 3120373"/>
              <a:gd name="connsiteX21-1685" fmla="*/ 2195098 w 2195098"/>
              <a:gd name="connsiteY21-1686" fmla="*/ 2426957 h 3120373"/>
              <a:gd name="connsiteX22-1687" fmla="*/ 2195098 w 2195098"/>
              <a:gd name="connsiteY22-1688" fmla="*/ 2773665 h 3120373"/>
              <a:gd name="connsiteX23-1689" fmla="*/ 2195098 w 2195098"/>
              <a:gd name="connsiteY23-1690" fmla="*/ 3120373 h 3120373"/>
              <a:gd name="connsiteX24-1691" fmla="*/ 1951198 w 2195098"/>
              <a:gd name="connsiteY24-1692" fmla="*/ 3120373 h 3120373"/>
              <a:gd name="connsiteX25-1693" fmla="*/ 1707299 w 2195098"/>
              <a:gd name="connsiteY25-1694" fmla="*/ 3120373 h 3120373"/>
              <a:gd name="connsiteX26-1695" fmla="*/ 1463399 w 2195098"/>
              <a:gd name="connsiteY26-1696" fmla="*/ 3120373 h 3120373"/>
              <a:gd name="connsiteX27-1697" fmla="*/ 1219499 w 2195098"/>
              <a:gd name="connsiteY27-1698" fmla="*/ 3120373 h 3120373"/>
              <a:gd name="connsiteX28-1699" fmla="*/ 975599 w 2195098"/>
              <a:gd name="connsiteY28-1700" fmla="*/ 3120373 h 3120373"/>
              <a:gd name="connsiteX29-1701" fmla="*/ 731699 w 2195098"/>
              <a:gd name="connsiteY29-1702" fmla="*/ 3120373 h 3120373"/>
              <a:gd name="connsiteX30-1703" fmla="*/ 487799 w 2195098"/>
              <a:gd name="connsiteY30-1704" fmla="*/ 3120373 h 3120373"/>
              <a:gd name="connsiteX31-1705" fmla="*/ 243900 w 2195098"/>
              <a:gd name="connsiteY31-1706" fmla="*/ 3120373 h 3120373"/>
              <a:gd name="connsiteX32-1707" fmla="*/ 0 w 2195098"/>
              <a:gd name="connsiteY32-1708" fmla="*/ 3120373 h 3120373"/>
              <a:gd name="connsiteX33-1709" fmla="*/ 0 w 2195098"/>
              <a:gd name="connsiteY33-1710" fmla="*/ 2773665 h 3120373"/>
              <a:gd name="connsiteX34-1711" fmla="*/ 0 w 2195098"/>
              <a:gd name="connsiteY34-1712" fmla="*/ 2426957 h 3120373"/>
              <a:gd name="connsiteX35-1713" fmla="*/ 0 w 2195098"/>
              <a:gd name="connsiteY35-1714" fmla="*/ 2080249 h 3120373"/>
              <a:gd name="connsiteX36-1715" fmla="*/ 0 w 2195098"/>
              <a:gd name="connsiteY36-1716" fmla="*/ 1733541 h 3120373"/>
              <a:gd name="connsiteX37-1717" fmla="*/ 0 w 2195098"/>
              <a:gd name="connsiteY37-1718" fmla="*/ 1386832 h 3120373"/>
              <a:gd name="connsiteX38-1719" fmla="*/ 0 w 2195098"/>
              <a:gd name="connsiteY38-1720" fmla="*/ 1040124 h 3120373"/>
              <a:gd name="connsiteX39-1721" fmla="*/ 0 w 2195098"/>
              <a:gd name="connsiteY39-1722" fmla="*/ 693416 h 3120373"/>
              <a:gd name="connsiteX40-1723" fmla="*/ 0 w 2195098"/>
              <a:gd name="connsiteY40-1724" fmla="*/ 346708 h 3120373"/>
              <a:gd name="connsiteX41" fmla="*/ 0 w 2195098"/>
              <a:gd name="connsiteY41" fmla="*/ 0 h 3120373"/>
              <a:gd name="connsiteX0-1725" fmla="*/ 0 w 2195098"/>
              <a:gd name="connsiteY0-1726" fmla="*/ 0 h 3120373"/>
              <a:gd name="connsiteX1-1727" fmla="*/ 81300 w 2195098"/>
              <a:gd name="connsiteY1-1728" fmla="*/ 0 h 3120373"/>
              <a:gd name="connsiteX2-1729" fmla="*/ 162600 w 2195098"/>
              <a:gd name="connsiteY2-1730" fmla="*/ 0 h 3120373"/>
              <a:gd name="connsiteX3-1731" fmla="*/ 243900 w 2195098"/>
              <a:gd name="connsiteY3-1732" fmla="*/ 0 h 3120373"/>
              <a:gd name="connsiteX4-1733" fmla="*/ 325199 w 2195098"/>
              <a:gd name="connsiteY4-1734" fmla="*/ 0 h 3120373"/>
              <a:gd name="connsiteX5-1735" fmla="*/ 406499 w 2195098"/>
              <a:gd name="connsiteY5-1736" fmla="*/ 0 h 3120373"/>
              <a:gd name="connsiteX6-1737" fmla="*/ 487799 w 2195098"/>
              <a:gd name="connsiteY6-1738" fmla="*/ 0 h 3120373"/>
              <a:gd name="connsiteX7-1739" fmla="*/ 569099 w 2195098"/>
              <a:gd name="connsiteY7-1740" fmla="*/ 0 h 3120373"/>
              <a:gd name="connsiteX8-1741" fmla="*/ 650399 w 2195098"/>
              <a:gd name="connsiteY8-1742" fmla="*/ 0 h 3120373"/>
              <a:gd name="connsiteX9-1743" fmla="*/ 731699 w 2195098"/>
              <a:gd name="connsiteY9-1744" fmla="*/ 0 h 3120373"/>
              <a:gd name="connsiteX10-1745" fmla="*/ 975599 w 2195098"/>
              <a:gd name="connsiteY10-1746" fmla="*/ 0 h 3120373"/>
              <a:gd name="connsiteX11-1747" fmla="*/ 1219499 w 2195098"/>
              <a:gd name="connsiteY11-1748" fmla="*/ 0 h 3120373"/>
              <a:gd name="connsiteX12-1749" fmla="*/ 1463399 w 2195098"/>
              <a:gd name="connsiteY12-1750" fmla="*/ 0 h 3120373"/>
              <a:gd name="connsiteX13-1751" fmla="*/ 1707299 w 2195098"/>
              <a:gd name="connsiteY13-1752" fmla="*/ 0 h 3120373"/>
              <a:gd name="connsiteX14-1753" fmla="*/ 1951198 w 2195098"/>
              <a:gd name="connsiteY14-1754" fmla="*/ 0 h 3120373"/>
              <a:gd name="connsiteX15-1755" fmla="*/ 2195098 w 2195098"/>
              <a:gd name="connsiteY15-1756" fmla="*/ 0 h 3120373"/>
              <a:gd name="connsiteX16-1757" fmla="*/ 2195098 w 2195098"/>
              <a:gd name="connsiteY16-1758" fmla="*/ 346708 h 3120373"/>
              <a:gd name="connsiteX17-1759" fmla="*/ 2195098 w 2195098"/>
              <a:gd name="connsiteY17-1760" fmla="*/ 693417 h 3120373"/>
              <a:gd name="connsiteX18-1761" fmla="*/ 2195098 w 2195098"/>
              <a:gd name="connsiteY18-1762" fmla="*/ 1040125 h 3120373"/>
              <a:gd name="connsiteX19-1763" fmla="*/ 2195098 w 2195098"/>
              <a:gd name="connsiteY19-1764" fmla="*/ 1386833 h 3120373"/>
              <a:gd name="connsiteX20-1765" fmla="*/ 2195098 w 2195098"/>
              <a:gd name="connsiteY20-1766" fmla="*/ 1733541 h 3120373"/>
              <a:gd name="connsiteX21-1767" fmla="*/ 2195098 w 2195098"/>
              <a:gd name="connsiteY21-1768" fmla="*/ 2080249 h 3120373"/>
              <a:gd name="connsiteX22-1769" fmla="*/ 2195098 w 2195098"/>
              <a:gd name="connsiteY22-1770" fmla="*/ 2426957 h 3120373"/>
              <a:gd name="connsiteX23-1771" fmla="*/ 2195098 w 2195098"/>
              <a:gd name="connsiteY23-1772" fmla="*/ 2773665 h 3120373"/>
              <a:gd name="connsiteX24-1773" fmla="*/ 2195098 w 2195098"/>
              <a:gd name="connsiteY24-1774" fmla="*/ 3120373 h 3120373"/>
              <a:gd name="connsiteX25-1775" fmla="*/ 1951198 w 2195098"/>
              <a:gd name="connsiteY25-1776" fmla="*/ 3120373 h 3120373"/>
              <a:gd name="connsiteX26-1777" fmla="*/ 1707299 w 2195098"/>
              <a:gd name="connsiteY26-1778" fmla="*/ 3120373 h 3120373"/>
              <a:gd name="connsiteX27-1779" fmla="*/ 1463399 w 2195098"/>
              <a:gd name="connsiteY27-1780" fmla="*/ 3120373 h 3120373"/>
              <a:gd name="connsiteX28-1781" fmla="*/ 1219499 w 2195098"/>
              <a:gd name="connsiteY28-1782" fmla="*/ 3120373 h 3120373"/>
              <a:gd name="connsiteX29-1783" fmla="*/ 975599 w 2195098"/>
              <a:gd name="connsiteY29-1784" fmla="*/ 3120373 h 3120373"/>
              <a:gd name="connsiteX30-1785" fmla="*/ 731699 w 2195098"/>
              <a:gd name="connsiteY30-1786" fmla="*/ 3120373 h 3120373"/>
              <a:gd name="connsiteX31-1787" fmla="*/ 487799 w 2195098"/>
              <a:gd name="connsiteY31-1788" fmla="*/ 3120373 h 3120373"/>
              <a:gd name="connsiteX32-1789" fmla="*/ 243900 w 2195098"/>
              <a:gd name="connsiteY32-1790" fmla="*/ 3120373 h 3120373"/>
              <a:gd name="connsiteX33-1791" fmla="*/ 0 w 2195098"/>
              <a:gd name="connsiteY33-1792" fmla="*/ 3120373 h 3120373"/>
              <a:gd name="connsiteX34-1793" fmla="*/ 0 w 2195098"/>
              <a:gd name="connsiteY34-1794" fmla="*/ 2773665 h 3120373"/>
              <a:gd name="connsiteX35-1795" fmla="*/ 0 w 2195098"/>
              <a:gd name="connsiteY35-1796" fmla="*/ 2426957 h 3120373"/>
              <a:gd name="connsiteX36-1797" fmla="*/ 0 w 2195098"/>
              <a:gd name="connsiteY36-1798" fmla="*/ 2080249 h 3120373"/>
              <a:gd name="connsiteX37-1799" fmla="*/ 0 w 2195098"/>
              <a:gd name="connsiteY37-1800" fmla="*/ 1733541 h 3120373"/>
              <a:gd name="connsiteX38-1801" fmla="*/ 0 w 2195098"/>
              <a:gd name="connsiteY38-1802" fmla="*/ 1386832 h 3120373"/>
              <a:gd name="connsiteX39-1803" fmla="*/ 0 w 2195098"/>
              <a:gd name="connsiteY39-1804" fmla="*/ 1040124 h 3120373"/>
              <a:gd name="connsiteX40-1805" fmla="*/ 0 w 2195098"/>
              <a:gd name="connsiteY40-1806" fmla="*/ 693416 h 3120373"/>
              <a:gd name="connsiteX41-1807" fmla="*/ 0 w 2195098"/>
              <a:gd name="connsiteY41-1808" fmla="*/ 346708 h 3120373"/>
              <a:gd name="connsiteX42" fmla="*/ 0 w 2195098"/>
              <a:gd name="connsiteY42" fmla="*/ 0 h 3120373"/>
              <a:gd name="connsiteX0-1809" fmla="*/ 0 w 2195098"/>
              <a:gd name="connsiteY0-1810" fmla="*/ 0 h 3120373"/>
              <a:gd name="connsiteX1-1811" fmla="*/ 81300 w 2195098"/>
              <a:gd name="connsiteY1-1812" fmla="*/ 0 h 3120373"/>
              <a:gd name="connsiteX2-1813" fmla="*/ 162600 w 2195098"/>
              <a:gd name="connsiteY2-1814" fmla="*/ 0 h 3120373"/>
              <a:gd name="connsiteX3-1815" fmla="*/ 243900 w 2195098"/>
              <a:gd name="connsiteY3-1816" fmla="*/ 0 h 3120373"/>
              <a:gd name="connsiteX4-1817" fmla="*/ 325199 w 2195098"/>
              <a:gd name="connsiteY4-1818" fmla="*/ 0 h 3120373"/>
              <a:gd name="connsiteX5-1819" fmla="*/ 406499 w 2195098"/>
              <a:gd name="connsiteY5-1820" fmla="*/ 0 h 3120373"/>
              <a:gd name="connsiteX6-1821" fmla="*/ 487799 w 2195098"/>
              <a:gd name="connsiteY6-1822" fmla="*/ 0 h 3120373"/>
              <a:gd name="connsiteX7-1823" fmla="*/ 569099 w 2195098"/>
              <a:gd name="connsiteY7-1824" fmla="*/ 0 h 3120373"/>
              <a:gd name="connsiteX8-1825" fmla="*/ 650399 w 2195098"/>
              <a:gd name="connsiteY8-1826" fmla="*/ 0 h 3120373"/>
              <a:gd name="connsiteX9-1827" fmla="*/ 731699 w 2195098"/>
              <a:gd name="connsiteY9-1828" fmla="*/ 0 h 3120373"/>
              <a:gd name="connsiteX10-1829" fmla="*/ 894299 w 2195098"/>
              <a:gd name="connsiteY10-1830" fmla="*/ 0 h 3120373"/>
              <a:gd name="connsiteX11-1831" fmla="*/ 975599 w 2195098"/>
              <a:gd name="connsiteY11-1832" fmla="*/ 0 h 3120373"/>
              <a:gd name="connsiteX12-1833" fmla="*/ 1219499 w 2195098"/>
              <a:gd name="connsiteY12-1834" fmla="*/ 0 h 3120373"/>
              <a:gd name="connsiteX13-1835" fmla="*/ 1463399 w 2195098"/>
              <a:gd name="connsiteY13-1836" fmla="*/ 0 h 3120373"/>
              <a:gd name="connsiteX14-1837" fmla="*/ 1707299 w 2195098"/>
              <a:gd name="connsiteY14-1838" fmla="*/ 0 h 3120373"/>
              <a:gd name="connsiteX15-1839" fmla="*/ 1951198 w 2195098"/>
              <a:gd name="connsiteY15-1840" fmla="*/ 0 h 3120373"/>
              <a:gd name="connsiteX16-1841" fmla="*/ 2195098 w 2195098"/>
              <a:gd name="connsiteY16-1842" fmla="*/ 0 h 3120373"/>
              <a:gd name="connsiteX17-1843" fmla="*/ 2195098 w 2195098"/>
              <a:gd name="connsiteY17-1844" fmla="*/ 346708 h 3120373"/>
              <a:gd name="connsiteX18-1845" fmla="*/ 2195098 w 2195098"/>
              <a:gd name="connsiteY18-1846" fmla="*/ 693417 h 3120373"/>
              <a:gd name="connsiteX19-1847" fmla="*/ 2195098 w 2195098"/>
              <a:gd name="connsiteY19-1848" fmla="*/ 1040125 h 3120373"/>
              <a:gd name="connsiteX20-1849" fmla="*/ 2195098 w 2195098"/>
              <a:gd name="connsiteY20-1850" fmla="*/ 1386833 h 3120373"/>
              <a:gd name="connsiteX21-1851" fmla="*/ 2195098 w 2195098"/>
              <a:gd name="connsiteY21-1852" fmla="*/ 1733541 h 3120373"/>
              <a:gd name="connsiteX22-1853" fmla="*/ 2195098 w 2195098"/>
              <a:gd name="connsiteY22-1854" fmla="*/ 2080249 h 3120373"/>
              <a:gd name="connsiteX23-1855" fmla="*/ 2195098 w 2195098"/>
              <a:gd name="connsiteY23-1856" fmla="*/ 2426957 h 3120373"/>
              <a:gd name="connsiteX24-1857" fmla="*/ 2195098 w 2195098"/>
              <a:gd name="connsiteY24-1858" fmla="*/ 2773665 h 3120373"/>
              <a:gd name="connsiteX25-1859" fmla="*/ 2195098 w 2195098"/>
              <a:gd name="connsiteY25-1860" fmla="*/ 3120373 h 3120373"/>
              <a:gd name="connsiteX26-1861" fmla="*/ 1951198 w 2195098"/>
              <a:gd name="connsiteY26-1862" fmla="*/ 3120373 h 3120373"/>
              <a:gd name="connsiteX27-1863" fmla="*/ 1707299 w 2195098"/>
              <a:gd name="connsiteY27-1864" fmla="*/ 3120373 h 3120373"/>
              <a:gd name="connsiteX28-1865" fmla="*/ 1463399 w 2195098"/>
              <a:gd name="connsiteY28-1866" fmla="*/ 3120373 h 3120373"/>
              <a:gd name="connsiteX29-1867" fmla="*/ 1219499 w 2195098"/>
              <a:gd name="connsiteY29-1868" fmla="*/ 3120373 h 3120373"/>
              <a:gd name="connsiteX30-1869" fmla="*/ 975599 w 2195098"/>
              <a:gd name="connsiteY30-1870" fmla="*/ 3120373 h 3120373"/>
              <a:gd name="connsiteX31-1871" fmla="*/ 731699 w 2195098"/>
              <a:gd name="connsiteY31-1872" fmla="*/ 3120373 h 3120373"/>
              <a:gd name="connsiteX32-1873" fmla="*/ 487799 w 2195098"/>
              <a:gd name="connsiteY32-1874" fmla="*/ 3120373 h 3120373"/>
              <a:gd name="connsiteX33-1875" fmla="*/ 243900 w 2195098"/>
              <a:gd name="connsiteY33-1876" fmla="*/ 3120373 h 3120373"/>
              <a:gd name="connsiteX34-1877" fmla="*/ 0 w 2195098"/>
              <a:gd name="connsiteY34-1878" fmla="*/ 3120373 h 3120373"/>
              <a:gd name="connsiteX35-1879" fmla="*/ 0 w 2195098"/>
              <a:gd name="connsiteY35-1880" fmla="*/ 2773665 h 3120373"/>
              <a:gd name="connsiteX36-1881" fmla="*/ 0 w 2195098"/>
              <a:gd name="connsiteY36-1882" fmla="*/ 2426957 h 3120373"/>
              <a:gd name="connsiteX37-1883" fmla="*/ 0 w 2195098"/>
              <a:gd name="connsiteY37-1884" fmla="*/ 2080249 h 3120373"/>
              <a:gd name="connsiteX38-1885" fmla="*/ 0 w 2195098"/>
              <a:gd name="connsiteY38-1886" fmla="*/ 1733541 h 3120373"/>
              <a:gd name="connsiteX39-1887" fmla="*/ 0 w 2195098"/>
              <a:gd name="connsiteY39-1888" fmla="*/ 1386832 h 3120373"/>
              <a:gd name="connsiteX40-1889" fmla="*/ 0 w 2195098"/>
              <a:gd name="connsiteY40-1890" fmla="*/ 1040124 h 3120373"/>
              <a:gd name="connsiteX41-1891" fmla="*/ 0 w 2195098"/>
              <a:gd name="connsiteY41-1892" fmla="*/ 693416 h 3120373"/>
              <a:gd name="connsiteX42-1893" fmla="*/ 0 w 2195098"/>
              <a:gd name="connsiteY42-1894" fmla="*/ 346708 h 3120373"/>
              <a:gd name="connsiteX43" fmla="*/ 0 w 2195098"/>
              <a:gd name="connsiteY43" fmla="*/ 0 h 3120373"/>
              <a:gd name="connsiteX0-1895" fmla="*/ 0 w 2195098"/>
              <a:gd name="connsiteY0-1896" fmla="*/ 0 h 3120373"/>
              <a:gd name="connsiteX1-1897" fmla="*/ 81300 w 2195098"/>
              <a:gd name="connsiteY1-1898" fmla="*/ 0 h 3120373"/>
              <a:gd name="connsiteX2-1899" fmla="*/ 162600 w 2195098"/>
              <a:gd name="connsiteY2-1900" fmla="*/ 0 h 3120373"/>
              <a:gd name="connsiteX3-1901" fmla="*/ 243900 w 2195098"/>
              <a:gd name="connsiteY3-1902" fmla="*/ 0 h 3120373"/>
              <a:gd name="connsiteX4-1903" fmla="*/ 325199 w 2195098"/>
              <a:gd name="connsiteY4-1904" fmla="*/ 0 h 3120373"/>
              <a:gd name="connsiteX5-1905" fmla="*/ 406499 w 2195098"/>
              <a:gd name="connsiteY5-1906" fmla="*/ 0 h 3120373"/>
              <a:gd name="connsiteX6-1907" fmla="*/ 487799 w 2195098"/>
              <a:gd name="connsiteY6-1908" fmla="*/ 0 h 3120373"/>
              <a:gd name="connsiteX7-1909" fmla="*/ 569099 w 2195098"/>
              <a:gd name="connsiteY7-1910" fmla="*/ 0 h 3120373"/>
              <a:gd name="connsiteX8-1911" fmla="*/ 650399 w 2195098"/>
              <a:gd name="connsiteY8-1912" fmla="*/ 0 h 3120373"/>
              <a:gd name="connsiteX9-1913" fmla="*/ 731699 w 2195098"/>
              <a:gd name="connsiteY9-1914" fmla="*/ 0 h 3120373"/>
              <a:gd name="connsiteX10-1915" fmla="*/ 812999 w 2195098"/>
              <a:gd name="connsiteY10-1916" fmla="*/ 0 h 3120373"/>
              <a:gd name="connsiteX11-1917" fmla="*/ 894299 w 2195098"/>
              <a:gd name="connsiteY11-1918" fmla="*/ 0 h 3120373"/>
              <a:gd name="connsiteX12-1919" fmla="*/ 975599 w 2195098"/>
              <a:gd name="connsiteY12-1920" fmla="*/ 0 h 3120373"/>
              <a:gd name="connsiteX13-1921" fmla="*/ 1219499 w 2195098"/>
              <a:gd name="connsiteY13-1922" fmla="*/ 0 h 3120373"/>
              <a:gd name="connsiteX14-1923" fmla="*/ 1463399 w 2195098"/>
              <a:gd name="connsiteY14-1924" fmla="*/ 0 h 3120373"/>
              <a:gd name="connsiteX15-1925" fmla="*/ 1707299 w 2195098"/>
              <a:gd name="connsiteY15-1926" fmla="*/ 0 h 3120373"/>
              <a:gd name="connsiteX16-1927" fmla="*/ 1951198 w 2195098"/>
              <a:gd name="connsiteY16-1928" fmla="*/ 0 h 3120373"/>
              <a:gd name="connsiteX17-1929" fmla="*/ 2195098 w 2195098"/>
              <a:gd name="connsiteY17-1930" fmla="*/ 0 h 3120373"/>
              <a:gd name="connsiteX18-1931" fmla="*/ 2195098 w 2195098"/>
              <a:gd name="connsiteY18-1932" fmla="*/ 346708 h 3120373"/>
              <a:gd name="connsiteX19-1933" fmla="*/ 2195098 w 2195098"/>
              <a:gd name="connsiteY19-1934" fmla="*/ 693417 h 3120373"/>
              <a:gd name="connsiteX20-1935" fmla="*/ 2195098 w 2195098"/>
              <a:gd name="connsiteY20-1936" fmla="*/ 1040125 h 3120373"/>
              <a:gd name="connsiteX21-1937" fmla="*/ 2195098 w 2195098"/>
              <a:gd name="connsiteY21-1938" fmla="*/ 1386833 h 3120373"/>
              <a:gd name="connsiteX22-1939" fmla="*/ 2195098 w 2195098"/>
              <a:gd name="connsiteY22-1940" fmla="*/ 1733541 h 3120373"/>
              <a:gd name="connsiteX23-1941" fmla="*/ 2195098 w 2195098"/>
              <a:gd name="connsiteY23-1942" fmla="*/ 2080249 h 3120373"/>
              <a:gd name="connsiteX24-1943" fmla="*/ 2195098 w 2195098"/>
              <a:gd name="connsiteY24-1944" fmla="*/ 2426957 h 3120373"/>
              <a:gd name="connsiteX25-1945" fmla="*/ 2195098 w 2195098"/>
              <a:gd name="connsiteY25-1946" fmla="*/ 2773665 h 3120373"/>
              <a:gd name="connsiteX26-1947" fmla="*/ 2195098 w 2195098"/>
              <a:gd name="connsiteY26-1948" fmla="*/ 3120373 h 3120373"/>
              <a:gd name="connsiteX27-1949" fmla="*/ 1951198 w 2195098"/>
              <a:gd name="connsiteY27-1950" fmla="*/ 3120373 h 3120373"/>
              <a:gd name="connsiteX28-1951" fmla="*/ 1707299 w 2195098"/>
              <a:gd name="connsiteY28-1952" fmla="*/ 3120373 h 3120373"/>
              <a:gd name="connsiteX29-1953" fmla="*/ 1463399 w 2195098"/>
              <a:gd name="connsiteY29-1954" fmla="*/ 3120373 h 3120373"/>
              <a:gd name="connsiteX30-1955" fmla="*/ 1219499 w 2195098"/>
              <a:gd name="connsiteY30-1956" fmla="*/ 3120373 h 3120373"/>
              <a:gd name="connsiteX31-1957" fmla="*/ 975599 w 2195098"/>
              <a:gd name="connsiteY31-1958" fmla="*/ 3120373 h 3120373"/>
              <a:gd name="connsiteX32-1959" fmla="*/ 731699 w 2195098"/>
              <a:gd name="connsiteY32-1960" fmla="*/ 3120373 h 3120373"/>
              <a:gd name="connsiteX33-1961" fmla="*/ 487799 w 2195098"/>
              <a:gd name="connsiteY33-1962" fmla="*/ 3120373 h 3120373"/>
              <a:gd name="connsiteX34-1963" fmla="*/ 243900 w 2195098"/>
              <a:gd name="connsiteY34-1964" fmla="*/ 3120373 h 3120373"/>
              <a:gd name="connsiteX35-1965" fmla="*/ 0 w 2195098"/>
              <a:gd name="connsiteY35-1966" fmla="*/ 3120373 h 3120373"/>
              <a:gd name="connsiteX36-1967" fmla="*/ 0 w 2195098"/>
              <a:gd name="connsiteY36-1968" fmla="*/ 2773665 h 3120373"/>
              <a:gd name="connsiteX37-1969" fmla="*/ 0 w 2195098"/>
              <a:gd name="connsiteY37-1970" fmla="*/ 2426957 h 3120373"/>
              <a:gd name="connsiteX38-1971" fmla="*/ 0 w 2195098"/>
              <a:gd name="connsiteY38-1972" fmla="*/ 2080249 h 3120373"/>
              <a:gd name="connsiteX39-1973" fmla="*/ 0 w 2195098"/>
              <a:gd name="connsiteY39-1974" fmla="*/ 1733541 h 3120373"/>
              <a:gd name="connsiteX40-1975" fmla="*/ 0 w 2195098"/>
              <a:gd name="connsiteY40-1976" fmla="*/ 1386832 h 3120373"/>
              <a:gd name="connsiteX41-1977" fmla="*/ 0 w 2195098"/>
              <a:gd name="connsiteY41-1978" fmla="*/ 1040124 h 3120373"/>
              <a:gd name="connsiteX42-1979" fmla="*/ 0 w 2195098"/>
              <a:gd name="connsiteY42-1980" fmla="*/ 693416 h 3120373"/>
              <a:gd name="connsiteX43-1981" fmla="*/ 0 w 2195098"/>
              <a:gd name="connsiteY43-1982" fmla="*/ 346708 h 3120373"/>
              <a:gd name="connsiteX44" fmla="*/ 0 w 2195098"/>
              <a:gd name="connsiteY44" fmla="*/ 0 h 3120373"/>
              <a:gd name="connsiteX0-1983" fmla="*/ 0 w 2195098"/>
              <a:gd name="connsiteY0-1984" fmla="*/ 0 h 3120373"/>
              <a:gd name="connsiteX1-1985" fmla="*/ 81300 w 2195098"/>
              <a:gd name="connsiteY1-1986" fmla="*/ 0 h 3120373"/>
              <a:gd name="connsiteX2-1987" fmla="*/ 162600 w 2195098"/>
              <a:gd name="connsiteY2-1988" fmla="*/ 0 h 3120373"/>
              <a:gd name="connsiteX3-1989" fmla="*/ 243900 w 2195098"/>
              <a:gd name="connsiteY3-1990" fmla="*/ 0 h 3120373"/>
              <a:gd name="connsiteX4-1991" fmla="*/ 325199 w 2195098"/>
              <a:gd name="connsiteY4-1992" fmla="*/ 0 h 3120373"/>
              <a:gd name="connsiteX5-1993" fmla="*/ 406499 w 2195098"/>
              <a:gd name="connsiteY5-1994" fmla="*/ 0 h 3120373"/>
              <a:gd name="connsiteX6-1995" fmla="*/ 487799 w 2195098"/>
              <a:gd name="connsiteY6-1996" fmla="*/ 0 h 3120373"/>
              <a:gd name="connsiteX7-1997" fmla="*/ 569099 w 2195098"/>
              <a:gd name="connsiteY7-1998" fmla="*/ 0 h 3120373"/>
              <a:gd name="connsiteX8-1999" fmla="*/ 650399 w 2195098"/>
              <a:gd name="connsiteY8-2000" fmla="*/ 0 h 3120373"/>
              <a:gd name="connsiteX9-2001" fmla="*/ 731699 w 2195098"/>
              <a:gd name="connsiteY9-2002" fmla="*/ 0 h 3120373"/>
              <a:gd name="connsiteX10-2003" fmla="*/ 812999 w 2195098"/>
              <a:gd name="connsiteY10-2004" fmla="*/ 0 h 3120373"/>
              <a:gd name="connsiteX11-2005" fmla="*/ 894299 w 2195098"/>
              <a:gd name="connsiteY11-2006" fmla="*/ 0 h 3120373"/>
              <a:gd name="connsiteX12-2007" fmla="*/ 975599 w 2195098"/>
              <a:gd name="connsiteY12-2008" fmla="*/ 0 h 3120373"/>
              <a:gd name="connsiteX13-2009" fmla="*/ 1138199 w 2195098"/>
              <a:gd name="connsiteY13-2010" fmla="*/ 0 h 3120373"/>
              <a:gd name="connsiteX14-2011" fmla="*/ 1219499 w 2195098"/>
              <a:gd name="connsiteY14-2012" fmla="*/ 0 h 3120373"/>
              <a:gd name="connsiteX15-2013" fmla="*/ 1463399 w 2195098"/>
              <a:gd name="connsiteY15-2014" fmla="*/ 0 h 3120373"/>
              <a:gd name="connsiteX16-2015" fmla="*/ 1707299 w 2195098"/>
              <a:gd name="connsiteY16-2016" fmla="*/ 0 h 3120373"/>
              <a:gd name="connsiteX17-2017" fmla="*/ 1951198 w 2195098"/>
              <a:gd name="connsiteY17-2018" fmla="*/ 0 h 3120373"/>
              <a:gd name="connsiteX18-2019" fmla="*/ 2195098 w 2195098"/>
              <a:gd name="connsiteY18-2020" fmla="*/ 0 h 3120373"/>
              <a:gd name="connsiteX19-2021" fmla="*/ 2195098 w 2195098"/>
              <a:gd name="connsiteY19-2022" fmla="*/ 346708 h 3120373"/>
              <a:gd name="connsiteX20-2023" fmla="*/ 2195098 w 2195098"/>
              <a:gd name="connsiteY20-2024" fmla="*/ 693417 h 3120373"/>
              <a:gd name="connsiteX21-2025" fmla="*/ 2195098 w 2195098"/>
              <a:gd name="connsiteY21-2026" fmla="*/ 1040125 h 3120373"/>
              <a:gd name="connsiteX22-2027" fmla="*/ 2195098 w 2195098"/>
              <a:gd name="connsiteY22-2028" fmla="*/ 1386833 h 3120373"/>
              <a:gd name="connsiteX23-2029" fmla="*/ 2195098 w 2195098"/>
              <a:gd name="connsiteY23-2030" fmla="*/ 1733541 h 3120373"/>
              <a:gd name="connsiteX24-2031" fmla="*/ 2195098 w 2195098"/>
              <a:gd name="connsiteY24-2032" fmla="*/ 2080249 h 3120373"/>
              <a:gd name="connsiteX25-2033" fmla="*/ 2195098 w 2195098"/>
              <a:gd name="connsiteY25-2034" fmla="*/ 2426957 h 3120373"/>
              <a:gd name="connsiteX26-2035" fmla="*/ 2195098 w 2195098"/>
              <a:gd name="connsiteY26-2036" fmla="*/ 2773665 h 3120373"/>
              <a:gd name="connsiteX27-2037" fmla="*/ 2195098 w 2195098"/>
              <a:gd name="connsiteY27-2038" fmla="*/ 3120373 h 3120373"/>
              <a:gd name="connsiteX28-2039" fmla="*/ 1951198 w 2195098"/>
              <a:gd name="connsiteY28-2040" fmla="*/ 3120373 h 3120373"/>
              <a:gd name="connsiteX29-2041" fmla="*/ 1707299 w 2195098"/>
              <a:gd name="connsiteY29-2042" fmla="*/ 3120373 h 3120373"/>
              <a:gd name="connsiteX30-2043" fmla="*/ 1463399 w 2195098"/>
              <a:gd name="connsiteY30-2044" fmla="*/ 3120373 h 3120373"/>
              <a:gd name="connsiteX31-2045" fmla="*/ 1219499 w 2195098"/>
              <a:gd name="connsiteY31-2046" fmla="*/ 3120373 h 3120373"/>
              <a:gd name="connsiteX32-2047" fmla="*/ 975599 w 2195098"/>
              <a:gd name="connsiteY32-2048" fmla="*/ 3120373 h 3120373"/>
              <a:gd name="connsiteX33-2049" fmla="*/ 731699 w 2195098"/>
              <a:gd name="connsiteY33-2050" fmla="*/ 3120373 h 3120373"/>
              <a:gd name="connsiteX34-2051" fmla="*/ 487799 w 2195098"/>
              <a:gd name="connsiteY34-2052" fmla="*/ 3120373 h 3120373"/>
              <a:gd name="connsiteX35-2053" fmla="*/ 243900 w 2195098"/>
              <a:gd name="connsiteY35-2054" fmla="*/ 3120373 h 3120373"/>
              <a:gd name="connsiteX36-2055" fmla="*/ 0 w 2195098"/>
              <a:gd name="connsiteY36-2056" fmla="*/ 3120373 h 3120373"/>
              <a:gd name="connsiteX37-2057" fmla="*/ 0 w 2195098"/>
              <a:gd name="connsiteY37-2058" fmla="*/ 2773665 h 3120373"/>
              <a:gd name="connsiteX38-2059" fmla="*/ 0 w 2195098"/>
              <a:gd name="connsiteY38-2060" fmla="*/ 2426957 h 3120373"/>
              <a:gd name="connsiteX39-2061" fmla="*/ 0 w 2195098"/>
              <a:gd name="connsiteY39-2062" fmla="*/ 2080249 h 3120373"/>
              <a:gd name="connsiteX40-2063" fmla="*/ 0 w 2195098"/>
              <a:gd name="connsiteY40-2064" fmla="*/ 1733541 h 3120373"/>
              <a:gd name="connsiteX41-2065" fmla="*/ 0 w 2195098"/>
              <a:gd name="connsiteY41-2066" fmla="*/ 1386832 h 3120373"/>
              <a:gd name="connsiteX42-2067" fmla="*/ 0 w 2195098"/>
              <a:gd name="connsiteY42-2068" fmla="*/ 1040124 h 3120373"/>
              <a:gd name="connsiteX43-2069" fmla="*/ 0 w 2195098"/>
              <a:gd name="connsiteY43-2070" fmla="*/ 693416 h 3120373"/>
              <a:gd name="connsiteX44-2071" fmla="*/ 0 w 2195098"/>
              <a:gd name="connsiteY44-2072" fmla="*/ 346708 h 3120373"/>
              <a:gd name="connsiteX45" fmla="*/ 0 w 2195098"/>
              <a:gd name="connsiteY45" fmla="*/ 0 h 3120373"/>
              <a:gd name="connsiteX0-2073" fmla="*/ 0 w 2195098"/>
              <a:gd name="connsiteY0-2074" fmla="*/ 0 h 3120373"/>
              <a:gd name="connsiteX1-2075" fmla="*/ 81300 w 2195098"/>
              <a:gd name="connsiteY1-2076" fmla="*/ 0 h 3120373"/>
              <a:gd name="connsiteX2-2077" fmla="*/ 162600 w 2195098"/>
              <a:gd name="connsiteY2-2078" fmla="*/ 0 h 3120373"/>
              <a:gd name="connsiteX3-2079" fmla="*/ 243900 w 2195098"/>
              <a:gd name="connsiteY3-2080" fmla="*/ 0 h 3120373"/>
              <a:gd name="connsiteX4-2081" fmla="*/ 325199 w 2195098"/>
              <a:gd name="connsiteY4-2082" fmla="*/ 0 h 3120373"/>
              <a:gd name="connsiteX5-2083" fmla="*/ 406499 w 2195098"/>
              <a:gd name="connsiteY5-2084" fmla="*/ 0 h 3120373"/>
              <a:gd name="connsiteX6-2085" fmla="*/ 487799 w 2195098"/>
              <a:gd name="connsiteY6-2086" fmla="*/ 0 h 3120373"/>
              <a:gd name="connsiteX7-2087" fmla="*/ 569099 w 2195098"/>
              <a:gd name="connsiteY7-2088" fmla="*/ 0 h 3120373"/>
              <a:gd name="connsiteX8-2089" fmla="*/ 650399 w 2195098"/>
              <a:gd name="connsiteY8-2090" fmla="*/ 0 h 3120373"/>
              <a:gd name="connsiteX9-2091" fmla="*/ 731699 w 2195098"/>
              <a:gd name="connsiteY9-2092" fmla="*/ 0 h 3120373"/>
              <a:gd name="connsiteX10-2093" fmla="*/ 812999 w 2195098"/>
              <a:gd name="connsiteY10-2094" fmla="*/ 0 h 3120373"/>
              <a:gd name="connsiteX11-2095" fmla="*/ 894299 w 2195098"/>
              <a:gd name="connsiteY11-2096" fmla="*/ 0 h 3120373"/>
              <a:gd name="connsiteX12-2097" fmla="*/ 975599 w 2195098"/>
              <a:gd name="connsiteY12-2098" fmla="*/ 0 h 3120373"/>
              <a:gd name="connsiteX13-2099" fmla="*/ 1056899 w 2195098"/>
              <a:gd name="connsiteY13-2100" fmla="*/ 0 h 3120373"/>
              <a:gd name="connsiteX14-2101" fmla="*/ 1138199 w 2195098"/>
              <a:gd name="connsiteY14-2102" fmla="*/ 0 h 3120373"/>
              <a:gd name="connsiteX15-2103" fmla="*/ 1219499 w 2195098"/>
              <a:gd name="connsiteY15-2104" fmla="*/ 0 h 3120373"/>
              <a:gd name="connsiteX16-2105" fmla="*/ 1463399 w 2195098"/>
              <a:gd name="connsiteY16-2106" fmla="*/ 0 h 3120373"/>
              <a:gd name="connsiteX17-2107" fmla="*/ 1707299 w 2195098"/>
              <a:gd name="connsiteY17-2108" fmla="*/ 0 h 3120373"/>
              <a:gd name="connsiteX18-2109" fmla="*/ 1951198 w 2195098"/>
              <a:gd name="connsiteY18-2110" fmla="*/ 0 h 3120373"/>
              <a:gd name="connsiteX19-2111" fmla="*/ 2195098 w 2195098"/>
              <a:gd name="connsiteY19-2112" fmla="*/ 0 h 3120373"/>
              <a:gd name="connsiteX20-2113" fmla="*/ 2195098 w 2195098"/>
              <a:gd name="connsiteY20-2114" fmla="*/ 346708 h 3120373"/>
              <a:gd name="connsiteX21-2115" fmla="*/ 2195098 w 2195098"/>
              <a:gd name="connsiteY21-2116" fmla="*/ 693417 h 3120373"/>
              <a:gd name="connsiteX22-2117" fmla="*/ 2195098 w 2195098"/>
              <a:gd name="connsiteY22-2118" fmla="*/ 1040125 h 3120373"/>
              <a:gd name="connsiteX23-2119" fmla="*/ 2195098 w 2195098"/>
              <a:gd name="connsiteY23-2120" fmla="*/ 1386833 h 3120373"/>
              <a:gd name="connsiteX24-2121" fmla="*/ 2195098 w 2195098"/>
              <a:gd name="connsiteY24-2122" fmla="*/ 1733541 h 3120373"/>
              <a:gd name="connsiteX25-2123" fmla="*/ 2195098 w 2195098"/>
              <a:gd name="connsiteY25-2124" fmla="*/ 2080249 h 3120373"/>
              <a:gd name="connsiteX26-2125" fmla="*/ 2195098 w 2195098"/>
              <a:gd name="connsiteY26-2126" fmla="*/ 2426957 h 3120373"/>
              <a:gd name="connsiteX27-2127" fmla="*/ 2195098 w 2195098"/>
              <a:gd name="connsiteY27-2128" fmla="*/ 2773665 h 3120373"/>
              <a:gd name="connsiteX28-2129" fmla="*/ 2195098 w 2195098"/>
              <a:gd name="connsiteY28-2130" fmla="*/ 3120373 h 3120373"/>
              <a:gd name="connsiteX29-2131" fmla="*/ 1951198 w 2195098"/>
              <a:gd name="connsiteY29-2132" fmla="*/ 3120373 h 3120373"/>
              <a:gd name="connsiteX30-2133" fmla="*/ 1707299 w 2195098"/>
              <a:gd name="connsiteY30-2134" fmla="*/ 3120373 h 3120373"/>
              <a:gd name="connsiteX31-2135" fmla="*/ 1463399 w 2195098"/>
              <a:gd name="connsiteY31-2136" fmla="*/ 3120373 h 3120373"/>
              <a:gd name="connsiteX32-2137" fmla="*/ 1219499 w 2195098"/>
              <a:gd name="connsiteY32-2138" fmla="*/ 3120373 h 3120373"/>
              <a:gd name="connsiteX33-2139" fmla="*/ 975599 w 2195098"/>
              <a:gd name="connsiteY33-2140" fmla="*/ 3120373 h 3120373"/>
              <a:gd name="connsiteX34-2141" fmla="*/ 731699 w 2195098"/>
              <a:gd name="connsiteY34-2142" fmla="*/ 3120373 h 3120373"/>
              <a:gd name="connsiteX35-2143" fmla="*/ 487799 w 2195098"/>
              <a:gd name="connsiteY35-2144" fmla="*/ 3120373 h 3120373"/>
              <a:gd name="connsiteX36-2145" fmla="*/ 243900 w 2195098"/>
              <a:gd name="connsiteY36-2146" fmla="*/ 3120373 h 3120373"/>
              <a:gd name="connsiteX37-2147" fmla="*/ 0 w 2195098"/>
              <a:gd name="connsiteY37-2148" fmla="*/ 3120373 h 3120373"/>
              <a:gd name="connsiteX38-2149" fmla="*/ 0 w 2195098"/>
              <a:gd name="connsiteY38-2150" fmla="*/ 2773665 h 3120373"/>
              <a:gd name="connsiteX39-2151" fmla="*/ 0 w 2195098"/>
              <a:gd name="connsiteY39-2152" fmla="*/ 2426957 h 3120373"/>
              <a:gd name="connsiteX40-2153" fmla="*/ 0 w 2195098"/>
              <a:gd name="connsiteY40-2154" fmla="*/ 2080249 h 3120373"/>
              <a:gd name="connsiteX41-2155" fmla="*/ 0 w 2195098"/>
              <a:gd name="connsiteY41-2156" fmla="*/ 1733541 h 3120373"/>
              <a:gd name="connsiteX42-2157" fmla="*/ 0 w 2195098"/>
              <a:gd name="connsiteY42-2158" fmla="*/ 1386832 h 3120373"/>
              <a:gd name="connsiteX43-2159" fmla="*/ 0 w 2195098"/>
              <a:gd name="connsiteY43-2160" fmla="*/ 1040124 h 3120373"/>
              <a:gd name="connsiteX44-2161" fmla="*/ 0 w 2195098"/>
              <a:gd name="connsiteY44-2162" fmla="*/ 693416 h 3120373"/>
              <a:gd name="connsiteX45-2163" fmla="*/ 0 w 2195098"/>
              <a:gd name="connsiteY45-2164" fmla="*/ 346708 h 3120373"/>
              <a:gd name="connsiteX46" fmla="*/ 0 w 2195098"/>
              <a:gd name="connsiteY46" fmla="*/ 0 h 3120373"/>
              <a:gd name="connsiteX0-2165" fmla="*/ 0 w 2195098"/>
              <a:gd name="connsiteY0-2166" fmla="*/ 0 h 3120373"/>
              <a:gd name="connsiteX1-2167" fmla="*/ 81300 w 2195098"/>
              <a:gd name="connsiteY1-2168" fmla="*/ 0 h 3120373"/>
              <a:gd name="connsiteX2-2169" fmla="*/ 162600 w 2195098"/>
              <a:gd name="connsiteY2-2170" fmla="*/ 0 h 3120373"/>
              <a:gd name="connsiteX3-2171" fmla="*/ 243900 w 2195098"/>
              <a:gd name="connsiteY3-2172" fmla="*/ 0 h 3120373"/>
              <a:gd name="connsiteX4-2173" fmla="*/ 325199 w 2195098"/>
              <a:gd name="connsiteY4-2174" fmla="*/ 0 h 3120373"/>
              <a:gd name="connsiteX5-2175" fmla="*/ 406499 w 2195098"/>
              <a:gd name="connsiteY5-2176" fmla="*/ 0 h 3120373"/>
              <a:gd name="connsiteX6-2177" fmla="*/ 487799 w 2195098"/>
              <a:gd name="connsiteY6-2178" fmla="*/ 0 h 3120373"/>
              <a:gd name="connsiteX7-2179" fmla="*/ 569099 w 2195098"/>
              <a:gd name="connsiteY7-2180" fmla="*/ 0 h 3120373"/>
              <a:gd name="connsiteX8-2181" fmla="*/ 650399 w 2195098"/>
              <a:gd name="connsiteY8-2182" fmla="*/ 0 h 3120373"/>
              <a:gd name="connsiteX9-2183" fmla="*/ 731699 w 2195098"/>
              <a:gd name="connsiteY9-2184" fmla="*/ 0 h 3120373"/>
              <a:gd name="connsiteX10-2185" fmla="*/ 812999 w 2195098"/>
              <a:gd name="connsiteY10-2186" fmla="*/ 0 h 3120373"/>
              <a:gd name="connsiteX11-2187" fmla="*/ 894299 w 2195098"/>
              <a:gd name="connsiteY11-2188" fmla="*/ 0 h 3120373"/>
              <a:gd name="connsiteX12-2189" fmla="*/ 975599 w 2195098"/>
              <a:gd name="connsiteY12-2190" fmla="*/ 0 h 3120373"/>
              <a:gd name="connsiteX13-2191" fmla="*/ 1056899 w 2195098"/>
              <a:gd name="connsiteY13-2192" fmla="*/ 0 h 3120373"/>
              <a:gd name="connsiteX14-2193" fmla="*/ 1138199 w 2195098"/>
              <a:gd name="connsiteY14-2194" fmla="*/ 0 h 3120373"/>
              <a:gd name="connsiteX15-2195" fmla="*/ 1219499 w 2195098"/>
              <a:gd name="connsiteY15-2196" fmla="*/ 0 h 3120373"/>
              <a:gd name="connsiteX16-2197" fmla="*/ 1382099 w 2195098"/>
              <a:gd name="connsiteY16-2198" fmla="*/ 0 h 3120373"/>
              <a:gd name="connsiteX17-2199" fmla="*/ 1463399 w 2195098"/>
              <a:gd name="connsiteY17-2200" fmla="*/ 0 h 3120373"/>
              <a:gd name="connsiteX18-2201" fmla="*/ 1707299 w 2195098"/>
              <a:gd name="connsiteY18-2202" fmla="*/ 0 h 3120373"/>
              <a:gd name="connsiteX19-2203" fmla="*/ 1951198 w 2195098"/>
              <a:gd name="connsiteY19-2204" fmla="*/ 0 h 3120373"/>
              <a:gd name="connsiteX20-2205" fmla="*/ 2195098 w 2195098"/>
              <a:gd name="connsiteY20-2206" fmla="*/ 0 h 3120373"/>
              <a:gd name="connsiteX21-2207" fmla="*/ 2195098 w 2195098"/>
              <a:gd name="connsiteY21-2208" fmla="*/ 346708 h 3120373"/>
              <a:gd name="connsiteX22-2209" fmla="*/ 2195098 w 2195098"/>
              <a:gd name="connsiteY22-2210" fmla="*/ 693417 h 3120373"/>
              <a:gd name="connsiteX23-2211" fmla="*/ 2195098 w 2195098"/>
              <a:gd name="connsiteY23-2212" fmla="*/ 1040125 h 3120373"/>
              <a:gd name="connsiteX24-2213" fmla="*/ 2195098 w 2195098"/>
              <a:gd name="connsiteY24-2214" fmla="*/ 1386833 h 3120373"/>
              <a:gd name="connsiteX25-2215" fmla="*/ 2195098 w 2195098"/>
              <a:gd name="connsiteY25-2216" fmla="*/ 1733541 h 3120373"/>
              <a:gd name="connsiteX26-2217" fmla="*/ 2195098 w 2195098"/>
              <a:gd name="connsiteY26-2218" fmla="*/ 2080249 h 3120373"/>
              <a:gd name="connsiteX27-2219" fmla="*/ 2195098 w 2195098"/>
              <a:gd name="connsiteY27-2220" fmla="*/ 2426957 h 3120373"/>
              <a:gd name="connsiteX28-2221" fmla="*/ 2195098 w 2195098"/>
              <a:gd name="connsiteY28-2222" fmla="*/ 2773665 h 3120373"/>
              <a:gd name="connsiteX29-2223" fmla="*/ 2195098 w 2195098"/>
              <a:gd name="connsiteY29-2224" fmla="*/ 3120373 h 3120373"/>
              <a:gd name="connsiteX30-2225" fmla="*/ 1951198 w 2195098"/>
              <a:gd name="connsiteY30-2226" fmla="*/ 3120373 h 3120373"/>
              <a:gd name="connsiteX31-2227" fmla="*/ 1707299 w 2195098"/>
              <a:gd name="connsiteY31-2228" fmla="*/ 3120373 h 3120373"/>
              <a:gd name="connsiteX32-2229" fmla="*/ 1463399 w 2195098"/>
              <a:gd name="connsiteY32-2230" fmla="*/ 3120373 h 3120373"/>
              <a:gd name="connsiteX33-2231" fmla="*/ 1219499 w 2195098"/>
              <a:gd name="connsiteY33-2232" fmla="*/ 3120373 h 3120373"/>
              <a:gd name="connsiteX34-2233" fmla="*/ 975599 w 2195098"/>
              <a:gd name="connsiteY34-2234" fmla="*/ 3120373 h 3120373"/>
              <a:gd name="connsiteX35-2235" fmla="*/ 731699 w 2195098"/>
              <a:gd name="connsiteY35-2236" fmla="*/ 3120373 h 3120373"/>
              <a:gd name="connsiteX36-2237" fmla="*/ 487799 w 2195098"/>
              <a:gd name="connsiteY36-2238" fmla="*/ 3120373 h 3120373"/>
              <a:gd name="connsiteX37-2239" fmla="*/ 243900 w 2195098"/>
              <a:gd name="connsiteY37-2240" fmla="*/ 3120373 h 3120373"/>
              <a:gd name="connsiteX38-2241" fmla="*/ 0 w 2195098"/>
              <a:gd name="connsiteY38-2242" fmla="*/ 3120373 h 3120373"/>
              <a:gd name="connsiteX39-2243" fmla="*/ 0 w 2195098"/>
              <a:gd name="connsiteY39-2244" fmla="*/ 2773665 h 3120373"/>
              <a:gd name="connsiteX40-2245" fmla="*/ 0 w 2195098"/>
              <a:gd name="connsiteY40-2246" fmla="*/ 2426957 h 3120373"/>
              <a:gd name="connsiteX41-2247" fmla="*/ 0 w 2195098"/>
              <a:gd name="connsiteY41-2248" fmla="*/ 2080249 h 3120373"/>
              <a:gd name="connsiteX42-2249" fmla="*/ 0 w 2195098"/>
              <a:gd name="connsiteY42-2250" fmla="*/ 1733541 h 3120373"/>
              <a:gd name="connsiteX43-2251" fmla="*/ 0 w 2195098"/>
              <a:gd name="connsiteY43-2252" fmla="*/ 1386832 h 3120373"/>
              <a:gd name="connsiteX44-2253" fmla="*/ 0 w 2195098"/>
              <a:gd name="connsiteY44-2254" fmla="*/ 1040124 h 3120373"/>
              <a:gd name="connsiteX45-2255" fmla="*/ 0 w 2195098"/>
              <a:gd name="connsiteY45-2256" fmla="*/ 693416 h 3120373"/>
              <a:gd name="connsiteX46-2257" fmla="*/ 0 w 2195098"/>
              <a:gd name="connsiteY46-2258" fmla="*/ 346708 h 3120373"/>
              <a:gd name="connsiteX47" fmla="*/ 0 w 2195098"/>
              <a:gd name="connsiteY47" fmla="*/ 0 h 3120373"/>
              <a:gd name="connsiteX0-2259" fmla="*/ 0 w 2195098"/>
              <a:gd name="connsiteY0-2260" fmla="*/ 0 h 3120373"/>
              <a:gd name="connsiteX1-2261" fmla="*/ 81300 w 2195098"/>
              <a:gd name="connsiteY1-2262" fmla="*/ 0 h 3120373"/>
              <a:gd name="connsiteX2-2263" fmla="*/ 162600 w 2195098"/>
              <a:gd name="connsiteY2-2264" fmla="*/ 0 h 3120373"/>
              <a:gd name="connsiteX3-2265" fmla="*/ 243900 w 2195098"/>
              <a:gd name="connsiteY3-2266" fmla="*/ 0 h 3120373"/>
              <a:gd name="connsiteX4-2267" fmla="*/ 325199 w 2195098"/>
              <a:gd name="connsiteY4-2268" fmla="*/ 0 h 3120373"/>
              <a:gd name="connsiteX5-2269" fmla="*/ 406499 w 2195098"/>
              <a:gd name="connsiteY5-2270" fmla="*/ 0 h 3120373"/>
              <a:gd name="connsiteX6-2271" fmla="*/ 487799 w 2195098"/>
              <a:gd name="connsiteY6-2272" fmla="*/ 0 h 3120373"/>
              <a:gd name="connsiteX7-2273" fmla="*/ 569099 w 2195098"/>
              <a:gd name="connsiteY7-2274" fmla="*/ 0 h 3120373"/>
              <a:gd name="connsiteX8-2275" fmla="*/ 650399 w 2195098"/>
              <a:gd name="connsiteY8-2276" fmla="*/ 0 h 3120373"/>
              <a:gd name="connsiteX9-2277" fmla="*/ 731699 w 2195098"/>
              <a:gd name="connsiteY9-2278" fmla="*/ 0 h 3120373"/>
              <a:gd name="connsiteX10-2279" fmla="*/ 812999 w 2195098"/>
              <a:gd name="connsiteY10-2280" fmla="*/ 0 h 3120373"/>
              <a:gd name="connsiteX11-2281" fmla="*/ 894299 w 2195098"/>
              <a:gd name="connsiteY11-2282" fmla="*/ 0 h 3120373"/>
              <a:gd name="connsiteX12-2283" fmla="*/ 975599 w 2195098"/>
              <a:gd name="connsiteY12-2284" fmla="*/ 0 h 3120373"/>
              <a:gd name="connsiteX13-2285" fmla="*/ 1056899 w 2195098"/>
              <a:gd name="connsiteY13-2286" fmla="*/ 0 h 3120373"/>
              <a:gd name="connsiteX14-2287" fmla="*/ 1138199 w 2195098"/>
              <a:gd name="connsiteY14-2288" fmla="*/ 0 h 3120373"/>
              <a:gd name="connsiteX15-2289" fmla="*/ 1219499 w 2195098"/>
              <a:gd name="connsiteY15-2290" fmla="*/ 0 h 3120373"/>
              <a:gd name="connsiteX16-2291" fmla="*/ 1300799 w 2195098"/>
              <a:gd name="connsiteY16-2292" fmla="*/ 0 h 3120373"/>
              <a:gd name="connsiteX17-2293" fmla="*/ 1382099 w 2195098"/>
              <a:gd name="connsiteY17-2294" fmla="*/ 0 h 3120373"/>
              <a:gd name="connsiteX18-2295" fmla="*/ 1463399 w 2195098"/>
              <a:gd name="connsiteY18-2296" fmla="*/ 0 h 3120373"/>
              <a:gd name="connsiteX19-2297" fmla="*/ 1707299 w 2195098"/>
              <a:gd name="connsiteY19-2298" fmla="*/ 0 h 3120373"/>
              <a:gd name="connsiteX20-2299" fmla="*/ 1951198 w 2195098"/>
              <a:gd name="connsiteY20-2300" fmla="*/ 0 h 3120373"/>
              <a:gd name="connsiteX21-2301" fmla="*/ 2195098 w 2195098"/>
              <a:gd name="connsiteY21-2302" fmla="*/ 0 h 3120373"/>
              <a:gd name="connsiteX22-2303" fmla="*/ 2195098 w 2195098"/>
              <a:gd name="connsiteY22-2304" fmla="*/ 346708 h 3120373"/>
              <a:gd name="connsiteX23-2305" fmla="*/ 2195098 w 2195098"/>
              <a:gd name="connsiteY23-2306" fmla="*/ 693417 h 3120373"/>
              <a:gd name="connsiteX24-2307" fmla="*/ 2195098 w 2195098"/>
              <a:gd name="connsiteY24-2308" fmla="*/ 1040125 h 3120373"/>
              <a:gd name="connsiteX25-2309" fmla="*/ 2195098 w 2195098"/>
              <a:gd name="connsiteY25-2310" fmla="*/ 1386833 h 3120373"/>
              <a:gd name="connsiteX26-2311" fmla="*/ 2195098 w 2195098"/>
              <a:gd name="connsiteY26-2312" fmla="*/ 1733541 h 3120373"/>
              <a:gd name="connsiteX27-2313" fmla="*/ 2195098 w 2195098"/>
              <a:gd name="connsiteY27-2314" fmla="*/ 2080249 h 3120373"/>
              <a:gd name="connsiteX28-2315" fmla="*/ 2195098 w 2195098"/>
              <a:gd name="connsiteY28-2316" fmla="*/ 2426957 h 3120373"/>
              <a:gd name="connsiteX29-2317" fmla="*/ 2195098 w 2195098"/>
              <a:gd name="connsiteY29-2318" fmla="*/ 2773665 h 3120373"/>
              <a:gd name="connsiteX30-2319" fmla="*/ 2195098 w 2195098"/>
              <a:gd name="connsiteY30-2320" fmla="*/ 3120373 h 3120373"/>
              <a:gd name="connsiteX31-2321" fmla="*/ 1951198 w 2195098"/>
              <a:gd name="connsiteY31-2322" fmla="*/ 3120373 h 3120373"/>
              <a:gd name="connsiteX32-2323" fmla="*/ 1707299 w 2195098"/>
              <a:gd name="connsiteY32-2324" fmla="*/ 3120373 h 3120373"/>
              <a:gd name="connsiteX33-2325" fmla="*/ 1463399 w 2195098"/>
              <a:gd name="connsiteY33-2326" fmla="*/ 3120373 h 3120373"/>
              <a:gd name="connsiteX34-2327" fmla="*/ 1219499 w 2195098"/>
              <a:gd name="connsiteY34-2328" fmla="*/ 3120373 h 3120373"/>
              <a:gd name="connsiteX35-2329" fmla="*/ 975599 w 2195098"/>
              <a:gd name="connsiteY35-2330" fmla="*/ 3120373 h 3120373"/>
              <a:gd name="connsiteX36-2331" fmla="*/ 731699 w 2195098"/>
              <a:gd name="connsiteY36-2332" fmla="*/ 3120373 h 3120373"/>
              <a:gd name="connsiteX37-2333" fmla="*/ 487799 w 2195098"/>
              <a:gd name="connsiteY37-2334" fmla="*/ 3120373 h 3120373"/>
              <a:gd name="connsiteX38-2335" fmla="*/ 243900 w 2195098"/>
              <a:gd name="connsiteY38-2336" fmla="*/ 3120373 h 3120373"/>
              <a:gd name="connsiteX39-2337" fmla="*/ 0 w 2195098"/>
              <a:gd name="connsiteY39-2338" fmla="*/ 3120373 h 3120373"/>
              <a:gd name="connsiteX40-2339" fmla="*/ 0 w 2195098"/>
              <a:gd name="connsiteY40-2340" fmla="*/ 2773665 h 3120373"/>
              <a:gd name="connsiteX41-2341" fmla="*/ 0 w 2195098"/>
              <a:gd name="connsiteY41-2342" fmla="*/ 2426957 h 3120373"/>
              <a:gd name="connsiteX42-2343" fmla="*/ 0 w 2195098"/>
              <a:gd name="connsiteY42-2344" fmla="*/ 2080249 h 3120373"/>
              <a:gd name="connsiteX43-2345" fmla="*/ 0 w 2195098"/>
              <a:gd name="connsiteY43-2346" fmla="*/ 1733541 h 3120373"/>
              <a:gd name="connsiteX44-2347" fmla="*/ 0 w 2195098"/>
              <a:gd name="connsiteY44-2348" fmla="*/ 1386832 h 3120373"/>
              <a:gd name="connsiteX45-2349" fmla="*/ 0 w 2195098"/>
              <a:gd name="connsiteY45-2350" fmla="*/ 1040124 h 3120373"/>
              <a:gd name="connsiteX46-2351" fmla="*/ 0 w 2195098"/>
              <a:gd name="connsiteY46-2352" fmla="*/ 693416 h 3120373"/>
              <a:gd name="connsiteX47-2353" fmla="*/ 0 w 2195098"/>
              <a:gd name="connsiteY47-2354" fmla="*/ 346708 h 3120373"/>
              <a:gd name="connsiteX48" fmla="*/ 0 w 2195098"/>
              <a:gd name="connsiteY48" fmla="*/ 0 h 3120373"/>
              <a:gd name="connsiteX0-2355" fmla="*/ 0 w 2195098"/>
              <a:gd name="connsiteY0-2356" fmla="*/ 0 h 3120373"/>
              <a:gd name="connsiteX1-2357" fmla="*/ 81300 w 2195098"/>
              <a:gd name="connsiteY1-2358" fmla="*/ 0 h 3120373"/>
              <a:gd name="connsiteX2-2359" fmla="*/ 162600 w 2195098"/>
              <a:gd name="connsiteY2-2360" fmla="*/ 0 h 3120373"/>
              <a:gd name="connsiteX3-2361" fmla="*/ 243900 w 2195098"/>
              <a:gd name="connsiteY3-2362" fmla="*/ 0 h 3120373"/>
              <a:gd name="connsiteX4-2363" fmla="*/ 325199 w 2195098"/>
              <a:gd name="connsiteY4-2364" fmla="*/ 0 h 3120373"/>
              <a:gd name="connsiteX5-2365" fmla="*/ 406499 w 2195098"/>
              <a:gd name="connsiteY5-2366" fmla="*/ 0 h 3120373"/>
              <a:gd name="connsiteX6-2367" fmla="*/ 487799 w 2195098"/>
              <a:gd name="connsiteY6-2368" fmla="*/ 0 h 3120373"/>
              <a:gd name="connsiteX7-2369" fmla="*/ 569099 w 2195098"/>
              <a:gd name="connsiteY7-2370" fmla="*/ 0 h 3120373"/>
              <a:gd name="connsiteX8-2371" fmla="*/ 650399 w 2195098"/>
              <a:gd name="connsiteY8-2372" fmla="*/ 0 h 3120373"/>
              <a:gd name="connsiteX9-2373" fmla="*/ 731699 w 2195098"/>
              <a:gd name="connsiteY9-2374" fmla="*/ 0 h 3120373"/>
              <a:gd name="connsiteX10-2375" fmla="*/ 812999 w 2195098"/>
              <a:gd name="connsiteY10-2376" fmla="*/ 0 h 3120373"/>
              <a:gd name="connsiteX11-2377" fmla="*/ 894299 w 2195098"/>
              <a:gd name="connsiteY11-2378" fmla="*/ 0 h 3120373"/>
              <a:gd name="connsiteX12-2379" fmla="*/ 975599 w 2195098"/>
              <a:gd name="connsiteY12-2380" fmla="*/ 0 h 3120373"/>
              <a:gd name="connsiteX13-2381" fmla="*/ 1056899 w 2195098"/>
              <a:gd name="connsiteY13-2382" fmla="*/ 0 h 3120373"/>
              <a:gd name="connsiteX14-2383" fmla="*/ 1138199 w 2195098"/>
              <a:gd name="connsiteY14-2384" fmla="*/ 0 h 3120373"/>
              <a:gd name="connsiteX15-2385" fmla="*/ 1219499 w 2195098"/>
              <a:gd name="connsiteY15-2386" fmla="*/ 0 h 3120373"/>
              <a:gd name="connsiteX16-2387" fmla="*/ 1300799 w 2195098"/>
              <a:gd name="connsiteY16-2388" fmla="*/ 0 h 3120373"/>
              <a:gd name="connsiteX17-2389" fmla="*/ 1382099 w 2195098"/>
              <a:gd name="connsiteY17-2390" fmla="*/ 0 h 3120373"/>
              <a:gd name="connsiteX18-2391" fmla="*/ 1463399 w 2195098"/>
              <a:gd name="connsiteY18-2392" fmla="*/ 0 h 3120373"/>
              <a:gd name="connsiteX19-2393" fmla="*/ 1625999 w 2195098"/>
              <a:gd name="connsiteY19-2394" fmla="*/ 0 h 3120373"/>
              <a:gd name="connsiteX20-2395" fmla="*/ 1707299 w 2195098"/>
              <a:gd name="connsiteY20-2396" fmla="*/ 0 h 3120373"/>
              <a:gd name="connsiteX21-2397" fmla="*/ 1951198 w 2195098"/>
              <a:gd name="connsiteY21-2398" fmla="*/ 0 h 3120373"/>
              <a:gd name="connsiteX22-2399" fmla="*/ 2195098 w 2195098"/>
              <a:gd name="connsiteY22-2400" fmla="*/ 0 h 3120373"/>
              <a:gd name="connsiteX23-2401" fmla="*/ 2195098 w 2195098"/>
              <a:gd name="connsiteY23-2402" fmla="*/ 346708 h 3120373"/>
              <a:gd name="connsiteX24-2403" fmla="*/ 2195098 w 2195098"/>
              <a:gd name="connsiteY24-2404" fmla="*/ 693417 h 3120373"/>
              <a:gd name="connsiteX25-2405" fmla="*/ 2195098 w 2195098"/>
              <a:gd name="connsiteY25-2406" fmla="*/ 1040125 h 3120373"/>
              <a:gd name="connsiteX26-2407" fmla="*/ 2195098 w 2195098"/>
              <a:gd name="connsiteY26-2408" fmla="*/ 1386833 h 3120373"/>
              <a:gd name="connsiteX27-2409" fmla="*/ 2195098 w 2195098"/>
              <a:gd name="connsiteY27-2410" fmla="*/ 1733541 h 3120373"/>
              <a:gd name="connsiteX28-2411" fmla="*/ 2195098 w 2195098"/>
              <a:gd name="connsiteY28-2412" fmla="*/ 2080249 h 3120373"/>
              <a:gd name="connsiteX29-2413" fmla="*/ 2195098 w 2195098"/>
              <a:gd name="connsiteY29-2414" fmla="*/ 2426957 h 3120373"/>
              <a:gd name="connsiteX30-2415" fmla="*/ 2195098 w 2195098"/>
              <a:gd name="connsiteY30-2416" fmla="*/ 2773665 h 3120373"/>
              <a:gd name="connsiteX31-2417" fmla="*/ 2195098 w 2195098"/>
              <a:gd name="connsiteY31-2418" fmla="*/ 3120373 h 3120373"/>
              <a:gd name="connsiteX32-2419" fmla="*/ 1951198 w 2195098"/>
              <a:gd name="connsiteY32-2420" fmla="*/ 3120373 h 3120373"/>
              <a:gd name="connsiteX33-2421" fmla="*/ 1707299 w 2195098"/>
              <a:gd name="connsiteY33-2422" fmla="*/ 3120373 h 3120373"/>
              <a:gd name="connsiteX34-2423" fmla="*/ 1463399 w 2195098"/>
              <a:gd name="connsiteY34-2424" fmla="*/ 3120373 h 3120373"/>
              <a:gd name="connsiteX35-2425" fmla="*/ 1219499 w 2195098"/>
              <a:gd name="connsiteY35-2426" fmla="*/ 3120373 h 3120373"/>
              <a:gd name="connsiteX36-2427" fmla="*/ 975599 w 2195098"/>
              <a:gd name="connsiteY36-2428" fmla="*/ 3120373 h 3120373"/>
              <a:gd name="connsiteX37-2429" fmla="*/ 731699 w 2195098"/>
              <a:gd name="connsiteY37-2430" fmla="*/ 3120373 h 3120373"/>
              <a:gd name="connsiteX38-2431" fmla="*/ 487799 w 2195098"/>
              <a:gd name="connsiteY38-2432" fmla="*/ 3120373 h 3120373"/>
              <a:gd name="connsiteX39-2433" fmla="*/ 243900 w 2195098"/>
              <a:gd name="connsiteY39-2434" fmla="*/ 3120373 h 3120373"/>
              <a:gd name="connsiteX40-2435" fmla="*/ 0 w 2195098"/>
              <a:gd name="connsiteY40-2436" fmla="*/ 3120373 h 3120373"/>
              <a:gd name="connsiteX41-2437" fmla="*/ 0 w 2195098"/>
              <a:gd name="connsiteY41-2438" fmla="*/ 2773665 h 3120373"/>
              <a:gd name="connsiteX42-2439" fmla="*/ 0 w 2195098"/>
              <a:gd name="connsiteY42-2440" fmla="*/ 2426957 h 3120373"/>
              <a:gd name="connsiteX43-2441" fmla="*/ 0 w 2195098"/>
              <a:gd name="connsiteY43-2442" fmla="*/ 2080249 h 3120373"/>
              <a:gd name="connsiteX44-2443" fmla="*/ 0 w 2195098"/>
              <a:gd name="connsiteY44-2444" fmla="*/ 1733541 h 3120373"/>
              <a:gd name="connsiteX45-2445" fmla="*/ 0 w 2195098"/>
              <a:gd name="connsiteY45-2446" fmla="*/ 1386832 h 3120373"/>
              <a:gd name="connsiteX46-2447" fmla="*/ 0 w 2195098"/>
              <a:gd name="connsiteY46-2448" fmla="*/ 1040124 h 3120373"/>
              <a:gd name="connsiteX47-2449" fmla="*/ 0 w 2195098"/>
              <a:gd name="connsiteY47-2450" fmla="*/ 693416 h 3120373"/>
              <a:gd name="connsiteX48-2451" fmla="*/ 0 w 2195098"/>
              <a:gd name="connsiteY48-2452" fmla="*/ 346708 h 3120373"/>
              <a:gd name="connsiteX49" fmla="*/ 0 w 2195098"/>
              <a:gd name="connsiteY49" fmla="*/ 0 h 3120373"/>
              <a:gd name="connsiteX0-2453" fmla="*/ 0 w 2195098"/>
              <a:gd name="connsiteY0-2454" fmla="*/ 0 h 3120373"/>
              <a:gd name="connsiteX1-2455" fmla="*/ 81300 w 2195098"/>
              <a:gd name="connsiteY1-2456" fmla="*/ 0 h 3120373"/>
              <a:gd name="connsiteX2-2457" fmla="*/ 162600 w 2195098"/>
              <a:gd name="connsiteY2-2458" fmla="*/ 0 h 3120373"/>
              <a:gd name="connsiteX3-2459" fmla="*/ 243900 w 2195098"/>
              <a:gd name="connsiteY3-2460" fmla="*/ 0 h 3120373"/>
              <a:gd name="connsiteX4-2461" fmla="*/ 325199 w 2195098"/>
              <a:gd name="connsiteY4-2462" fmla="*/ 0 h 3120373"/>
              <a:gd name="connsiteX5-2463" fmla="*/ 406499 w 2195098"/>
              <a:gd name="connsiteY5-2464" fmla="*/ 0 h 3120373"/>
              <a:gd name="connsiteX6-2465" fmla="*/ 487799 w 2195098"/>
              <a:gd name="connsiteY6-2466" fmla="*/ 0 h 3120373"/>
              <a:gd name="connsiteX7-2467" fmla="*/ 569099 w 2195098"/>
              <a:gd name="connsiteY7-2468" fmla="*/ 0 h 3120373"/>
              <a:gd name="connsiteX8-2469" fmla="*/ 650399 w 2195098"/>
              <a:gd name="connsiteY8-2470" fmla="*/ 0 h 3120373"/>
              <a:gd name="connsiteX9-2471" fmla="*/ 731699 w 2195098"/>
              <a:gd name="connsiteY9-2472" fmla="*/ 0 h 3120373"/>
              <a:gd name="connsiteX10-2473" fmla="*/ 812999 w 2195098"/>
              <a:gd name="connsiteY10-2474" fmla="*/ 0 h 3120373"/>
              <a:gd name="connsiteX11-2475" fmla="*/ 894299 w 2195098"/>
              <a:gd name="connsiteY11-2476" fmla="*/ 0 h 3120373"/>
              <a:gd name="connsiteX12-2477" fmla="*/ 975599 w 2195098"/>
              <a:gd name="connsiteY12-2478" fmla="*/ 0 h 3120373"/>
              <a:gd name="connsiteX13-2479" fmla="*/ 1056899 w 2195098"/>
              <a:gd name="connsiteY13-2480" fmla="*/ 0 h 3120373"/>
              <a:gd name="connsiteX14-2481" fmla="*/ 1138199 w 2195098"/>
              <a:gd name="connsiteY14-2482" fmla="*/ 0 h 3120373"/>
              <a:gd name="connsiteX15-2483" fmla="*/ 1219499 w 2195098"/>
              <a:gd name="connsiteY15-2484" fmla="*/ 0 h 3120373"/>
              <a:gd name="connsiteX16-2485" fmla="*/ 1300799 w 2195098"/>
              <a:gd name="connsiteY16-2486" fmla="*/ 0 h 3120373"/>
              <a:gd name="connsiteX17-2487" fmla="*/ 1382099 w 2195098"/>
              <a:gd name="connsiteY17-2488" fmla="*/ 0 h 3120373"/>
              <a:gd name="connsiteX18-2489" fmla="*/ 1463399 w 2195098"/>
              <a:gd name="connsiteY18-2490" fmla="*/ 0 h 3120373"/>
              <a:gd name="connsiteX19-2491" fmla="*/ 1544699 w 2195098"/>
              <a:gd name="connsiteY19-2492" fmla="*/ 0 h 3120373"/>
              <a:gd name="connsiteX20-2493" fmla="*/ 1625999 w 2195098"/>
              <a:gd name="connsiteY20-2494" fmla="*/ 0 h 3120373"/>
              <a:gd name="connsiteX21-2495" fmla="*/ 1707299 w 2195098"/>
              <a:gd name="connsiteY21-2496" fmla="*/ 0 h 3120373"/>
              <a:gd name="connsiteX22-2497" fmla="*/ 1951198 w 2195098"/>
              <a:gd name="connsiteY22-2498" fmla="*/ 0 h 3120373"/>
              <a:gd name="connsiteX23-2499" fmla="*/ 2195098 w 2195098"/>
              <a:gd name="connsiteY23-2500" fmla="*/ 0 h 3120373"/>
              <a:gd name="connsiteX24-2501" fmla="*/ 2195098 w 2195098"/>
              <a:gd name="connsiteY24-2502" fmla="*/ 346708 h 3120373"/>
              <a:gd name="connsiteX25-2503" fmla="*/ 2195098 w 2195098"/>
              <a:gd name="connsiteY25-2504" fmla="*/ 693417 h 3120373"/>
              <a:gd name="connsiteX26-2505" fmla="*/ 2195098 w 2195098"/>
              <a:gd name="connsiteY26-2506" fmla="*/ 1040125 h 3120373"/>
              <a:gd name="connsiteX27-2507" fmla="*/ 2195098 w 2195098"/>
              <a:gd name="connsiteY27-2508" fmla="*/ 1386833 h 3120373"/>
              <a:gd name="connsiteX28-2509" fmla="*/ 2195098 w 2195098"/>
              <a:gd name="connsiteY28-2510" fmla="*/ 1733541 h 3120373"/>
              <a:gd name="connsiteX29-2511" fmla="*/ 2195098 w 2195098"/>
              <a:gd name="connsiteY29-2512" fmla="*/ 2080249 h 3120373"/>
              <a:gd name="connsiteX30-2513" fmla="*/ 2195098 w 2195098"/>
              <a:gd name="connsiteY30-2514" fmla="*/ 2426957 h 3120373"/>
              <a:gd name="connsiteX31-2515" fmla="*/ 2195098 w 2195098"/>
              <a:gd name="connsiteY31-2516" fmla="*/ 2773665 h 3120373"/>
              <a:gd name="connsiteX32-2517" fmla="*/ 2195098 w 2195098"/>
              <a:gd name="connsiteY32-2518" fmla="*/ 3120373 h 3120373"/>
              <a:gd name="connsiteX33-2519" fmla="*/ 1951198 w 2195098"/>
              <a:gd name="connsiteY33-2520" fmla="*/ 3120373 h 3120373"/>
              <a:gd name="connsiteX34-2521" fmla="*/ 1707299 w 2195098"/>
              <a:gd name="connsiteY34-2522" fmla="*/ 3120373 h 3120373"/>
              <a:gd name="connsiteX35-2523" fmla="*/ 1463399 w 2195098"/>
              <a:gd name="connsiteY35-2524" fmla="*/ 3120373 h 3120373"/>
              <a:gd name="connsiteX36-2525" fmla="*/ 1219499 w 2195098"/>
              <a:gd name="connsiteY36-2526" fmla="*/ 3120373 h 3120373"/>
              <a:gd name="connsiteX37-2527" fmla="*/ 975599 w 2195098"/>
              <a:gd name="connsiteY37-2528" fmla="*/ 3120373 h 3120373"/>
              <a:gd name="connsiteX38-2529" fmla="*/ 731699 w 2195098"/>
              <a:gd name="connsiteY38-2530" fmla="*/ 3120373 h 3120373"/>
              <a:gd name="connsiteX39-2531" fmla="*/ 487799 w 2195098"/>
              <a:gd name="connsiteY39-2532" fmla="*/ 3120373 h 3120373"/>
              <a:gd name="connsiteX40-2533" fmla="*/ 243900 w 2195098"/>
              <a:gd name="connsiteY40-2534" fmla="*/ 3120373 h 3120373"/>
              <a:gd name="connsiteX41-2535" fmla="*/ 0 w 2195098"/>
              <a:gd name="connsiteY41-2536" fmla="*/ 3120373 h 3120373"/>
              <a:gd name="connsiteX42-2537" fmla="*/ 0 w 2195098"/>
              <a:gd name="connsiteY42-2538" fmla="*/ 2773665 h 3120373"/>
              <a:gd name="connsiteX43-2539" fmla="*/ 0 w 2195098"/>
              <a:gd name="connsiteY43-2540" fmla="*/ 2426957 h 3120373"/>
              <a:gd name="connsiteX44-2541" fmla="*/ 0 w 2195098"/>
              <a:gd name="connsiteY44-2542" fmla="*/ 2080249 h 3120373"/>
              <a:gd name="connsiteX45-2543" fmla="*/ 0 w 2195098"/>
              <a:gd name="connsiteY45-2544" fmla="*/ 1733541 h 3120373"/>
              <a:gd name="connsiteX46-2545" fmla="*/ 0 w 2195098"/>
              <a:gd name="connsiteY46-2546" fmla="*/ 1386832 h 3120373"/>
              <a:gd name="connsiteX47-2547" fmla="*/ 0 w 2195098"/>
              <a:gd name="connsiteY47-2548" fmla="*/ 1040124 h 3120373"/>
              <a:gd name="connsiteX48-2549" fmla="*/ 0 w 2195098"/>
              <a:gd name="connsiteY48-2550" fmla="*/ 693416 h 3120373"/>
              <a:gd name="connsiteX49-2551" fmla="*/ 0 w 2195098"/>
              <a:gd name="connsiteY49-2552" fmla="*/ 346708 h 3120373"/>
              <a:gd name="connsiteX50" fmla="*/ 0 w 2195098"/>
              <a:gd name="connsiteY50" fmla="*/ 0 h 3120373"/>
              <a:gd name="connsiteX0-2553" fmla="*/ 0 w 2195098"/>
              <a:gd name="connsiteY0-2554" fmla="*/ 0 h 3120373"/>
              <a:gd name="connsiteX1-2555" fmla="*/ 81300 w 2195098"/>
              <a:gd name="connsiteY1-2556" fmla="*/ 0 h 3120373"/>
              <a:gd name="connsiteX2-2557" fmla="*/ 162600 w 2195098"/>
              <a:gd name="connsiteY2-2558" fmla="*/ 0 h 3120373"/>
              <a:gd name="connsiteX3-2559" fmla="*/ 243900 w 2195098"/>
              <a:gd name="connsiteY3-2560" fmla="*/ 0 h 3120373"/>
              <a:gd name="connsiteX4-2561" fmla="*/ 325199 w 2195098"/>
              <a:gd name="connsiteY4-2562" fmla="*/ 0 h 3120373"/>
              <a:gd name="connsiteX5-2563" fmla="*/ 406499 w 2195098"/>
              <a:gd name="connsiteY5-2564" fmla="*/ 0 h 3120373"/>
              <a:gd name="connsiteX6-2565" fmla="*/ 487799 w 2195098"/>
              <a:gd name="connsiteY6-2566" fmla="*/ 0 h 3120373"/>
              <a:gd name="connsiteX7-2567" fmla="*/ 569099 w 2195098"/>
              <a:gd name="connsiteY7-2568" fmla="*/ 0 h 3120373"/>
              <a:gd name="connsiteX8-2569" fmla="*/ 650399 w 2195098"/>
              <a:gd name="connsiteY8-2570" fmla="*/ 0 h 3120373"/>
              <a:gd name="connsiteX9-2571" fmla="*/ 731699 w 2195098"/>
              <a:gd name="connsiteY9-2572" fmla="*/ 0 h 3120373"/>
              <a:gd name="connsiteX10-2573" fmla="*/ 812999 w 2195098"/>
              <a:gd name="connsiteY10-2574" fmla="*/ 0 h 3120373"/>
              <a:gd name="connsiteX11-2575" fmla="*/ 894299 w 2195098"/>
              <a:gd name="connsiteY11-2576" fmla="*/ 0 h 3120373"/>
              <a:gd name="connsiteX12-2577" fmla="*/ 975599 w 2195098"/>
              <a:gd name="connsiteY12-2578" fmla="*/ 0 h 3120373"/>
              <a:gd name="connsiteX13-2579" fmla="*/ 1056899 w 2195098"/>
              <a:gd name="connsiteY13-2580" fmla="*/ 0 h 3120373"/>
              <a:gd name="connsiteX14-2581" fmla="*/ 1138199 w 2195098"/>
              <a:gd name="connsiteY14-2582" fmla="*/ 0 h 3120373"/>
              <a:gd name="connsiteX15-2583" fmla="*/ 1219499 w 2195098"/>
              <a:gd name="connsiteY15-2584" fmla="*/ 0 h 3120373"/>
              <a:gd name="connsiteX16-2585" fmla="*/ 1300799 w 2195098"/>
              <a:gd name="connsiteY16-2586" fmla="*/ 0 h 3120373"/>
              <a:gd name="connsiteX17-2587" fmla="*/ 1382099 w 2195098"/>
              <a:gd name="connsiteY17-2588" fmla="*/ 0 h 3120373"/>
              <a:gd name="connsiteX18-2589" fmla="*/ 1463399 w 2195098"/>
              <a:gd name="connsiteY18-2590" fmla="*/ 0 h 3120373"/>
              <a:gd name="connsiteX19-2591" fmla="*/ 1544699 w 2195098"/>
              <a:gd name="connsiteY19-2592" fmla="*/ 0 h 3120373"/>
              <a:gd name="connsiteX20-2593" fmla="*/ 1625999 w 2195098"/>
              <a:gd name="connsiteY20-2594" fmla="*/ 0 h 3120373"/>
              <a:gd name="connsiteX21-2595" fmla="*/ 1707299 w 2195098"/>
              <a:gd name="connsiteY21-2596" fmla="*/ 0 h 3120373"/>
              <a:gd name="connsiteX22-2597" fmla="*/ 1869898 w 2195098"/>
              <a:gd name="connsiteY22-2598" fmla="*/ 0 h 3120373"/>
              <a:gd name="connsiteX23-2599" fmla="*/ 1951198 w 2195098"/>
              <a:gd name="connsiteY23-2600" fmla="*/ 0 h 3120373"/>
              <a:gd name="connsiteX24-2601" fmla="*/ 2195098 w 2195098"/>
              <a:gd name="connsiteY24-2602" fmla="*/ 0 h 3120373"/>
              <a:gd name="connsiteX25-2603" fmla="*/ 2195098 w 2195098"/>
              <a:gd name="connsiteY25-2604" fmla="*/ 346708 h 3120373"/>
              <a:gd name="connsiteX26-2605" fmla="*/ 2195098 w 2195098"/>
              <a:gd name="connsiteY26-2606" fmla="*/ 693417 h 3120373"/>
              <a:gd name="connsiteX27-2607" fmla="*/ 2195098 w 2195098"/>
              <a:gd name="connsiteY27-2608" fmla="*/ 1040125 h 3120373"/>
              <a:gd name="connsiteX28-2609" fmla="*/ 2195098 w 2195098"/>
              <a:gd name="connsiteY28-2610" fmla="*/ 1386833 h 3120373"/>
              <a:gd name="connsiteX29-2611" fmla="*/ 2195098 w 2195098"/>
              <a:gd name="connsiteY29-2612" fmla="*/ 1733541 h 3120373"/>
              <a:gd name="connsiteX30-2613" fmla="*/ 2195098 w 2195098"/>
              <a:gd name="connsiteY30-2614" fmla="*/ 2080249 h 3120373"/>
              <a:gd name="connsiteX31-2615" fmla="*/ 2195098 w 2195098"/>
              <a:gd name="connsiteY31-2616" fmla="*/ 2426957 h 3120373"/>
              <a:gd name="connsiteX32-2617" fmla="*/ 2195098 w 2195098"/>
              <a:gd name="connsiteY32-2618" fmla="*/ 2773665 h 3120373"/>
              <a:gd name="connsiteX33-2619" fmla="*/ 2195098 w 2195098"/>
              <a:gd name="connsiteY33-2620" fmla="*/ 3120373 h 3120373"/>
              <a:gd name="connsiteX34-2621" fmla="*/ 1951198 w 2195098"/>
              <a:gd name="connsiteY34-2622" fmla="*/ 3120373 h 3120373"/>
              <a:gd name="connsiteX35-2623" fmla="*/ 1707299 w 2195098"/>
              <a:gd name="connsiteY35-2624" fmla="*/ 3120373 h 3120373"/>
              <a:gd name="connsiteX36-2625" fmla="*/ 1463399 w 2195098"/>
              <a:gd name="connsiteY36-2626" fmla="*/ 3120373 h 3120373"/>
              <a:gd name="connsiteX37-2627" fmla="*/ 1219499 w 2195098"/>
              <a:gd name="connsiteY37-2628" fmla="*/ 3120373 h 3120373"/>
              <a:gd name="connsiteX38-2629" fmla="*/ 975599 w 2195098"/>
              <a:gd name="connsiteY38-2630" fmla="*/ 3120373 h 3120373"/>
              <a:gd name="connsiteX39-2631" fmla="*/ 731699 w 2195098"/>
              <a:gd name="connsiteY39-2632" fmla="*/ 3120373 h 3120373"/>
              <a:gd name="connsiteX40-2633" fmla="*/ 487799 w 2195098"/>
              <a:gd name="connsiteY40-2634" fmla="*/ 3120373 h 3120373"/>
              <a:gd name="connsiteX41-2635" fmla="*/ 243900 w 2195098"/>
              <a:gd name="connsiteY41-2636" fmla="*/ 3120373 h 3120373"/>
              <a:gd name="connsiteX42-2637" fmla="*/ 0 w 2195098"/>
              <a:gd name="connsiteY42-2638" fmla="*/ 3120373 h 3120373"/>
              <a:gd name="connsiteX43-2639" fmla="*/ 0 w 2195098"/>
              <a:gd name="connsiteY43-2640" fmla="*/ 2773665 h 3120373"/>
              <a:gd name="connsiteX44-2641" fmla="*/ 0 w 2195098"/>
              <a:gd name="connsiteY44-2642" fmla="*/ 2426957 h 3120373"/>
              <a:gd name="connsiteX45-2643" fmla="*/ 0 w 2195098"/>
              <a:gd name="connsiteY45-2644" fmla="*/ 2080249 h 3120373"/>
              <a:gd name="connsiteX46-2645" fmla="*/ 0 w 2195098"/>
              <a:gd name="connsiteY46-2646" fmla="*/ 1733541 h 3120373"/>
              <a:gd name="connsiteX47-2647" fmla="*/ 0 w 2195098"/>
              <a:gd name="connsiteY47-2648" fmla="*/ 1386832 h 3120373"/>
              <a:gd name="connsiteX48-2649" fmla="*/ 0 w 2195098"/>
              <a:gd name="connsiteY48-2650" fmla="*/ 1040124 h 3120373"/>
              <a:gd name="connsiteX49-2651" fmla="*/ 0 w 2195098"/>
              <a:gd name="connsiteY49-2652" fmla="*/ 693416 h 3120373"/>
              <a:gd name="connsiteX50-2653" fmla="*/ 0 w 2195098"/>
              <a:gd name="connsiteY50-2654" fmla="*/ 346708 h 3120373"/>
              <a:gd name="connsiteX51" fmla="*/ 0 w 2195098"/>
              <a:gd name="connsiteY51" fmla="*/ 0 h 3120373"/>
              <a:gd name="connsiteX0-2655" fmla="*/ 0 w 2195098"/>
              <a:gd name="connsiteY0-2656" fmla="*/ 0 h 3120373"/>
              <a:gd name="connsiteX1-2657" fmla="*/ 81300 w 2195098"/>
              <a:gd name="connsiteY1-2658" fmla="*/ 0 h 3120373"/>
              <a:gd name="connsiteX2-2659" fmla="*/ 162600 w 2195098"/>
              <a:gd name="connsiteY2-2660" fmla="*/ 0 h 3120373"/>
              <a:gd name="connsiteX3-2661" fmla="*/ 243900 w 2195098"/>
              <a:gd name="connsiteY3-2662" fmla="*/ 0 h 3120373"/>
              <a:gd name="connsiteX4-2663" fmla="*/ 325199 w 2195098"/>
              <a:gd name="connsiteY4-2664" fmla="*/ 0 h 3120373"/>
              <a:gd name="connsiteX5-2665" fmla="*/ 406499 w 2195098"/>
              <a:gd name="connsiteY5-2666" fmla="*/ 0 h 3120373"/>
              <a:gd name="connsiteX6-2667" fmla="*/ 487799 w 2195098"/>
              <a:gd name="connsiteY6-2668" fmla="*/ 0 h 3120373"/>
              <a:gd name="connsiteX7-2669" fmla="*/ 569099 w 2195098"/>
              <a:gd name="connsiteY7-2670" fmla="*/ 0 h 3120373"/>
              <a:gd name="connsiteX8-2671" fmla="*/ 650399 w 2195098"/>
              <a:gd name="connsiteY8-2672" fmla="*/ 0 h 3120373"/>
              <a:gd name="connsiteX9-2673" fmla="*/ 731699 w 2195098"/>
              <a:gd name="connsiteY9-2674" fmla="*/ 0 h 3120373"/>
              <a:gd name="connsiteX10-2675" fmla="*/ 812999 w 2195098"/>
              <a:gd name="connsiteY10-2676" fmla="*/ 0 h 3120373"/>
              <a:gd name="connsiteX11-2677" fmla="*/ 894299 w 2195098"/>
              <a:gd name="connsiteY11-2678" fmla="*/ 0 h 3120373"/>
              <a:gd name="connsiteX12-2679" fmla="*/ 975599 w 2195098"/>
              <a:gd name="connsiteY12-2680" fmla="*/ 0 h 3120373"/>
              <a:gd name="connsiteX13-2681" fmla="*/ 1056899 w 2195098"/>
              <a:gd name="connsiteY13-2682" fmla="*/ 0 h 3120373"/>
              <a:gd name="connsiteX14-2683" fmla="*/ 1138199 w 2195098"/>
              <a:gd name="connsiteY14-2684" fmla="*/ 0 h 3120373"/>
              <a:gd name="connsiteX15-2685" fmla="*/ 1219499 w 2195098"/>
              <a:gd name="connsiteY15-2686" fmla="*/ 0 h 3120373"/>
              <a:gd name="connsiteX16-2687" fmla="*/ 1300799 w 2195098"/>
              <a:gd name="connsiteY16-2688" fmla="*/ 0 h 3120373"/>
              <a:gd name="connsiteX17-2689" fmla="*/ 1382099 w 2195098"/>
              <a:gd name="connsiteY17-2690" fmla="*/ 0 h 3120373"/>
              <a:gd name="connsiteX18-2691" fmla="*/ 1463399 w 2195098"/>
              <a:gd name="connsiteY18-2692" fmla="*/ 0 h 3120373"/>
              <a:gd name="connsiteX19-2693" fmla="*/ 1544699 w 2195098"/>
              <a:gd name="connsiteY19-2694" fmla="*/ 0 h 3120373"/>
              <a:gd name="connsiteX20-2695" fmla="*/ 1625999 w 2195098"/>
              <a:gd name="connsiteY20-2696" fmla="*/ 0 h 3120373"/>
              <a:gd name="connsiteX21-2697" fmla="*/ 1707299 w 2195098"/>
              <a:gd name="connsiteY21-2698" fmla="*/ 0 h 3120373"/>
              <a:gd name="connsiteX22-2699" fmla="*/ 1788599 w 2195098"/>
              <a:gd name="connsiteY22-2700" fmla="*/ 0 h 3120373"/>
              <a:gd name="connsiteX23-2701" fmla="*/ 1869898 w 2195098"/>
              <a:gd name="connsiteY23-2702" fmla="*/ 0 h 3120373"/>
              <a:gd name="connsiteX24-2703" fmla="*/ 1951198 w 2195098"/>
              <a:gd name="connsiteY24-2704" fmla="*/ 0 h 3120373"/>
              <a:gd name="connsiteX25-2705" fmla="*/ 2195098 w 2195098"/>
              <a:gd name="connsiteY25-2706" fmla="*/ 0 h 3120373"/>
              <a:gd name="connsiteX26-2707" fmla="*/ 2195098 w 2195098"/>
              <a:gd name="connsiteY26-2708" fmla="*/ 346708 h 3120373"/>
              <a:gd name="connsiteX27-2709" fmla="*/ 2195098 w 2195098"/>
              <a:gd name="connsiteY27-2710" fmla="*/ 693417 h 3120373"/>
              <a:gd name="connsiteX28-2711" fmla="*/ 2195098 w 2195098"/>
              <a:gd name="connsiteY28-2712" fmla="*/ 1040125 h 3120373"/>
              <a:gd name="connsiteX29-2713" fmla="*/ 2195098 w 2195098"/>
              <a:gd name="connsiteY29-2714" fmla="*/ 1386833 h 3120373"/>
              <a:gd name="connsiteX30-2715" fmla="*/ 2195098 w 2195098"/>
              <a:gd name="connsiteY30-2716" fmla="*/ 1733541 h 3120373"/>
              <a:gd name="connsiteX31-2717" fmla="*/ 2195098 w 2195098"/>
              <a:gd name="connsiteY31-2718" fmla="*/ 2080249 h 3120373"/>
              <a:gd name="connsiteX32-2719" fmla="*/ 2195098 w 2195098"/>
              <a:gd name="connsiteY32-2720" fmla="*/ 2426957 h 3120373"/>
              <a:gd name="connsiteX33-2721" fmla="*/ 2195098 w 2195098"/>
              <a:gd name="connsiteY33-2722" fmla="*/ 2773665 h 3120373"/>
              <a:gd name="connsiteX34-2723" fmla="*/ 2195098 w 2195098"/>
              <a:gd name="connsiteY34-2724" fmla="*/ 3120373 h 3120373"/>
              <a:gd name="connsiteX35-2725" fmla="*/ 1951198 w 2195098"/>
              <a:gd name="connsiteY35-2726" fmla="*/ 3120373 h 3120373"/>
              <a:gd name="connsiteX36-2727" fmla="*/ 1707299 w 2195098"/>
              <a:gd name="connsiteY36-2728" fmla="*/ 3120373 h 3120373"/>
              <a:gd name="connsiteX37-2729" fmla="*/ 1463399 w 2195098"/>
              <a:gd name="connsiteY37-2730" fmla="*/ 3120373 h 3120373"/>
              <a:gd name="connsiteX38-2731" fmla="*/ 1219499 w 2195098"/>
              <a:gd name="connsiteY38-2732" fmla="*/ 3120373 h 3120373"/>
              <a:gd name="connsiteX39-2733" fmla="*/ 975599 w 2195098"/>
              <a:gd name="connsiteY39-2734" fmla="*/ 3120373 h 3120373"/>
              <a:gd name="connsiteX40-2735" fmla="*/ 731699 w 2195098"/>
              <a:gd name="connsiteY40-2736" fmla="*/ 3120373 h 3120373"/>
              <a:gd name="connsiteX41-2737" fmla="*/ 487799 w 2195098"/>
              <a:gd name="connsiteY41-2738" fmla="*/ 3120373 h 3120373"/>
              <a:gd name="connsiteX42-2739" fmla="*/ 243900 w 2195098"/>
              <a:gd name="connsiteY42-2740" fmla="*/ 3120373 h 3120373"/>
              <a:gd name="connsiteX43-2741" fmla="*/ 0 w 2195098"/>
              <a:gd name="connsiteY43-2742" fmla="*/ 3120373 h 3120373"/>
              <a:gd name="connsiteX44-2743" fmla="*/ 0 w 2195098"/>
              <a:gd name="connsiteY44-2744" fmla="*/ 2773665 h 3120373"/>
              <a:gd name="connsiteX45-2745" fmla="*/ 0 w 2195098"/>
              <a:gd name="connsiteY45-2746" fmla="*/ 2426957 h 3120373"/>
              <a:gd name="connsiteX46-2747" fmla="*/ 0 w 2195098"/>
              <a:gd name="connsiteY46-2748" fmla="*/ 2080249 h 3120373"/>
              <a:gd name="connsiteX47-2749" fmla="*/ 0 w 2195098"/>
              <a:gd name="connsiteY47-2750" fmla="*/ 1733541 h 3120373"/>
              <a:gd name="connsiteX48-2751" fmla="*/ 0 w 2195098"/>
              <a:gd name="connsiteY48-2752" fmla="*/ 1386832 h 3120373"/>
              <a:gd name="connsiteX49-2753" fmla="*/ 0 w 2195098"/>
              <a:gd name="connsiteY49-2754" fmla="*/ 1040124 h 3120373"/>
              <a:gd name="connsiteX50-2755" fmla="*/ 0 w 2195098"/>
              <a:gd name="connsiteY50-2756" fmla="*/ 693416 h 3120373"/>
              <a:gd name="connsiteX51-2757" fmla="*/ 0 w 2195098"/>
              <a:gd name="connsiteY51-2758" fmla="*/ 346708 h 3120373"/>
              <a:gd name="connsiteX52" fmla="*/ 0 w 2195098"/>
              <a:gd name="connsiteY52" fmla="*/ 0 h 3120373"/>
              <a:gd name="connsiteX0-2759" fmla="*/ 0 w 2195098"/>
              <a:gd name="connsiteY0-2760" fmla="*/ 0 h 3120373"/>
              <a:gd name="connsiteX1-2761" fmla="*/ 81300 w 2195098"/>
              <a:gd name="connsiteY1-2762" fmla="*/ 0 h 3120373"/>
              <a:gd name="connsiteX2-2763" fmla="*/ 162600 w 2195098"/>
              <a:gd name="connsiteY2-2764" fmla="*/ 0 h 3120373"/>
              <a:gd name="connsiteX3-2765" fmla="*/ 243900 w 2195098"/>
              <a:gd name="connsiteY3-2766" fmla="*/ 0 h 3120373"/>
              <a:gd name="connsiteX4-2767" fmla="*/ 325199 w 2195098"/>
              <a:gd name="connsiteY4-2768" fmla="*/ 0 h 3120373"/>
              <a:gd name="connsiteX5-2769" fmla="*/ 406499 w 2195098"/>
              <a:gd name="connsiteY5-2770" fmla="*/ 0 h 3120373"/>
              <a:gd name="connsiteX6-2771" fmla="*/ 487799 w 2195098"/>
              <a:gd name="connsiteY6-2772" fmla="*/ 0 h 3120373"/>
              <a:gd name="connsiteX7-2773" fmla="*/ 569099 w 2195098"/>
              <a:gd name="connsiteY7-2774" fmla="*/ 0 h 3120373"/>
              <a:gd name="connsiteX8-2775" fmla="*/ 650399 w 2195098"/>
              <a:gd name="connsiteY8-2776" fmla="*/ 0 h 3120373"/>
              <a:gd name="connsiteX9-2777" fmla="*/ 731699 w 2195098"/>
              <a:gd name="connsiteY9-2778" fmla="*/ 0 h 3120373"/>
              <a:gd name="connsiteX10-2779" fmla="*/ 812999 w 2195098"/>
              <a:gd name="connsiteY10-2780" fmla="*/ 0 h 3120373"/>
              <a:gd name="connsiteX11-2781" fmla="*/ 894299 w 2195098"/>
              <a:gd name="connsiteY11-2782" fmla="*/ 0 h 3120373"/>
              <a:gd name="connsiteX12-2783" fmla="*/ 975599 w 2195098"/>
              <a:gd name="connsiteY12-2784" fmla="*/ 0 h 3120373"/>
              <a:gd name="connsiteX13-2785" fmla="*/ 1056899 w 2195098"/>
              <a:gd name="connsiteY13-2786" fmla="*/ 0 h 3120373"/>
              <a:gd name="connsiteX14-2787" fmla="*/ 1138199 w 2195098"/>
              <a:gd name="connsiteY14-2788" fmla="*/ 0 h 3120373"/>
              <a:gd name="connsiteX15-2789" fmla="*/ 1219499 w 2195098"/>
              <a:gd name="connsiteY15-2790" fmla="*/ 0 h 3120373"/>
              <a:gd name="connsiteX16-2791" fmla="*/ 1300799 w 2195098"/>
              <a:gd name="connsiteY16-2792" fmla="*/ 0 h 3120373"/>
              <a:gd name="connsiteX17-2793" fmla="*/ 1382099 w 2195098"/>
              <a:gd name="connsiteY17-2794" fmla="*/ 0 h 3120373"/>
              <a:gd name="connsiteX18-2795" fmla="*/ 1463399 w 2195098"/>
              <a:gd name="connsiteY18-2796" fmla="*/ 0 h 3120373"/>
              <a:gd name="connsiteX19-2797" fmla="*/ 1544699 w 2195098"/>
              <a:gd name="connsiteY19-2798" fmla="*/ 0 h 3120373"/>
              <a:gd name="connsiteX20-2799" fmla="*/ 1625999 w 2195098"/>
              <a:gd name="connsiteY20-2800" fmla="*/ 0 h 3120373"/>
              <a:gd name="connsiteX21-2801" fmla="*/ 1707299 w 2195098"/>
              <a:gd name="connsiteY21-2802" fmla="*/ 0 h 3120373"/>
              <a:gd name="connsiteX22-2803" fmla="*/ 1788599 w 2195098"/>
              <a:gd name="connsiteY22-2804" fmla="*/ 0 h 3120373"/>
              <a:gd name="connsiteX23-2805" fmla="*/ 1869898 w 2195098"/>
              <a:gd name="connsiteY23-2806" fmla="*/ 0 h 3120373"/>
              <a:gd name="connsiteX24-2807" fmla="*/ 1951198 w 2195098"/>
              <a:gd name="connsiteY24-2808" fmla="*/ 0 h 3120373"/>
              <a:gd name="connsiteX25-2809" fmla="*/ 2113798 w 2195098"/>
              <a:gd name="connsiteY25-2810" fmla="*/ 0 h 3120373"/>
              <a:gd name="connsiteX26-2811" fmla="*/ 2195098 w 2195098"/>
              <a:gd name="connsiteY26-2812" fmla="*/ 0 h 3120373"/>
              <a:gd name="connsiteX27-2813" fmla="*/ 2195098 w 2195098"/>
              <a:gd name="connsiteY27-2814" fmla="*/ 346708 h 3120373"/>
              <a:gd name="connsiteX28-2815" fmla="*/ 2195098 w 2195098"/>
              <a:gd name="connsiteY28-2816" fmla="*/ 693417 h 3120373"/>
              <a:gd name="connsiteX29-2817" fmla="*/ 2195098 w 2195098"/>
              <a:gd name="connsiteY29-2818" fmla="*/ 1040125 h 3120373"/>
              <a:gd name="connsiteX30-2819" fmla="*/ 2195098 w 2195098"/>
              <a:gd name="connsiteY30-2820" fmla="*/ 1386833 h 3120373"/>
              <a:gd name="connsiteX31-2821" fmla="*/ 2195098 w 2195098"/>
              <a:gd name="connsiteY31-2822" fmla="*/ 1733541 h 3120373"/>
              <a:gd name="connsiteX32-2823" fmla="*/ 2195098 w 2195098"/>
              <a:gd name="connsiteY32-2824" fmla="*/ 2080249 h 3120373"/>
              <a:gd name="connsiteX33-2825" fmla="*/ 2195098 w 2195098"/>
              <a:gd name="connsiteY33-2826" fmla="*/ 2426957 h 3120373"/>
              <a:gd name="connsiteX34-2827" fmla="*/ 2195098 w 2195098"/>
              <a:gd name="connsiteY34-2828" fmla="*/ 2773665 h 3120373"/>
              <a:gd name="connsiteX35-2829" fmla="*/ 2195098 w 2195098"/>
              <a:gd name="connsiteY35-2830" fmla="*/ 3120373 h 3120373"/>
              <a:gd name="connsiteX36-2831" fmla="*/ 1951198 w 2195098"/>
              <a:gd name="connsiteY36-2832" fmla="*/ 3120373 h 3120373"/>
              <a:gd name="connsiteX37-2833" fmla="*/ 1707299 w 2195098"/>
              <a:gd name="connsiteY37-2834" fmla="*/ 3120373 h 3120373"/>
              <a:gd name="connsiteX38-2835" fmla="*/ 1463399 w 2195098"/>
              <a:gd name="connsiteY38-2836" fmla="*/ 3120373 h 3120373"/>
              <a:gd name="connsiteX39-2837" fmla="*/ 1219499 w 2195098"/>
              <a:gd name="connsiteY39-2838" fmla="*/ 3120373 h 3120373"/>
              <a:gd name="connsiteX40-2839" fmla="*/ 975599 w 2195098"/>
              <a:gd name="connsiteY40-2840" fmla="*/ 3120373 h 3120373"/>
              <a:gd name="connsiteX41-2841" fmla="*/ 731699 w 2195098"/>
              <a:gd name="connsiteY41-2842" fmla="*/ 3120373 h 3120373"/>
              <a:gd name="connsiteX42-2843" fmla="*/ 487799 w 2195098"/>
              <a:gd name="connsiteY42-2844" fmla="*/ 3120373 h 3120373"/>
              <a:gd name="connsiteX43-2845" fmla="*/ 243900 w 2195098"/>
              <a:gd name="connsiteY43-2846" fmla="*/ 3120373 h 3120373"/>
              <a:gd name="connsiteX44-2847" fmla="*/ 0 w 2195098"/>
              <a:gd name="connsiteY44-2848" fmla="*/ 3120373 h 3120373"/>
              <a:gd name="connsiteX45-2849" fmla="*/ 0 w 2195098"/>
              <a:gd name="connsiteY45-2850" fmla="*/ 2773665 h 3120373"/>
              <a:gd name="connsiteX46-2851" fmla="*/ 0 w 2195098"/>
              <a:gd name="connsiteY46-2852" fmla="*/ 2426957 h 3120373"/>
              <a:gd name="connsiteX47-2853" fmla="*/ 0 w 2195098"/>
              <a:gd name="connsiteY47-2854" fmla="*/ 2080249 h 3120373"/>
              <a:gd name="connsiteX48-2855" fmla="*/ 0 w 2195098"/>
              <a:gd name="connsiteY48-2856" fmla="*/ 1733541 h 3120373"/>
              <a:gd name="connsiteX49-2857" fmla="*/ 0 w 2195098"/>
              <a:gd name="connsiteY49-2858" fmla="*/ 1386832 h 3120373"/>
              <a:gd name="connsiteX50-2859" fmla="*/ 0 w 2195098"/>
              <a:gd name="connsiteY50-2860" fmla="*/ 1040124 h 3120373"/>
              <a:gd name="connsiteX51-2861" fmla="*/ 0 w 2195098"/>
              <a:gd name="connsiteY51-2862" fmla="*/ 693416 h 3120373"/>
              <a:gd name="connsiteX52-2863" fmla="*/ 0 w 2195098"/>
              <a:gd name="connsiteY52-2864" fmla="*/ 346708 h 3120373"/>
              <a:gd name="connsiteX53" fmla="*/ 0 w 2195098"/>
              <a:gd name="connsiteY53" fmla="*/ 0 h 3120373"/>
              <a:gd name="connsiteX0-2865" fmla="*/ 0 w 2195098"/>
              <a:gd name="connsiteY0-2866" fmla="*/ 0 h 3120373"/>
              <a:gd name="connsiteX1-2867" fmla="*/ 81300 w 2195098"/>
              <a:gd name="connsiteY1-2868" fmla="*/ 0 h 3120373"/>
              <a:gd name="connsiteX2-2869" fmla="*/ 162600 w 2195098"/>
              <a:gd name="connsiteY2-2870" fmla="*/ 0 h 3120373"/>
              <a:gd name="connsiteX3-2871" fmla="*/ 243900 w 2195098"/>
              <a:gd name="connsiteY3-2872" fmla="*/ 0 h 3120373"/>
              <a:gd name="connsiteX4-2873" fmla="*/ 325199 w 2195098"/>
              <a:gd name="connsiteY4-2874" fmla="*/ 0 h 3120373"/>
              <a:gd name="connsiteX5-2875" fmla="*/ 406499 w 2195098"/>
              <a:gd name="connsiteY5-2876" fmla="*/ 0 h 3120373"/>
              <a:gd name="connsiteX6-2877" fmla="*/ 487799 w 2195098"/>
              <a:gd name="connsiteY6-2878" fmla="*/ 0 h 3120373"/>
              <a:gd name="connsiteX7-2879" fmla="*/ 569099 w 2195098"/>
              <a:gd name="connsiteY7-2880" fmla="*/ 0 h 3120373"/>
              <a:gd name="connsiteX8-2881" fmla="*/ 650399 w 2195098"/>
              <a:gd name="connsiteY8-2882" fmla="*/ 0 h 3120373"/>
              <a:gd name="connsiteX9-2883" fmla="*/ 731699 w 2195098"/>
              <a:gd name="connsiteY9-2884" fmla="*/ 0 h 3120373"/>
              <a:gd name="connsiteX10-2885" fmla="*/ 812999 w 2195098"/>
              <a:gd name="connsiteY10-2886" fmla="*/ 0 h 3120373"/>
              <a:gd name="connsiteX11-2887" fmla="*/ 894299 w 2195098"/>
              <a:gd name="connsiteY11-2888" fmla="*/ 0 h 3120373"/>
              <a:gd name="connsiteX12-2889" fmla="*/ 975599 w 2195098"/>
              <a:gd name="connsiteY12-2890" fmla="*/ 0 h 3120373"/>
              <a:gd name="connsiteX13-2891" fmla="*/ 1056899 w 2195098"/>
              <a:gd name="connsiteY13-2892" fmla="*/ 0 h 3120373"/>
              <a:gd name="connsiteX14-2893" fmla="*/ 1138199 w 2195098"/>
              <a:gd name="connsiteY14-2894" fmla="*/ 0 h 3120373"/>
              <a:gd name="connsiteX15-2895" fmla="*/ 1219499 w 2195098"/>
              <a:gd name="connsiteY15-2896" fmla="*/ 0 h 3120373"/>
              <a:gd name="connsiteX16-2897" fmla="*/ 1300799 w 2195098"/>
              <a:gd name="connsiteY16-2898" fmla="*/ 0 h 3120373"/>
              <a:gd name="connsiteX17-2899" fmla="*/ 1382099 w 2195098"/>
              <a:gd name="connsiteY17-2900" fmla="*/ 0 h 3120373"/>
              <a:gd name="connsiteX18-2901" fmla="*/ 1463399 w 2195098"/>
              <a:gd name="connsiteY18-2902" fmla="*/ 0 h 3120373"/>
              <a:gd name="connsiteX19-2903" fmla="*/ 1544699 w 2195098"/>
              <a:gd name="connsiteY19-2904" fmla="*/ 0 h 3120373"/>
              <a:gd name="connsiteX20-2905" fmla="*/ 1625999 w 2195098"/>
              <a:gd name="connsiteY20-2906" fmla="*/ 0 h 3120373"/>
              <a:gd name="connsiteX21-2907" fmla="*/ 1707299 w 2195098"/>
              <a:gd name="connsiteY21-2908" fmla="*/ 0 h 3120373"/>
              <a:gd name="connsiteX22-2909" fmla="*/ 1788599 w 2195098"/>
              <a:gd name="connsiteY22-2910" fmla="*/ 0 h 3120373"/>
              <a:gd name="connsiteX23-2911" fmla="*/ 1869898 w 2195098"/>
              <a:gd name="connsiteY23-2912" fmla="*/ 0 h 3120373"/>
              <a:gd name="connsiteX24-2913" fmla="*/ 1951198 w 2195098"/>
              <a:gd name="connsiteY24-2914" fmla="*/ 0 h 3120373"/>
              <a:gd name="connsiteX25-2915" fmla="*/ 2032498 w 2195098"/>
              <a:gd name="connsiteY25-2916" fmla="*/ 0 h 3120373"/>
              <a:gd name="connsiteX26-2917" fmla="*/ 2113798 w 2195098"/>
              <a:gd name="connsiteY26-2918" fmla="*/ 0 h 3120373"/>
              <a:gd name="connsiteX27-2919" fmla="*/ 2195098 w 2195098"/>
              <a:gd name="connsiteY27-2920" fmla="*/ 0 h 3120373"/>
              <a:gd name="connsiteX28-2921" fmla="*/ 2195098 w 2195098"/>
              <a:gd name="connsiteY28-2922" fmla="*/ 346708 h 3120373"/>
              <a:gd name="connsiteX29-2923" fmla="*/ 2195098 w 2195098"/>
              <a:gd name="connsiteY29-2924" fmla="*/ 693417 h 3120373"/>
              <a:gd name="connsiteX30-2925" fmla="*/ 2195098 w 2195098"/>
              <a:gd name="connsiteY30-2926" fmla="*/ 1040125 h 3120373"/>
              <a:gd name="connsiteX31-2927" fmla="*/ 2195098 w 2195098"/>
              <a:gd name="connsiteY31-2928" fmla="*/ 1386833 h 3120373"/>
              <a:gd name="connsiteX32-2929" fmla="*/ 2195098 w 2195098"/>
              <a:gd name="connsiteY32-2930" fmla="*/ 1733541 h 3120373"/>
              <a:gd name="connsiteX33-2931" fmla="*/ 2195098 w 2195098"/>
              <a:gd name="connsiteY33-2932" fmla="*/ 2080249 h 3120373"/>
              <a:gd name="connsiteX34-2933" fmla="*/ 2195098 w 2195098"/>
              <a:gd name="connsiteY34-2934" fmla="*/ 2426957 h 3120373"/>
              <a:gd name="connsiteX35-2935" fmla="*/ 2195098 w 2195098"/>
              <a:gd name="connsiteY35-2936" fmla="*/ 2773665 h 3120373"/>
              <a:gd name="connsiteX36-2937" fmla="*/ 2195098 w 2195098"/>
              <a:gd name="connsiteY36-2938" fmla="*/ 3120373 h 3120373"/>
              <a:gd name="connsiteX37-2939" fmla="*/ 1951198 w 2195098"/>
              <a:gd name="connsiteY37-2940" fmla="*/ 3120373 h 3120373"/>
              <a:gd name="connsiteX38-2941" fmla="*/ 1707299 w 2195098"/>
              <a:gd name="connsiteY38-2942" fmla="*/ 3120373 h 3120373"/>
              <a:gd name="connsiteX39-2943" fmla="*/ 1463399 w 2195098"/>
              <a:gd name="connsiteY39-2944" fmla="*/ 3120373 h 3120373"/>
              <a:gd name="connsiteX40-2945" fmla="*/ 1219499 w 2195098"/>
              <a:gd name="connsiteY40-2946" fmla="*/ 3120373 h 3120373"/>
              <a:gd name="connsiteX41-2947" fmla="*/ 975599 w 2195098"/>
              <a:gd name="connsiteY41-2948" fmla="*/ 3120373 h 3120373"/>
              <a:gd name="connsiteX42-2949" fmla="*/ 731699 w 2195098"/>
              <a:gd name="connsiteY42-2950" fmla="*/ 3120373 h 3120373"/>
              <a:gd name="connsiteX43-2951" fmla="*/ 487799 w 2195098"/>
              <a:gd name="connsiteY43-2952" fmla="*/ 3120373 h 3120373"/>
              <a:gd name="connsiteX44-2953" fmla="*/ 243900 w 2195098"/>
              <a:gd name="connsiteY44-2954" fmla="*/ 3120373 h 3120373"/>
              <a:gd name="connsiteX45-2955" fmla="*/ 0 w 2195098"/>
              <a:gd name="connsiteY45-2956" fmla="*/ 3120373 h 3120373"/>
              <a:gd name="connsiteX46-2957" fmla="*/ 0 w 2195098"/>
              <a:gd name="connsiteY46-2958" fmla="*/ 2773665 h 3120373"/>
              <a:gd name="connsiteX47-2959" fmla="*/ 0 w 2195098"/>
              <a:gd name="connsiteY47-2960" fmla="*/ 2426957 h 3120373"/>
              <a:gd name="connsiteX48-2961" fmla="*/ 0 w 2195098"/>
              <a:gd name="connsiteY48-2962" fmla="*/ 2080249 h 3120373"/>
              <a:gd name="connsiteX49-2963" fmla="*/ 0 w 2195098"/>
              <a:gd name="connsiteY49-2964" fmla="*/ 1733541 h 3120373"/>
              <a:gd name="connsiteX50-2965" fmla="*/ 0 w 2195098"/>
              <a:gd name="connsiteY50-2966" fmla="*/ 1386832 h 3120373"/>
              <a:gd name="connsiteX51-2967" fmla="*/ 0 w 2195098"/>
              <a:gd name="connsiteY51-2968" fmla="*/ 1040124 h 3120373"/>
              <a:gd name="connsiteX52-2969" fmla="*/ 0 w 2195098"/>
              <a:gd name="connsiteY52-2970" fmla="*/ 693416 h 3120373"/>
              <a:gd name="connsiteX53-2971" fmla="*/ 0 w 2195098"/>
              <a:gd name="connsiteY53-2972" fmla="*/ 346708 h 3120373"/>
              <a:gd name="connsiteX54" fmla="*/ 0 w 2195098"/>
              <a:gd name="connsiteY54" fmla="*/ 0 h 3120373"/>
              <a:gd name="connsiteX0-2973" fmla="*/ 0 w 2195098"/>
              <a:gd name="connsiteY0-2974" fmla="*/ 0 h 3120373"/>
              <a:gd name="connsiteX1-2975" fmla="*/ 81300 w 2195098"/>
              <a:gd name="connsiteY1-2976" fmla="*/ 0 h 3120373"/>
              <a:gd name="connsiteX2-2977" fmla="*/ 162600 w 2195098"/>
              <a:gd name="connsiteY2-2978" fmla="*/ 0 h 3120373"/>
              <a:gd name="connsiteX3-2979" fmla="*/ 243900 w 2195098"/>
              <a:gd name="connsiteY3-2980" fmla="*/ 0 h 3120373"/>
              <a:gd name="connsiteX4-2981" fmla="*/ 325199 w 2195098"/>
              <a:gd name="connsiteY4-2982" fmla="*/ 0 h 3120373"/>
              <a:gd name="connsiteX5-2983" fmla="*/ 406499 w 2195098"/>
              <a:gd name="connsiteY5-2984" fmla="*/ 0 h 3120373"/>
              <a:gd name="connsiteX6-2985" fmla="*/ 487799 w 2195098"/>
              <a:gd name="connsiteY6-2986" fmla="*/ 0 h 3120373"/>
              <a:gd name="connsiteX7-2987" fmla="*/ 569099 w 2195098"/>
              <a:gd name="connsiteY7-2988" fmla="*/ 0 h 3120373"/>
              <a:gd name="connsiteX8-2989" fmla="*/ 650399 w 2195098"/>
              <a:gd name="connsiteY8-2990" fmla="*/ 0 h 3120373"/>
              <a:gd name="connsiteX9-2991" fmla="*/ 731699 w 2195098"/>
              <a:gd name="connsiteY9-2992" fmla="*/ 0 h 3120373"/>
              <a:gd name="connsiteX10-2993" fmla="*/ 812999 w 2195098"/>
              <a:gd name="connsiteY10-2994" fmla="*/ 0 h 3120373"/>
              <a:gd name="connsiteX11-2995" fmla="*/ 894299 w 2195098"/>
              <a:gd name="connsiteY11-2996" fmla="*/ 0 h 3120373"/>
              <a:gd name="connsiteX12-2997" fmla="*/ 975599 w 2195098"/>
              <a:gd name="connsiteY12-2998" fmla="*/ 0 h 3120373"/>
              <a:gd name="connsiteX13-2999" fmla="*/ 1056899 w 2195098"/>
              <a:gd name="connsiteY13-3000" fmla="*/ 0 h 3120373"/>
              <a:gd name="connsiteX14-3001" fmla="*/ 1138199 w 2195098"/>
              <a:gd name="connsiteY14-3002" fmla="*/ 0 h 3120373"/>
              <a:gd name="connsiteX15-3003" fmla="*/ 1219499 w 2195098"/>
              <a:gd name="connsiteY15-3004" fmla="*/ 0 h 3120373"/>
              <a:gd name="connsiteX16-3005" fmla="*/ 1300799 w 2195098"/>
              <a:gd name="connsiteY16-3006" fmla="*/ 0 h 3120373"/>
              <a:gd name="connsiteX17-3007" fmla="*/ 1382099 w 2195098"/>
              <a:gd name="connsiteY17-3008" fmla="*/ 0 h 3120373"/>
              <a:gd name="connsiteX18-3009" fmla="*/ 1463399 w 2195098"/>
              <a:gd name="connsiteY18-3010" fmla="*/ 0 h 3120373"/>
              <a:gd name="connsiteX19-3011" fmla="*/ 1544699 w 2195098"/>
              <a:gd name="connsiteY19-3012" fmla="*/ 0 h 3120373"/>
              <a:gd name="connsiteX20-3013" fmla="*/ 1625999 w 2195098"/>
              <a:gd name="connsiteY20-3014" fmla="*/ 0 h 3120373"/>
              <a:gd name="connsiteX21-3015" fmla="*/ 1707299 w 2195098"/>
              <a:gd name="connsiteY21-3016" fmla="*/ 0 h 3120373"/>
              <a:gd name="connsiteX22-3017" fmla="*/ 1788599 w 2195098"/>
              <a:gd name="connsiteY22-3018" fmla="*/ 0 h 3120373"/>
              <a:gd name="connsiteX23-3019" fmla="*/ 1869898 w 2195098"/>
              <a:gd name="connsiteY23-3020" fmla="*/ 0 h 3120373"/>
              <a:gd name="connsiteX24-3021" fmla="*/ 1951198 w 2195098"/>
              <a:gd name="connsiteY24-3022" fmla="*/ 0 h 3120373"/>
              <a:gd name="connsiteX25-3023" fmla="*/ 2032498 w 2195098"/>
              <a:gd name="connsiteY25-3024" fmla="*/ 0 h 3120373"/>
              <a:gd name="connsiteX26-3025" fmla="*/ 2113798 w 2195098"/>
              <a:gd name="connsiteY26-3026" fmla="*/ 0 h 3120373"/>
              <a:gd name="connsiteX27-3027" fmla="*/ 2195098 w 2195098"/>
              <a:gd name="connsiteY27-3028" fmla="*/ 0 h 3120373"/>
              <a:gd name="connsiteX28-3029" fmla="*/ 2195098 w 2195098"/>
              <a:gd name="connsiteY28-3030" fmla="*/ 231139 h 3120373"/>
              <a:gd name="connsiteX29-3031" fmla="*/ 2195098 w 2195098"/>
              <a:gd name="connsiteY29-3032" fmla="*/ 346708 h 3120373"/>
              <a:gd name="connsiteX30-3033" fmla="*/ 2195098 w 2195098"/>
              <a:gd name="connsiteY30-3034" fmla="*/ 693417 h 3120373"/>
              <a:gd name="connsiteX31-3035" fmla="*/ 2195098 w 2195098"/>
              <a:gd name="connsiteY31-3036" fmla="*/ 1040125 h 3120373"/>
              <a:gd name="connsiteX32-3037" fmla="*/ 2195098 w 2195098"/>
              <a:gd name="connsiteY32-3038" fmla="*/ 1386833 h 3120373"/>
              <a:gd name="connsiteX33-3039" fmla="*/ 2195098 w 2195098"/>
              <a:gd name="connsiteY33-3040" fmla="*/ 1733541 h 3120373"/>
              <a:gd name="connsiteX34-3041" fmla="*/ 2195098 w 2195098"/>
              <a:gd name="connsiteY34-3042" fmla="*/ 2080249 h 3120373"/>
              <a:gd name="connsiteX35-3043" fmla="*/ 2195098 w 2195098"/>
              <a:gd name="connsiteY35-3044" fmla="*/ 2426957 h 3120373"/>
              <a:gd name="connsiteX36-3045" fmla="*/ 2195098 w 2195098"/>
              <a:gd name="connsiteY36-3046" fmla="*/ 2773665 h 3120373"/>
              <a:gd name="connsiteX37-3047" fmla="*/ 2195098 w 2195098"/>
              <a:gd name="connsiteY37-3048" fmla="*/ 3120373 h 3120373"/>
              <a:gd name="connsiteX38-3049" fmla="*/ 1951198 w 2195098"/>
              <a:gd name="connsiteY38-3050" fmla="*/ 3120373 h 3120373"/>
              <a:gd name="connsiteX39-3051" fmla="*/ 1707299 w 2195098"/>
              <a:gd name="connsiteY39-3052" fmla="*/ 3120373 h 3120373"/>
              <a:gd name="connsiteX40-3053" fmla="*/ 1463399 w 2195098"/>
              <a:gd name="connsiteY40-3054" fmla="*/ 3120373 h 3120373"/>
              <a:gd name="connsiteX41-3055" fmla="*/ 1219499 w 2195098"/>
              <a:gd name="connsiteY41-3056" fmla="*/ 3120373 h 3120373"/>
              <a:gd name="connsiteX42-3057" fmla="*/ 975599 w 2195098"/>
              <a:gd name="connsiteY42-3058" fmla="*/ 3120373 h 3120373"/>
              <a:gd name="connsiteX43-3059" fmla="*/ 731699 w 2195098"/>
              <a:gd name="connsiteY43-3060" fmla="*/ 3120373 h 3120373"/>
              <a:gd name="connsiteX44-3061" fmla="*/ 487799 w 2195098"/>
              <a:gd name="connsiteY44-3062" fmla="*/ 3120373 h 3120373"/>
              <a:gd name="connsiteX45-3063" fmla="*/ 243900 w 2195098"/>
              <a:gd name="connsiteY45-3064" fmla="*/ 3120373 h 3120373"/>
              <a:gd name="connsiteX46-3065" fmla="*/ 0 w 2195098"/>
              <a:gd name="connsiteY46-3066" fmla="*/ 3120373 h 3120373"/>
              <a:gd name="connsiteX47-3067" fmla="*/ 0 w 2195098"/>
              <a:gd name="connsiteY47-3068" fmla="*/ 2773665 h 3120373"/>
              <a:gd name="connsiteX48-3069" fmla="*/ 0 w 2195098"/>
              <a:gd name="connsiteY48-3070" fmla="*/ 2426957 h 3120373"/>
              <a:gd name="connsiteX49-3071" fmla="*/ 0 w 2195098"/>
              <a:gd name="connsiteY49-3072" fmla="*/ 2080249 h 3120373"/>
              <a:gd name="connsiteX50-3073" fmla="*/ 0 w 2195098"/>
              <a:gd name="connsiteY50-3074" fmla="*/ 1733541 h 3120373"/>
              <a:gd name="connsiteX51-3075" fmla="*/ 0 w 2195098"/>
              <a:gd name="connsiteY51-3076" fmla="*/ 1386832 h 3120373"/>
              <a:gd name="connsiteX52-3077" fmla="*/ 0 w 2195098"/>
              <a:gd name="connsiteY52-3078" fmla="*/ 1040124 h 3120373"/>
              <a:gd name="connsiteX53-3079" fmla="*/ 0 w 2195098"/>
              <a:gd name="connsiteY53-3080" fmla="*/ 693416 h 3120373"/>
              <a:gd name="connsiteX54-3081" fmla="*/ 0 w 2195098"/>
              <a:gd name="connsiteY54-3082" fmla="*/ 346708 h 3120373"/>
              <a:gd name="connsiteX55" fmla="*/ 0 w 2195098"/>
              <a:gd name="connsiteY55" fmla="*/ 0 h 3120373"/>
              <a:gd name="connsiteX0-3083" fmla="*/ 0 w 2195098"/>
              <a:gd name="connsiteY0-3084" fmla="*/ 0 h 3120373"/>
              <a:gd name="connsiteX1-3085" fmla="*/ 81300 w 2195098"/>
              <a:gd name="connsiteY1-3086" fmla="*/ 0 h 3120373"/>
              <a:gd name="connsiteX2-3087" fmla="*/ 162600 w 2195098"/>
              <a:gd name="connsiteY2-3088" fmla="*/ 0 h 3120373"/>
              <a:gd name="connsiteX3-3089" fmla="*/ 243900 w 2195098"/>
              <a:gd name="connsiteY3-3090" fmla="*/ 0 h 3120373"/>
              <a:gd name="connsiteX4-3091" fmla="*/ 325199 w 2195098"/>
              <a:gd name="connsiteY4-3092" fmla="*/ 0 h 3120373"/>
              <a:gd name="connsiteX5-3093" fmla="*/ 406499 w 2195098"/>
              <a:gd name="connsiteY5-3094" fmla="*/ 0 h 3120373"/>
              <a:gd name="connsiteX6-3095" fmla="*/ 487799 w 2195098"/>
              <a:gd name="connsiteY6-3096" fmla="*/ 0 h 3120373"/>
              <a:gd name="connsiteX7-3097" fmla="*/ 569099 w 2195098"/>
              <a:gd name="connsiteY7-3098" fmla="*/ 0 h 3120373"/>
              <a:gd name="connsiteX8-3099" fmla="*/ 650399 w 2195098"/>
              <a:gd name="connsiteY8-3100" fmla="*/ 0 h 3120373"/>
              <a:gd name="connsiteX9-3101" fmla="*/ 731699 w 2195098"/>
              <a:gd name="connsiteY9-3102" fmla="*/ 0 h 3120373"/>
              <a:gd name="connsiteX10-3103" fmla="*/ 812999 w 2195098"/>
              <a:gd name="connsiteY10-3104" fmla="*/ 0 h 3120373"/>
              <a:gd name="connsiteX11-3105" fmla="*/ 894299 w 2195098"/>
              <a:gd name="connsiteY11-3106" fmla="*/ 0 h 3120373"/>
              <a:gd name="connsiteX12-3107" fmla="*/ 975599 w 2195098"/>
              <a:gd name="connsiteY12-3108" fmla="*/ 0 h 3120373"/>
              <a:gd name="connsiteX13-3109" fmla="*/ 1056899 w 2195098"/>
              <a:gd name="connsiteY13-3110" fmla="*/ 0 h 3120373"/>
              <a:gd name="connsiteX14-3111" fmla="*/ 1138199 w 2195098"/>
              <a:gd name="connsiteY14-3112" fmla="*/ 0 h 3120373"/>
              <a:gd name="connsiteX15-3113" fmla="*/ 1219499 w 2195098"/>
              <a:gd name="connsiteY15-3114" fmla="*/ 0 h 3120373"/>
              <a:gd name="connsiteX16-3115" fmla="*/ 1300799 w 2195098"/>
              <a:gd name="connsiteY16-3116" fmla="*/ 0 h 3120373"/>
              <a:gd name="connsiteX17-3117" fmla="*/ 1382099 w 2195098"/>
              <a:gd name="connsiteY17-3118" fmla="*/ 0 h 3120373"/>
              <a:gd name="connsiteX18-3119" fmla="*/ 1463399 w 2195098"/>
              <a:gd name="connsiteY18-3120" fmla="*/ 0 h 3120373"/>
              <a:gd name="connsiteX19-3121" fmla="*/ 1544699 w 2195098"/>
              <a:gd name="connsiteY19-3122" fmla="*/ 0 h 3120373"/>
              <a:gd name="connsiteX20-3123" fmla="*/ 1625999 w 2195098"/>
              <a:gd name="connsiteY20-3124" fmla="*/ 0 h 3120373"/>
              <a:gd name="connsiteX21-3125" fmla="*/ 1707299 w 2195098"/>
              <a:gd name="connsiteY21-3126" fmla="*/ 0 h 3120373"/>
              <a:gd name="connsiteX22-3127" fmla="*/ 1788599 w 2195098"/>
              <a:gd name="connsiteY22-3128" fmla="*/ 0 h 3120373"/>
              <a:gd name="connsiteX23-3129" fmla="*/ 1869898 w 2195098"/>
              <a:gd name="connsiteY23-3130" fmla="*/ 0 h 3120373"/>
              <a:gd name="connsiteX24-3131" fmla="*/ 1951198 w 2195098"/>
              <a:gd name="connsiteY24-3132" fmla="*/ 0 h 3120373"/>
              <a:gd name="connsiteX25-3133" fmla="*/ 2032498 w 2195098"/>
              <a:gd name="connsiteY25-3134" fmla="*/ 0 h 3120373"/>
              <a:gd name="connsiteX26-3135" fmla="*/ 2113798 w 2195098"/>
              <a:gd name="connsiteY26-3136" fmla="*/ 0 h 3120373"/>
              <a:gd name="connsiteX27-3137" fmla="*/ 2195098 w 2195098"/>
              <a:gd name="connsiteY27-3138" fmla="*/ 0 h 3120373"/>
              <a:gd name="connsiteX28-3139" fmla="*/ 2195098 w 2195098"/>
              <a:gd name="connsiteY28-3140" fmla="*/ 115569 h 3120373"/>
              <a:gd name="connsiteX29-3141" fmla="*/ 2195098 w 2195098"/>
              <a:gd name="connsiteY29-3142" fmla="*/ 231139 h 3120373"/>
              <a:gd name="connsiteX30-3143" fmla="*/ 2195098 w 2195098"/>
              <a:gd name="connsiteY30-3144" fmla="*/ 346708 h 3120373"/>
              <a:gd name="connsiteX31-3145" fmla="*/ 2195098 w 2195098"/>
              <a:gd name="connsiteY31-3146" fmla="*/ 693417 h 3120373"/>
              <a:gd name="connsiteX32-3147" fmla="*/ 2195098 w 2195098"/>
              <a:gd name="connsiteY32-3148" fmla="*/ 1040125 h 3120373"/>
              <a:gd name="connsiteX33-3149" fmla="*/ 2195098 w 2195098"/>
              <a:gd name="connsiteY33-3150" fmla="*/ 1386833 h 3120373"/>
              <a:gd name="connsiteX34-3151" fmla="*/ 2195098 w 2195098"/>
              <a:gd name="connsiteY34-3152" fmla="*/ 1733541 h 3120373"/>
              <a:gd name="connsiteX35-3153" fmla="*/ 2195098 w 2195098"/>
              <a:gd name="connsiteY35-3154" fmla="*/ 2080249 h 3120373"/>
              <a:gd name="connsiteX36-3155" fmla="*/ 2195098 w 2195098"/>
              <a:gd name="connsiteY36-3156" fmla="*/ 2426957 h 3120373"/>
              <a:gd name="connsiteX37-3157" fmla="*/ 2195098 w 2195098"/>
              <a:gd name="connsiteY37-3158" fmla="*/ 2773665 h 3120373"/>
              <a:gd name="connsiteX38-3159" fmla="*/ 2195098 w 2195098"/>
              <a:gd name="connsiteY38-3160" fmla="*/ 3120373 h 3120373"/>
              <a:gd name="connsiteX39-3161" fmla="*/ 1951198 w 2195098"/>
              <a:gd name="connsiteY39-3162" fmla="*/ 3120373 h 3120373"/>
              <a:gd name="connsiteX40-3163" fmla="*/ 1707299 w 2195098"/>
              <a:gd name="connsiteY40-3164" fmla="*/ 3120373 h 3120373"/>
              <a:gd name="connsiteX41-3165" fmla="*/ 1463399 w 2195098"/>
              <a:gd name="connsiteY41-3166" fmla="*/ 3120373 h 3120373"/>
              <a:gd name="connsiteX42-3167" fmla="*/ 1219499 w 2195098"/>
              <a:gd name="connsiteY42-3168" fmla="*/ 3120373 h 3120373"/>
              <a:gd name="connsiteX43-3169" fmla="*/ 975599 w 2195098"/>
              <a:gd name="connsiteY43-3170" fmla="*/ 3120373 h 3120373"/>
              <a:gd name="connsiteX44-3171" fmla="*/ 731699 w 2195098"/>
              <a:gd name="connsiteY44-3172" fmla="*/ 3120373 h 3120373"/>
              <a:gd name="connsiteX45-3173" fmla="*/ 487799 w 2195098"/>
              <a:gd name="connsiteY45-3174" fmla="*/ 3120373 h 3120373"/>
              <a:gd name="connsiteX46-3175" fmla="*/ 243900 w 2195098"/>
              <a:gd name="connsiteY46-3176" fmla="*/ 3120373 h 3120373"/>
              <a:gd name="connsiteX47-3177" fmla="*/ 0 w 2195098"/>
              <a:gd name="connsiteY47-3178" fmla="*/ 3120373 h 3120373"/>
              <a:gd name="connsiteX48-3179" fmla="*/ 0 w 2195098"/>
              <a:gd name="connsiteY48-3180" fmla="*/ 2773665 h 3120373"/>
              <a:gd name="connsiteX49-3181" fmla="*/ 0 w 2195098"/>
              <a:gd name="connsiteY49-3182" fmla="*/ 2426957 h 3120373"/>
              <a:gd name="connsiteX50-3183" fmla="*/ 0 w 2195098"/>
              <a:gd name="connsiteY50-3184" fmla="*/ 2080249 h 3120373"/>
              <a:gd name="connsiteX51-3185" fmla="*/ 0 w 2195098"/>
              <a:gd name="connsiteY51-3186" fmla="*/ 1733541 h 3120373"/>
              <a:gd name="connsiteX52-3187" fmla="*/ 0 w 2195098"/>
              <a:gd name="connsiteY52-3188" fmla="*/ 1386832 h 3120373"/>
              <a:gd name="connsiteX53-3189" fmla="*/ 0 w 2195098"/>
              <a:gd name="connsiteY53-3190" fmla="*/ 1040124 h 3120373"/>
              <a:gd name="connsiteX54-3191" fmla="*/ 0 w 2195098"/>
              <a:gd name="connsiteY54-3192" fmla="*/ 693416 h 3120373"/>
              <a:gd name="connsiteX55-3193" fmla="*/ 0 w 2195098"/>
              <a:gd name="connsiteY55-3194" fmla="*/ 346708 h 3120373"/>
              <a:gd name="connsiteX56" fmla="*/ 0 w 2195098"/>
              <a:gd name="connsiteY56" fmla="*/ 0 h 3120373"/>
              <a:gd name="connsiteX0-3195" fmla="*/ 0 w 2195098"/>
              <a:gd name="connsiteY0-3196" fmla="*/ 0 h 3120373"/>
              <a:gd name="connsiteX1-3197" fmla="*/ 81300 w 2195098"/>
              <a:gd name="connsiteY1-3198" fmla="*/ 0 h 3120373"/>
              <a:gd name="connsiteX2-3199" fmla="*/ 162600 w 2195098"/>
              <a:gd name="connsiteY2-3200" fmla="*/ 0 h 3120373"/>
              <a:gd name="connsiteX3-3201" fmla="*/ 243900 w 2195098"/>
              <a:gd name="connsiteY3-3202" fmla="*/ 0 h 3120373"/>
              <a:gd name="connsiteX4-3203" fmla="*/ 325199 w 2195098"/>
              <a:gd name="connsiteY4-3204" fmla="*/ 0 h 3120373"/>
              <a:gd name="connsiteX5-3205" fmla="*/ 406499 w 2195098"/>
              <a:gd name="connsiteY5-3206" fmla="*/ 0 h 3120373"/>
              <a:gd name="connsiteX6-3207" fmla="*/ 487799 w 2195098"/>
              <a:gd name="connsiteY6-3208" fmla="*/ 0 h 3120373"/>
              <a:gd name="connsiteX7-3209" fmla="*/ 569099 w 2195098"/>
              <a:gd name="connsiteY7-3210" fmla="*/ 0 h 3120373"/>
              <a:gd name="connsiteX8-3211" fmla="*/ 650399 w 2195098"/>
              <a:gd name="connsiteY8-3212" fmla="*/ 0 h 3120373"/>
              <a:gd name="connsiteX9-3213" fmla="*/ 731699 w 2195098"/>
              <a:gd name="connsiteY9-3214" fmla="*/ 0 h 3120373"/>
              <a:gd name="connsiteX10-3215" fmla="*/ 812999 w 2195098"/>
              <a:gd name="connsiteY10-3216" fmla="*/ 0 h 3120373"/>
              <a:gd name="connsiteX11-3217" fmla="*/ 894299 w 2195098"/>
              <a:gd name="connsiteY11-3218" fmla="*/ 0 h 3120373"/>
              <a:gd name="connsiteX12-3219" fmla="*/ 975599 w 2195098"/>
              <a:gd name="connsiteY12-3220" fmla="*/ 0 h 3120373"/>
              <a:gd name="connsiteX13-3221" fmla="*/ 1056899 w 2195098"/>
              <a:gd name="connsiteY13-3222" fmla="*/ 0 h 3120373"/>
              <a:gd name="connsiteX14-3223" fmla="*/ 1138199 w 2195098"/>
              <a:gd name="connsiteY14-3224" fmla="*/ 0 h 3120373"/>
              <a:gd name="connsiteX15-3225" fmla="*/ 1219499 w 2195098"/>
              <a:gd name="connsiteY15-3226" fmla="*/ 0 h 3120373"/>
              <a:gd name="connsiteX16-3227" fmla="*/ 1300799 w 2195098"/>
              <a:gd name="connsiteY16-3228" fmla="*/ 0 h 3120373"/>
              <a:gd name="connsiteX17-3229" fmla="*/ 1382099 w 2195098"/>
              <a:gd name="connsiteY17-3230" fmla="*/ 0 h 3120373"/>
              <a:gd name="connsiteX18-3231" fmla="*/ 1463399 w 2195098"/>
              <a:gd name="connsiteY18-3232" fmla="*/ 0 h 3120373"/>
              <a:gd name="connsiteX19-3233" fmla="*/ 1544699 w 2195098"/>
              <a:gd name="connsiteY19-3234" fmla="*/ 0 h 3120373"/>
              <a:gd name="connsiteX20-3235" fmla="*/ 1625999 w 2195098"/>
              <a:gd name="connsiteY20-3236" fmla="*/ 0 h 3120373"/>
              <a:gd name="connsiteX21-3237" fmla="*/ 1707299 w 2195098"/>
              <a:gd name="connsiteY21-3238" fmla="*/ 0 h 3120373"/>
              <a:gd name="connsiteX22-3239" fmla="*/ 1788599 w 2195098"/>
              <a:gd name="connsiteY22-3240" fmla="*/ 0 h 3120373"/>
              <a:gd name="connsiteX23-3241" fmla="*/ 1869898 w 2195098"/>
              <a:gd name="connsiteY23-3242" fmla="*/ 0 h 3120373"/>
              <a:gd name="connsiteX24-3243" fmla="*/ 1951198 w 2195098"/>
              <a:gd name="connsiteY24-3244" fmla="*/ 0 h 3120373"/>
              <a:gd name="connsiteX25-3245" fmla="*/ 2032498 w 2195098"/>
              <a:gd name="connsiteY25-3246" fmla="*/ 0 h 3120373"/>
              <a:gd name="connsiteX26-3247" fmla="*/ 2113798 w 2195098"/>
              <a:gd name="connsiteY26-3248" fmla="*/ 0 h 3120373"/>
              <a:gd name="connsiteX27-3249" fmla="*/ 2195098 w 2195098"/>
              <a:gd name="connsiteY27-3250" fmla="*/ 0 h 3120373"/>
              <a:gd name="connsiteX28-3251" fmla="*/ 2195098 w 2195098"/>
              <a:gd name="connsiteY28-3252" fmla="*/ 115569 h 3120373"/>
              <a:gd name="connsiteX29-3253" fmla="*/ 2195098 w 2195098"/>
              <a:gd name="connsiteY29-3254" fmla="*/ 231139 h 3120373"/>
              <a:gd name="connsiteX30-3255" fmla="*/ 2195098 w 2195098"/>
              <a:gd name="connsiteY30-3256" fmla="*/ 346708 h 3120373"/>
              <a:gd name="connsiteX31-3257" fmla="*/ 2195098 w 2195098"/>
              <a:gd name="connsiteY31-3258" fmla="*/ 577847 h 3120373"/>
              <a:gd name="connsiteX32-3259" fmla="*/ 2195098 w 2195098"/>
              <a:gd name="connsiteY32-3260" fmla="*/ 693417 h 3120373"/>
              <a:gd name="connsiteX33-3261" fmla="*/ 2195098 w 2195098"/>
              <a:gd name="connsiteY33-3262" fmla="*/ 1040125 h 3120373"/>
              <a:gd name="connsiteX34-3263" fmla="*/ 2195098 w 2195098"/>
              <a:gd name="connsiteY34-3264" fmla="*/ 1386833 h 3120373"/>
              <a:gd name="connsiteX35-3265" fmla="*/ 2195098 w 2195098"/>
              <a:gd name="connsiteY35-3266" fmla="*/ 1733541 h 3120373"/>
              <a:gd name="connsiteX36-3267" fmla="*/ 2195098 w 2195098"/>
              <a:gd name="connsiteY36-3268" fmla="*/ 2080249 h 3120373"/>
              <a:gd name="connsiteX37-3269" fmla="*/ 2195098 w 2195098"/>
              <a:gd name="connsiteY37-3270" fmla="*/ 2426957 h 3120373"/>
              <a:gd name="connsiteX38-3271" fmla="*/ 2195098 w 2195098"/>
              <a:gd name="connsiteY38-3272" fmla="*/ 2773665 h 3120373"/>
              <a:gd name="connsiteX39-3273" fmla="*/ 2195098 w 2195098"/>
              <a:gd name="connsiteY39-3274" fmla="*/ 3120373 h 3120373"/>
              <a:gd name="connsiteX40-3275" fmla="*/ 1951198 w 2195098"/>
              <a:gd name="connsiteY40-3276" fmla="*/ 3120373 h 3120373"/>
              <a:gd name="connsiteX41-3277" fmla="*/ 1707299 w 2195098"/>
              <a:gd name="connsiteY41-3278" fmla="*/ 3120373 h 3120373"/>
              <a:gd name="connsiteX42-3279" fmla="*/ 1463399 w 2195098"/>
              <a:gd name="connsiteY42-3280" fmla="*/ 3120373 h 3120373"/>
              <a:gd name="connsiteX43-3281" fmla="*/ 1219499 w 2195098"/>
              <a:gd name="connsiteY43-3282" fmla="*/ 3120373 h 3120373"/>
              <a:gd name="connsiteX44-3283" fmla="*/ 975599 w 2195098"/>
              <a:gd name="connsiteY44-3284" fmla="*/ 3120373 h 3120373"/>
              <a:gd name="connsiteX45-3285" fmla="*/ 731699 w 2195098"/>
              <a:gd name="connsiteY45-3286" fmla="*/ 3120373 h 3120373"/>
              <a:gd name="connsiteX46-3287" fmla="*/ 487799 w 2195098"/>
              <a:gd name="connsiteY46-3288" fmla="*/ 3120373 h 3120373"/>
              <a:gd name="connsiteX47-3289" fmla="*/ 243900 w 2195098"/>
              <a:gd name="connsiteY47-3290" fmla="*/ 3120373 h 3120373"/>
              <a:gd name="connsiteX48-3291" fmla="*/ 0 w 2195098"/>
              <a:gd name="connsiteY48-3292" fmla="*/ 3120373 h 3120373"/>
              <a:gd name="connsiteX49-3293" fmla="*/ 0 w 2195098"/>
              <a:gd name="connsiteY49-3294" fmla="*/ 2773665 h 3120373"/>
              <a:gd name="connsiteX50-3295" fmla="*/ 0 w 2195098"/>
              <a:gd name="connsiteY50-3296" fmla="*/ 2426957 h 3120373"/>
              <a:gd name="connsiteX51-3297" fmla="*/ 0 w 2195098"/>
              <a:gd name="connsiteY51-3298" fmla="*/ 2080249 h 3120373"/>
              <a:gd name="connsiteX52-3299" fmla="*/ 0 w 2195098"/>
              <a:gd name="connsiteY52-3300" fmla="*/ 1733541 h 3120373"/>
              <a:gd name="connsiteX53-3301" fmla="*/ 0 w 2195098"/>
              <a:gd name="connsiteY53-3302" fmla="*/ 1386832 h 3120373"/>
              <a:gd name="connsiteX54-3303" fmla="*/ 0 w 2195098"/>
              <a:gd name="connsiteY54-3304" fmla="*/ 1040124 h 3120373"/>
              <a:gd name="connsiteX55-3305" fmla="*/ 0 w 2195098"/>
              <a:gd name="connsiteY55-3306" fmla="*/ 693416 h 3120373"/>
              <a:gd name="connsiteX56-3307" fmla="*/ 0 w 2195098"/>
              <a:gd name="connsiteY56-3308" fmla="*/ 346708 h 3120373"/>
              <a:gd name="connsiteX57" fmla="*/ 0 w 2195098"/>
              <a:gd name="connsiteY57" fmla="*/ 0 h 3120373"/>
              <a:gd name="connsiteX0-3309" fmla="*/ 0 w 2195098"/>
              <a:gd name="connsiteY0-3310" fmla="*/ 0 h 3120373"/>
              <a:gd name="connsiteX1-3311" fmla="*/ 81300 w 2195098"/>
              <a:gd name="connsiteY1-3312" fmla="*/ 0 h 3120373"/>
              <a:gd name="connsiteX2-3313" fmla="*/ 162600 w 2195098"/>
              <a:gd name="connsiteY2-3314" fmla="*/ 0 h 3120373"/>
              <a:gd name="connsiteX3-3315" fmla="*/ 243900 w 2195098"/>
              <a:gd name="connsiteY3-3316" fmla="*/ 0 h 3120373"/>
              <a:gd name="connsiteX4-3317" fmla="*/ 325199 w 2195098"/>
              <a:gd name="connsiteY4-3318" fmla="*/ 0 h 3120373"/>
              <a:gd name="connsiteX5-3319" fmla="*/ 406499 w 2195098"/>
              <a:gd name="connsiteY5-3320" fmla="*/ 0 h 3120373"/>
              <a:gd name="connsiteX6-3321" fmla="*/ 487799 w 2195098"/>
              <a:gd name="connsiteY6-3322" fmla="*/ 0 h 3120373"/>
              <a:gd name="connsiteX7-3323" fmla="*/ 569099 w 2195098"/>
              <a:gd name="connsiteY7-3324" fmla="*/ 0 h 3120373"/>
              <a:gd name="connsiteX8-3325" fmla="*/ 650399 w 2195098"/>
              <a:gd name="connsiteY8-3326" fmla="*/ 0 h 3120373"/>
              <a:gd name="connsiteX9-3327" fmla="*/ 731699 w 2195098"/>
              <a:gd name="connsiteY9-3328" fmla="*/ 0 h 3120373"/>
              <a:gd name="connsiteX10-3329" fmla="*/ 812999 w 2195098"/>
              <a:gd name="connsiteY10-3330" fmla="*/ 0 h 3120373"/>
              <a:gd name="connsiteX11-3331" fmla="*/ 894299 w 2195098"/>
              <a:gd name="connsiteY11-3332" fmla="*/ 0 h 3120373"/>
              <a:gd name="connsiteX12-3333" fmla="*/ 975599 w 2195098"/>
              <a:gd name="connsiteY12-3334" fmla="*/ 0 h 3120373"/>
              <a:gd name="connsiteX13-3335" fmla="*/ 1056899 w 2195098"/>
              <a:gd name="connsiteY13-3336" fmla="*/ 0 h 3120373"/>
              <a:gd name="connsiteX14-3337" fmla="*/ 1138199 w 2195098"/>
              <a:gd name="connsiteY14-3338" fmla="*/ 0 h 3120373"/>
              <a:gd name="connsiteX15-3339" fmla="*/ 1219499 w 2195098"/>
              <a:gd name="connsiteY15-3340" fmla="*/ 0 h 3120373"/>
              <a:gd name="connsiteX16-3341" fmla="*/ 1300799 w 2195098"/>
              <a:gd name="connsiteY16-3342" fmla="*/ 0 h 3120373"/>
              <a:gd name="connsiteX17-3343" fmla="*/ 1382099 w 2195098"/>
              <a:gd name="connsiteY17-3344" fmla="*/ 0 h 3120373"/>
              <a:gd name="connsiteX18-3345" fmla="*/ 1463399 w 2195098"/>
              <a:gd name="connsiteY18-3346" fmla="*/ 0 h 3120373"/>
              <a:gd name="connsiteX19-3347" fmla="*/ 1544699 w 2195098"/>
              <a:gd name="connsiteY19-3348" fmla="*/ 0 h 3120373"/>
              <a:gd name="connsiteX20-3349" fmla="*/ 1625999 w 2195098"/>
              <a:gd name="connsiteY20-3350" fmla="*/ 0 h 3120373"/>
              <a:gd name="connsiteX21-3351" fmla="*/ 1707299 w 2195098"/>
              <a:gd name="connsiteY21-3352" fmla="*/ 0 h 3120373"/>
              <a:gd name="connsiteX22-3353" fmla="*/ 1788599 w 2195098"/>
              <a:gd name="connsiteY22-3354" fmla="*/ 0 h 3120373"/>
              <a:gd name="connsiteX23-3355" fmla="*/ 1869898 w 2195098"/>
              <a:gd name="connsiteY23-3356" fmla="*/ 0 h 3120373"/>
              <a:gd name="connsiteX24-3357" fmla="*/ 1951198 w 2195098"/>
              <a:gd name="connsiteY24-3358" fmla="*/ 0 h 3120373"/>
              <a:gd name="connsiteX25-3359" fmla="*/ 2032498 w 2195098"/>
              <a:gd name="connsiteY25-3360" fmla="*/ 0 h 3120373"/>
              <a:gd name="connsiteX26-3361" fmla="*/ 2113798 w 2195098"/>
              <a:gd name="connsiteY26-3362" fmla="*/ 0 h 3120373"/>
              <a:gd name="connsiteX27-3363" fmla="*/ 2195098 w 2195098"/>
              <a:gd name="connsiteY27-3364" fmla="*/ 0 h 3120373"/>
              <a:gd name="connsiteX28-3365" fmla="*/ 2195098 w 2195098"/>
              <a:gd name="connsiteY28-3366" fmla="*/ 115569 h 3120373"/>
              <a:gd name="connsiteX29-3367" fmla="*/ 2195098 w 2195098"/>
              <a:gd name="connsiteY29-3368" fmla="*/ 231139 h 3120373"/>
              <a:gd name="connsiteX30-3369" fmla="*/ 2195098 w 2195098"/>
              <a:gd name="connsiteY30-3370" fmla="*/ 346708 h 3120373"/>
              <a:gd name="connsiteX31-3371" fmla="*/ 2195098 w 2195098"/>
              <a:gd name="connsiteY31-3372" fmla="*/ 462278 h 3120373"/>
              <a:gd name="connsiteX32-3373" fmla="*/ 2195098 w 2195098"/>
              <a:gd name="connsiteY32-3374" fmla="*/ 577847 h 3120373"/>
              <a:gd name="connsiteX33-3375" fmla="*/ 2195098 w 2195098"/>
              <a:gd name="connsiteY33-3376" fmla="*/ 693417 h 3120373"/>
              <a:gd name="connsiteX34-3377" fmla="*/ 2195098 w 2195098"/>
              <a:gd name="connsiteY34-3378" fmla="*/ 1040125 h 3120373"/>
              <a:gd name="connsiteX35-3379" fmla="*/ 2195098 w 2195098"/>
              <a:gd name="connsiteY35-3380" fmla="*/ 1386833 h 3120373"/>
              <a:gd name="connsiteX36-3381" fmla="*/ 2195098 w 2195098"/>
              <a:gd name="connsiteY36-3382" fmla="*/ 1733541 h 3120373"/>
              <a:gd name="connsiteX37-3383" fmla="*/ 2195098 w 2195098"/>
              <a:gd name="connsiteY37-3384" fmla="*/ 2080249 h 3120373"/>
              <a:gd name="connsiteX38-3385" fmla="*/ 2195098 w 2195098"/>
              <a:gd name="connsiteY38-3386" fmla="*/ 2426957 h 3120373"/>
              <a:gd name="connsiteX39-3387" fmla="*/ 2195098 w 2195098"/>
              <a:gd name="connsiteY39-3388" fmla="*/ 2773665 h 3120373"/>
              <a:gd name="connsiteX40-3389" fmla="*/ 2195098 w 2195098"/>
              <a:gd name="connsiteY40-3390" fmla="*/ 3120373 h 3120373"/>
              <a:gd name="connsiteX41-3391" fmla="*/ 1951198 w 2195098"/>
              <a:gd name="connsiteY41-3392" fmla="*/ 3120373 h 3120373"/>
              <a:gd name="connsiteX42-3393" fmla="*/ 1707299 w 2195098"/>
              <a:gd name="connsiteY42-3394" fmla="*/ 3120373 h 3120373"/>
              <a:gd name="connsiteX43-3395" fmla="*/ 1463399 w 2195098"/>
              <a:gd name="connsiteY43-3396" fmla="*/ 3120373 h 3120373"/>
              <a:gd name="connsiteX44-3397" fmla="*/ 1219499 w 2195098"/>
              <a:gd name="connsiteY44-3398" fmla="*/ 3120373 h 3120373"/>
              <a:gd name="connsiteX45-3399" fmla="*/ 975599 w 2195098"/>
              <a:gd name="connsiteY45-3400" fmla="*/ 3120373 h 3120373"/>
              <a:gd name="connsiteX46-3401" fmla="*/ 731699 w 2195098"/>
              <a:gd name="connsiteY46-3402" fmla="*/ 3120373 h 3120373"/>
              <a:gd name="connsiteX47-3403" fmla="*/ 487799 w 2195098"/>
              <a:gd name="connsiteY47-3404" fmla="*/ 3120373 h 3120373"/>
              <a:gd name="connsiteX48-3405" fmla="*/ 243900 w 2195098"/>
              <a:gd name="connsiteY48-3406" fmla="*/ 3120373 h 3120373"/>
              <a:gd name="connsiteX49-3407" fmla="*/ 0 w 2195098"/>
              <a:gd name="connsiteY49-3408" fmla="*/ 3120373 h 3120373"/>
              <a:gd name="connsiteX50-3409" fmla="*/ 0 w 2195098"/>
              <a:gd name="connsiteY50-3410" fmla="*/ 2773665 h 3120373"/>
              <a:gd name="connsiteX51-3411" fmla="*/ 0 w 2195098"/>
              <a:gd name="connsiteY51-3412" fmla="*/ 2426957 h 3120373"/>
              <a:gd name="connsiteX52-3413" fmla="*/ 0 w 2195098"/>
              <a:gd name="connsiteY52-3414" fmla="*/ 2080249 h 3120373"/>
              <a:gd name="connsiteX53-3415" fmla="*/ 0 w 2195098"/>
              <a:gd name="connsiteY53-3416" fmla="*/ 1733541 h 3120373"/>
              <a:gd name="connsiteX54-3417" fmla="*/ 0 w 2195098"/>
              <a:gd name="connsiteY54-3418" fmla="*/ 1386832 h 3120373"/>
              <a:gd name="connsiteX55-3419" fmla="*/ 0 w 2195098"/>
              <a:gd name="connsiteY55-3420" fmla="*/ 1040124 h 3120373"/>
              <a:gd name="connsiteX56-3421" fmla="*/ 0 w 2195098"/>
              <a:gd name="connsiteY56-3422" fmla="*/ 693416 h 3120373"/>
              <a:gd name="connsiteX57-3423" fmla="*/ 0 w 2195098"/>
              <a:gd name="connsiteY57-3424" fmla="*/ 346708 h 3120373"/>
              <a:gd name="connsiteX58" fmla="*/ 0 w 2195098"/>
              <a:gd name="connsiteY58" fmla="*/ 0 h 3120373"/>
              <a:gd name="connsiteX0-3425" fmla="*/ 0 w 2195098"/>
              <a:gd name="connsiteY0-3426" fmla="*/ 0 h 3120373"/>
              <a:gd name="connsiteX1-3427" fmla="*/ 81300 w 2195098"/>
              <a:gd name="connsiteY1-3428" fmla="*/ 0 h 3120373"/>
              <a:gd name="connsiteX2-3429" fmla="*/ 162600 w 2195098"/>
              <a:gd name="connsiteY2-3430" fmla="*/ 0 h 3120373"/>
              <a:gd name="connsiteX3-3431" fmla="*/ 243900 w 2195098"/>
              <a:gd name="connsiteY3-3432" fmla="*/ 0 h 3120373"/>
              <a:gd name="connsiteX4-3433" fmla="*/ 325199 w 2195098"/>
              <a:gd name="connsiteY4-3434" fmla="*/ 0 h 3120373"/>
              <a:gd name="connsiteX5-3435" fmla="*/ 406499 w 2195098"/>
              <a:gd name="connsiteY5-3436" fmla="*/ 0 h 3120373"/>
              <a:gd name="connsiteX6-3437" fmla="*/ 487799 w 2195098"/>
              <a:gd name="connsiteY6-3438" fmla="*/ 0 h 3120373"/>
              <a:gd name="connsiteX7-3439" fmla="*/ 569099 w 2195098"/>
              <a:gd name="connsiteY7-3440" fmla="*/ 0 h 3120373"/>
              <a:gd name="connsiteX8-3441" fmla="*/ 650399 w 2195098"/>
              <a:gd name="connsiteY8-3442" fmla="*/ 0 h 3120373"/>
              <a:gd name="connsiteX9-3443" fmla="*/ 731699 w 2195098"/>
              <a:gd name="connsiteY9-3444" fmla="*/ 0 h 3120373"/>
              <a:gd name="connsiteX10-3445" fmla="*/ 812999 w 2195098"/>
              <a:gd name="connsiteY10-3446" fmla="*/ 0 h 3120373"/>
              <a:gd name="connsiteX11-3447" fmla="*/ 894299 w 2195098"/>
              <a:gd name="connsiteY11-3448" fmla="*/ 0 h 3120373"/>
              <a:gd name="connsiteX12-3449" fmla="*/ 975599 w 2195098"/>
              <a:gd name="connsiteY12-3450" fmla="*/ 0 h 3120373"/>
              <a:gd name="connsiteX13-3451" fmla="*/ 1056899 w 2195098"/>
              <a:gd name="connsiteY13-3452" fmla="*/ 0 h 3120373"/>
              <a:gd name="connsiteX14-3453" fmla="*/ 1138199 w 2195098"/>
              <a:gd name="connsiteY14-3454" fmla="*/ 0 h 3120373"/>
              <a:gd name="connsiteX15-3455" fmla="*/ 1219499 w 2195098"/>
              <a:gd name="connsiteY15-3456" fmla="*/ 0 h 3120373"/>
              <a:gd name="connsiteX16-3457" fmla="*/ 1300799 w 2195098"/>
              <a:gd name="connsiteY16-3458" fmla="*/ 0 h 3120373"/>
              <a:gd name="connsiteX17-3459" fmla="*/ 1382099 w 2195098"/>
              <a:gd name="connsiteY17-3460" fmla="*/ 0 h 3120373"/>
              <a:gd name="connsiteX18-3461" fmla="*/ 1463399 w 2195098"/>
              <a:gd name="connsiteY18-3462" fmla="*/ 0 h 3120373"/>
              <a:gd name="connsiteX19-3463" fmla="*/ 1544699 w 2195098"/>
              <a:gd name="connsiteY19-3464" fmla="*/ 0 h 3120373"/>
              <a:gd name="connsiteX20-3465" fmla="*/ 1625999 w 2195098"/>
              <a:gd name="connsiteY20-3466" fmla="*/ 0 h 3120373"/>
              <a:gd name="connsiteX21-3467" fmla="*/ 1707299 w 2195098"/>
              <a:gd name="connsiteY21-3468" fmla="*/ 0 h 3120373"/>
              <a:gd name="connsiteX22-3469" fmla="*/ 1788599 w 2195098"/>
              <a:gd name="connsiteY22-3470" fmla="*/ 0 h 3120373"/>
              <a:gd name="connsiteX23-3471" fmla="*/ 1869898 w 2195098"/>
              <a:gd name="connsiteY23-3472" fmla="*/ 0 h 3120373"/>
              <a:gd name="connsiteX24-3473" fmla="*/ 1951198 w 2195098"/>
              <a:gd name="connsiteY24-3474" fmla="*/ 0 h 3120373"/>
              <a:gd name="connsiteX25-3475" fmla="*/ 2032498 w 2195098"/>
              <a:gd name="connsiteY25-3476" fmla="*/ 0 h 3120373"/>
              <a:gd name="connsiteX26-3477" fmla="*/ 2113798 w 2195098"/>
              <a:gd name="connsiteY26-3478" fmla="*/ 0 h 3120373"/>
              <a:gd name="connsiteX27-3479" fmla="*/ 2195098 w 2195098"/>
              <a:gd name="connsiteY27-3480" fmla="*/ 0 h 3120373"/>
              <a:gd name="connsiteX28-3481" fmla="*/ 2195098 w 2195098"/>
              <a:gd name="connsiteY28-3482" fmla="*/ 115569 h 3120373"/>
              <a:gd name="connsiteX29-3483" fmla="*/ 2195098 w 2195098"/>
              <a:gd name="connsiteY29-3484" fmla="*/ 231139 h 3120373"/>
              <a:gd name="connsiteX30-3485" fmla="*/ 2195098 w 2195098"/>
              <a:gd name="connsiteY30-3486" fmla="*/ 346708 h 3120373"/>
              <a:gd name="connsiteX31-3487" fmla="*/ 2195098 w 2195098"/>
              <a:gd name="connsiteY31-3488" fmla="*/ 462278 h 3120373"/>
              <a:gd name="connsiteX32-3489" fmla="*/ 2195098 w 2195098"/>
              <a:gd name="connsiteY32-3490" fmla="*/ 577847 h 3120373"/>
              <a:gd name="connsiteX33-3491" fmla="*/ 2195098 w 2195098"/>
              <a:gd name="connsiteY33-3492" fmla="*/ 693417 h 3120373"/>
              <a:gd name="connsiteX34-3493" fmla="*/ 2195098 w 2195098"/>
              <a:gd name="connsiteY34-3494" fmla="*/ 924556 h 3120373"/>
              <a:gd name="connsiteX35-3495" fmla="*/ 2195098 w 2195098"/>
              <a:gd name="connsiteY35-3496" fmla="*/ 1040125 h 3120373"/>
              <a:gd name="connsiteX36-3497" fmla="*/ 2195098 w 2195098"/>
              <a:gd name="connsiteY36-3498" fmla="*/ 1386833 h 3120373"/>
              <a:gd name="connsiteX37-3499" fmla="*/ 2195098 w 2195098"/>
              <a:gd name="connsiteY37-3500" fmla="*/ 1733541 h 3120373"/>
              <a:gd name="connsiteX38-3501" fmla="*/ 2195098 w 2195098"/>
              <a:gd name="connsiteY38-3502" fmla="*/ 2080249 h 3120373"/>
              <a:gd name="connsiteX39-3503" fmla="*/ 2195098 w 2195098"/>
              <a:gd name="connsiteY39-3504" fmla="*/ 2426957 h 3120373"/>
              <a:gd name="connsiteX40-3505" fmla="*/ 2195098 w 2195098"/>
              <a:gd name="connsiteY40-3506" fmla="*/ 2773665 h 3120373"/>
              <a:gd name="connsiteX41-3507" fmla="*/ 2195098 w 2195098"/>
              <a:gd name="connsiteY41-3508" fmla="*/ 3120373 h 3120373"/>
              <a:gd name="connsiteX42-3509" fmla="*/ 1951198 w 2195098"/>
              <a:gd name="connsiteY42-3510" fmla="*/ 3120373 h 3120373"/>
              <a:gd name="connsiteX43-3511" fmla="*/ 1707299 w 2195098"/>
              <a:gd name="connsiteY43-3512" fmla="*/ 3120373 h 3120373"/>
              <a:gd name="connsiteX44-3513" fmla="*/ 1463399 w 2195098"/>
              <a:gd name="connsiteY44-3514" fmla="*/ 3120373 h 3120373"/>
              <a:gd name="connsiteX45-3515" fmla="*/ 1219499 w 2195098"/>
              <a:gd name="connsiteY45-3516" fmla="*/ 3120373 h 3120373"/>
              <a:gd name="connsiteX46-3517" fmla="*/ 975599 w 2195098"/>
              <a:gd name="connsiteY46-3518" fmla="*/ 3120373 h 3120373"/>
              <a:gd name="connsiteX47-3519" fmla="*/ 731699 w 2195098"/>
              <a:gd name="connsiteY47-3520" fmla="*/ 3120373 h 3120373"/>
              <a:gd name="connsiteX48-3521" fmla="*/ 487799 w 2195098"/>
              <a:gd name="connsiteY48-3522" fmla="*/ 3120373 h 3120373"/>
              <a:gd name="connsiteX49-3523" fmla="*/ 243900 w 2195098"/>
              <a:gd name="connsiteY49-3524" fmla="*/ 3120373 h 3120373"/>
              <a:gd name="connsiteX50-3525" fmla="*/ 0 w 2195098"/>
              <a:gd name="connsiteY50-3526" fmla="*/ 3120373 h 3120373"/>
              <a:gd name="connsiteX51-3527" fmla="*/ 0 w 2195098"/>
              <a:gd name="connsiteY51-3528" fmla="*/ 2773665 h 3120373"/>
              <a:gd name="connsiteX52-3529" fmla="*/ 0 w 2195098"/>
              <a:gd name="connsiteY52-3530" fmla="*/ 2426957 h 3120373"/>
              <a:gd name="connsiteX53-3531" fmla="*/ 0 w 2195098"/>
              <a:gd name="connsiteY53-3532" fmla="*/ 2080249 h 3120373"/>
              <a:gd name="connsiteX54-3533" fmla="*/ 0 w 2195098"/>
              <a:gd name="connsiteY54-3534" fmla="*/ 1733541 h 3120373"/>
              <a:gd name="connsiteX55-3535" fmla="*/ 0 w 2195098"/>
              <a:gd name="connsiteY55-3536" fmla="*/ 1386832 h 3120373"/>
              <a:gd name="connsiteX56-3537" fmla="*/ 0 w 2195098"/>
              <a:gd name="connsiteY56-3538" fmla="*/ 1040124 h 3120373"/>
              <a:gd name="connsiteX57-3539" fmla="*/ 0 w 2195098"/>
              <a:gd name="connsiteY57-3540" fmla="*/ 693416 h 3120373"/>
              <a:gd name="connsiteX58-3541" fmla="*/ 0 w 2195098"/>
              <a:gd name="connsiteY58-3542" fmla="*/ 346708 h 3120373"/>
              <a:gd name="connsiteX59" fmla="*/ 0 w 2195098"/>
              <a:gd name="connsiteY59" fmla="*/ 0 h 3120373"/>
              <a:gd name="connsiteX0-3543" fmla="*/ 0 w 2195098"/>
              <a:gd name="connsiteY0-3544" fmla="*/ 0 h 3120373"/>
              <a:gd name="connsiteX1-3545" fmla="*/ 81300 w 2195098"/>
              <a:gd name="connsiteY1-3546" fmla="*/ 0 h 3120373"/>
              <a:gd name="connsiteX2-3547" fmla="*/ 162600 w 2195098"/>
              <a:gd name="connsiteY2-3548" fmla="*/ 0 h 3120373"/>
              <a:gd name="connsiteX3-3549" fmla="*/ 243900 w 2195098"/>
              <a:gd name="connsiteY3-3550" fmla="*/ 0 h 3120373"/>
              <a:gd name="connsiteX4-3551" fmla="*/ 325199 w 2195098"/>
              <a:gd name="connsiteY4-3552" fmla="*/ 0 h 3120373"/>
              <a:gd name="connsiteX5-3553" fmla="*/ 406499 w 2195098"/>
              <a:gd name="connsiteY5-3554" fmla="*/ 0 h 3120373"/>
              <a:gd name="connsiteX6-3555" fmla="*/ 487799 w 2195098"/>
              <a:gd name="connsiteY6-3556" fmla="*/ 0 h 3120373"/>
              <a:gd name="connsiteX7-3557" fmla="*/ 569099 w 2195098"/>
              <a:gd name="connsiteY7-3558" fmla="*/ 0 h 3120373"/>
              <a:gd name="connsiteX8-3559" fmla="*/ 650399 w 2195098"/>
              <a:gd name="connsiteY8-3560" fmla="*/ 0 h 3120373"/>
              <a:gd name="connsiteX9-3561" fmla="*/ 731699 w 2195098"/>
              <a:gd name="connsiteY9-3562" fmla="*/ 0 h 3120373"/>
              <a:gd name="connsiteX10-3563" fmla="*/ 812999 w 2195098"/>
              <a:gd name="connsiteY10-3564" fmla="*/ 0 h 3120373"/>
              <a:gd name="connsiteX11-3565" fmla="*/ 894299 w 2195098"/>
              <a:gd name="connsiteY11-3566" fmla="*/ 0 h 3120373"/>
              <a:gd name="connsiteX12-3567" fmla="*/ 975599 w 2195098"/>
              <a:gd name="connsiteY12-3568" fmla="*/ 0 h 3120373"/>
              <a:gd name="connsiteX13-3569" fmla="*/ 1056899 w 2195098"/>
              <a:gd name="connsiteY13-3570" fmla="*/ 0 h 3120373"/>
              <a:gd name="connsiteX14-3571" fmla="*/ 1138199 w 2195098"/>
              <a:gd name="connsiteY14-3572" fmla="*/ 0 h 3120373"/>
              <a:gd name="connsiteX15-3573" fmla="*/ 1219499 w 2195098"/>
              <a:gd name="connsiteY15-3574" fmla="*/ 0 h 3120373"/>
              <a:gd name="connsiteX16-3575" fmla="*/ 1300799 w 2195098"/>
              <a:gd name="connsiteY16-3576" fmla="*/ 0 h 3120373"/>
              <a:gd name="connsiteX17-3577" fmla="*/ 1382099 w 2195098"/>
              <a:gd name="connsiteY17-3578" fmla="*/ 0 h 3120373"/>
              <a:gd name="connsiteX18-3579" fmla="*/ 1463399 w 2195098"/>
              <a:gd name="connsiteY18-3580" fmla="*/ 0 h 3120373"/>
              <a:gd name="connsiteX19-3581" fmla="*/ 1544699 w 2195098"/>
              <a:gd name="connsiteY19-3582" fmla="*/ 0 h 3120373"/>
              <a:gd name="connsiteX20-3583" fmla="*/ 1625999 w 2195098"/>
              <a:gd name="connsiteY20-3584" fmla="*/ 0 h 3120373"/>
              <a:gd name="connsiteX21-3585" fmla="*/ 1707299 w 2195098"/>
              <a:gd name="connsiteY21-3586" fmla="*/ 0 h 3120373"/>
              <a:gd name="connsiteX22-3587" fmla="*/ 1788599 w 2195098"/>
              <a:gd name="connsiteY22-3588" fmla="*/ 0 h 3120373"/>
              <a:gd name="connsiteX23-3589" fmla="*/ 1869898 w 2195098"/>
              <a:gd name="connsiteY23-3590" fmla="*/ 0 h 3120373"/>
              <a:gd name="connsiteX24-3591" fmla="*/ 1951198 w 2195098"/>
              <a:gd name="connsiteY24-3592" fmla="*/ 0 h 3120373"/>
              <a:gd name="connsiteX25-3593" fmla="*/ 2032498 w 2195098"/>
              <a:gd name="connsiteY25-3594" fmla="*/ 0 h 3120373"/>
              <a:gd name="connsiteX26-3595" fmla="*/ 2113798 w 2195098"/>
              <a:gd name="connsiteY26-3596" fmla="*/ 0 h 3120373"/>
              <a:gd name="connsiteX27-3597" fmla="*/ 2195098 w 2195098"/>
              <a:gd name="connsiteY27-3598" fmla="*/ 0 h 3120373"/>
              <a:gd name="connsiteX28-3599" fmla="*/ 2195098 w 2195098"/>
              <a:gd name="connsiteY28-3600" fmla="*/ 115569 h 3120373"/>
              <a:gd name="connsiteX29-3601" fmla="*/ 2195098 w 2195098"/>
              <a:gd name="connsiteY29-3602" fmla="*/ 231139 h 3120373"/>
              <a:gd name="connsiteX30-3603" fmla="*/ 2195098 w 2195098"/>
              <a:gd name="connsiteY30-3604" fmla="*/ 346708 h 3120373"/>
              <a:gd name="connsiteX31-3605" fmla="*/ 2195098 w 2195098"/>
              <a:gd name="connsiteY31-3606" fmla="*/ 462278 h 3120373"/>
              <a:gd name="connsiteX32-3607" fmla="*/ 2195098 w 2195098"/>
              <a:gd name="connsiteY32-3608" fmla="*/ 577847 h 3120373"/>
              <a:gd name="connsiteX33-3609" fmla="*/ 2195098 w 2195098"/>
              <a:gd name="connsiteY33-3610" fmla="*/ 693417 h 3120373"/>
              <a:gd name="connsiteX34-3611" fmla="*/ 2195098 w 2195098"/>
              <a:gd name="connsiteY34-3612" fmla="*/ 808986 h 3120373"/>
              <a:gd name="connsiteX35-3613" fmla="*/ 2195098 w 2195098"/>
              <a:gd name="connsiteY35-3614" fmla="*/ 924556 h 3120373"/>
              <a:gd name="connsiteX36-3615" fmla="*/ 2195098 w 2195098"/>
              <a:gd name="connsiteY36-3616" fmla="*/ 1040125 h 3120373"/>
              <a:gd name="connsiteX37-3617" fmla="*/ 2195098 w 2195098"/>
              <a:gd name="connsiteY37-3618" fmla="*/ 1386833 h 3120373"/>
              <a:gd name="connsiteX38-3619" fmla="*/ 2195098 w 2195098"/>
              <a:gd name="connsiteY38-3620" fmla="*/ 1733541 h 3120373"/>
              <a:gd name="connsiteX39-3621" fmla="*/ 2195098 w 2195098"/>
              <a:gd name="connsiteY39-3622" fmla="*/ 2080249 h 3120373"/>
              <a:gd name="connsiteX40-3623" fmla="*/ 2195098 w 2195098"/>
              <a:gd name="connsiteY40-3624" fmla="*/ 2426957 h 3120373"/>
              <a:gd name="connsiteX41-3625" fmla="*/ 2195098 w 2195098"/>
              <a:gd name="connsiteY41-3626" fmla="*/ 2773665 h 3120373"/>
              <a:gd name="connsiteX42-3627" fmla="*/ 2195098 w 2195098"/>
              <a:gd name="connsiteY42-3628" fmla="*/ 3120373 h 3120373"/>
              <a:gd name="connsiteX43-3629" fmla="*/ 1951198 w 2195098"/>
              <a:gd name="connsiteY43-3630" fmla="*/ 3120373 h 3120373"/>
              <a:gd name="connsiteX44-3631" fmla="*/ 1707299 w 2195098"/>
              <a:gd name="connsiteY44-3632" fmla="*/ 3120373 h 3120373"/>
              <a:gd name="connsiteX45-3633" fmla="*/ 1463399 w 2195098"/>
              <a:gd name="connsiteY45-3634" fmla="*/ 3120373 h 3120373"/>
              <a:gd name="connsiteX46-3635" fmla="*/ 1219499 w 2195098"/>
              <a:gd name="connsiteY46-3636" fmla="*/ 3120373 h 3120373"/>
              <a:gd name="connsiteX47-3637" fmla="*/ 975599 w 2195098"/>
              <a:gd name="connsiteY47-3638" fmla="*/ 3120373 h 3120373"/>
              <a:gd name="connsiteX48-3639" fmla="*/ 731699 w 2195098"/>
              <a:gd name="connsiteY48-3640" fmla="*/ 3120373 h 3120373"/>
              <a:gd name="connsiteX49-3641" fmla="*/ 487799 w 2195098"/>
              <a:gd name="connsiteY49-3642" fmla="*/ 3120373 h 3120373"/>
              <a:gd name="connsiteX50-3643" fmla="*/ 243900 w 2195098"/>
              <a:gd name="connsiteY50-3644" fmla="*/ 3120373 h 3120373"/>
              <a:gd name="connsiteX51-3645" fmla="*/ 0 w 2195098"/>
              <a:gd name="connsiteY51-3646" fmla="*/ 3120373 h 3120373"/>
              <a:gd name="connsiteX52-3647" fmla="*/ 0 w 2195098"/>
              <a:gd name="connsiteY52-3648" fmla="*/ 2773665 h 3120373"/>
              <a:gd name="connsiteX53-3649" fmla="*/ 0 w 2195098"/>
              <a:gd name="connsiteY53-3650" fmla="*/ 2426957 h 3120373"/>
              <a:gd name="connsiteX54-3651" fmla="*/ 0 w 2195098"/>
              <a:gd name="connsiteY54-3652" fmla="*/ 2080249 h 3120373"/>
              <a:gd name="connsiteX55-3653" fmla="*/ 0 w 2195098"/>
              <a:gd name="connsiteY55-3654" fmla="*/ 1733541 h 3120373"/>
              <a:gd name="connsiteX56-3655" fmla="*/ 0 w 2195098"/>
              <a:gd name="connsiteY56-3656" fmla="*/ 1386832 h 3120373"/>
              <a:gd name="connsiteX57-3657" fmla="*/ 0 w 2195098"/>
              <a:gd name="connsiteY57-3658" fmla="*/ 1040124 h 3120373"/>
              <a:gd name="connsiteX58-3659" fmla="*/ 0 w 2195098"/>
              <a:gd name="connsiteY58-3660" fmla="*/ 693416 h 3120373"/>
              <a:gd name="connsiteX59-3661" fmla="*/ 0 w 2195098"/>
              <a:gd name="connsiteY59-3662" fmla="*/ 346708 h 3120373"/>
              <a:gd name="connsiteX60" fmla="*/ 0 w 2195098"/>
              <a:gd name="connsiteY60" fmla="*/ 0 h 3120373"/>
              <a:gd name="connsiteX0-3663" fmla="*/ 0 w 2195098"/>
              <a:gd name="connsiteY0-3664" fmla="*/ 0 h 3120373"/>
              <a:gd name="connsiteX1-3665" fmla="*/ 81300 w 2195098"/>
              <a:gd name="connsiteY1-3666" fmla="*/ 0 h 3120373"/>
              <a:gd name="connsiteX2-3667" fmla="*/ 162600 w 2195098"/>
              <a:gd name="connsiteY2-3668" fmla="*/ 0 h 3120373"/>
              <a:gd name="connsiteX3-3669" fmla="*/ 243900 w 2195098"/>
              <a:gd name="connsiteY3-3670" fmla="*/ 0 h 3120373"/>
              <a:gd name="connsiteX4-3671" fmla="*/ 325199 w 2195098"/>
              <a:gd name="connsiteY4-3672" fmla="*/ 0 h 3120373"/>
              <a:gd name="connsiteX5-3673" fmla="*/ 406499 w 2195098"/>
              <a:gd name="connsiteY5-3674" fmla="*/ 0 h 3120373"/>
              <a:gd name="connsiteX6-3675" fmla="*/ 487799 w 2195098"/>
              <a:gd name="connsiteY6-3676" fmla="*/ 0 h 3120373"/>
              <a:gd name="connsiteX7-3677" fmla="*/ 569099 w 2195098"/>
              <a:gd name="connsiteY7-3678" fmla="*/ 0 h 3120373"/>
              <a:gd name="connsiteX8-3679" fmla="*/ 650399 w 2195098"/>
              <a:gd name="connsiteY8-3680" fmla="*/ 0 h 3120373"/>
              <a:gd name="connsiteX9-3681" fmla="*/ 731699 w 2195098"/>
              <a:gd name="connsiteY9-3682" fmla="*/ 0 h 3120373"/>
              <a:gd name="connsiteX10-3683" fmla="*/ 812999 w 2195098"/>
              <a:gd name="connsiteY10-3684" fmla="*/ 0 h 3120373"/>
              <a:gd name="connsiteX11-3685" fmla="*/ 894299 w 2195098"/>
              <a:gd name="connsiteY11-3686" fmla="*/ 0 h 3120373"/>
              <a:gd name="connsiteX12-3687" fmla="*/ 975599 w 2195098"/>
              <a:gd name="connsiteY12-3688" fmla="*/ 0 h 3120373"/>
              <a:gd name="connsiteX13-3689" fmla="*/ 1056899 w 2195098"/>
              <a:gd name="connsiteY13-3690" fmla="*/ 0 h 3120373"/>
              <a:gd name="connsiteX14-3691" fmla="*/ 1138199 w 2195098"/>
              <a:gd name="connsiteY14-3692" fmla="*/ 0 h 3120373"/>
              <a:gd name="connsiteX15-3693" fmla="*/ 1219499 w 2195098"/>
              <a:gd name="connsiteY15-3694" fmla="*/ 0 h 3120373"/>
              <a:gd name="connsiteX16-3695" fmla="*/ 1300799 w 2195098"/>
              <a:gd name="connsiteY16-3696" fmla="*/ 0 h 3120373"/>
              <a:gd name="connsiteX17-3697" fmla="*/ 1382099 w 2195098"/>
              <a:gd name="connsiteY17-3698" fmla="*/ 0 h 3120373"/>
              <a:gd name="connsiteX18-3699" fmla="*/ 1463399 w 2195098"/>
              <a:gd name="connsiteY18-3700" fmla="*/ 0 h 3120373"/>
              <a:gd name="connsiteX19-3701" fmla="*/ 1544699 w 2195098"/>
              <a:gd name="connsiteY19-3702" fmla="*/ 0 h 3120373"/>
              <a:gd name="connsiteX20-3703" fmla="*/ 1625999 w 2195098"/>
              <a:gd name="connsiteY20-3704" fmla="*/ 0 h 3120373"/>
              <a:gd name="connsiteX21-3705" fmla="*/ 1707299 w 2195098"/>
              <a:gd name="connsiteY21-3706" fmla="*/ 0 h 3120373"/>
              <a:gd name="connsiteX22-3707" fmla="*/ 1788599 w 2195098"/>
              <a:gd name="connsiteY22-3708" fmla="*/ 0 h 3120373"/>
              <a:gd name="connsiteX23-3709" fmla="*/ 1869898 w 2195098"/>
              <a:gd name="connsiteY23-3710" fmla="*/ 0 h 3120373"/>
              <a:gd name="connsiteX24-3711" fmla="*/ 1951198 w 2195098"/>
              <a:gd name="connsiteY24-3712" fmla="*/ 0 h 3120373"/>
              <a:gd name="connsiteX25-3713" fmla="*/ 2032498 w 2195098"/>
              <a:gd name="connsiteY25-3714" fmla="*/ 0 h 3120373"/>
              <a:gd name="connsiteX26-3715" fmla="*/ 2113798 w 2195098"/>
              <a:gd name="connsiteY26-3716" fmla="*/ 0 h 3120373"/>
              <a:gd name="connsiteX27-3717" fmla="*/ 2195098 w 2195098"/>
              <a:gd name="connsiteY27-3718" fmla="*/ 0 h 3120373"/>
              <a:gd name="connsiteX28-3719" fmla="*/ 2195098 w 2195098"/>
              <a:gd name="connsiteY28-3720" fmla="*/ 115569 h 3120373"/>
              <a:gd name="connsiteX29-3721" fmla="*/ 2195098 w 2195098"/>
              <a:gd name="connsiteY29-3722" fmla="*/ 231139 h 3120373"/>
              <a:gd name="connsiteX30-3723" fmla="*/ 2195098 w 2195098"/>
              <a:gd name="connsiteY30-3724" fmla="*/ 346708 h 3120373"/>
              <a:gd name="connsiteX31-3725" fmla="*/ 2195098 w 2195098"/>
              <a:gd name="connsiteY31-3726" fmla="*/ 462278 h 3120373"/>
              <a:gd name="connsiteX32-3727" fmla="*/ 2195098 w 2195098"/>
              <a:gd name="connsiteY32-3728" fmla="*/ 577847 h 3120373"/>
              <a:gd name="connsiteX33-3729" fmla="*/ 2195098 w 2195098"/>
              <a:gd name="connsiteY33-3730" fmla="*/ 693417 h 3120373"/>
              <a:gd name="connsiteX34-3731" fmla="*/ 2195098 w 2195098"/>
              <a:gd name="connsiteY34-3732" fmla="*/ 808986 h 3120373"/>
              <a:gd name="connsiteX35-3733" fmla="*/ 2195098 w 2195098"/>
              <a:gd name="connsiteY35-3734" fmla="*/ 924556 h 3120373"/>
              <a:gd name="connsiteX36-3735" fmla="*/ 2195098 w 2195098"/>
              <a:gd name="connsiteY36-3736" fmla="*/ 1040125 h 3120373"/>
              <a:gd name="connsiteX37-3737" fmla="*/ 2195098 w 2195098"/>
              <a:gd name="connsiteY37-3738" fmla="*/ 1271264 h 3120373"/>
              <a:gd name="connsiteX38-3739" fmla="*/ 2195098 w 2195098"/>
              <a:gd name="connsiteY38-3740" fmla="*/ 1386833 h 3120373"/>
              <a:gd name="connsiteX39-3741" fmla="*/ 2195098 w 2195098"/>
              <a:gd name="connsiteY39-3742" fmla="*/ 1733541 h 3120373"/>
              <a:gd name="connsiteX40-3743" fmla="*/ 2195098 w 2195098"/>
              <a:gd name="connsiteY40-3744" fmla="*/ 2080249 h 3120373"/>
              <a:gd name="connsiteX41-3745" fmla="*/ 2195098 w 2195098"/>
              <a:gd name="connsiteY41-3746" fmla="*/ 2426957 h 3120373"/>
              <a:gd name="connsiteX42-3747" fmla="*/ 2195098 w 2195098"/>
              <a:gd name="connsiteY42-3748" fmla="*/ 2773665 h 3120373"/>
              <a:gd name="connsiteX43-3749" fmla="*/ 2195098 w 2195098"/>
              <a:gd name="connsiteY43-3750" fmla="*/ 3120373 h 3120373"/>
              <a:gd name="connsiteX44-3751" fmla="*/ 1951198 w 2195098"/>
              <a:gd name="connsiteY44-3752" fmla="*/ 3120373 h 3120373"/>
              <a:gd name="connsiteX45-3753" fmla="*/ 1707299 w 2195098"/>
              <a:gd name="connsiteY45-3754" fmla="*/ 3120373 h 3120373"/>
              <a:gd name="connsiteX46-3755" fmla="*/ 1463399 w 2195098"/>
              <a:gd name="connsiteY46-3756" fmla="*/ 3120373 h 3120373"/>
              <a:gd name="connsiteX47-3757" fmla="*/ 1219499 w 2195098"/>
              <a:gd name="connsiteY47-3758" fmla="*/ 3120373 h 3120373"/>
              <a:gd name="connsiteX48-3759" fmla="*/ 975599 w 2195098"/>
              <a:gd name="connsiteY48-3760" fmla="*/ 3120373 h 3120373"/>
              <a:gd name="connsiteX49-3761" fmla="*/ 731699 w 2195098"/>
              <a:gd name="connsiteY49-3762" fmla="*/ 3120373 h 3120373"/>
              <a:gd name="connsiteX50-3763" fmla="*/ 487799 w 2195098"/>
              <a:gd name="connsiteY50-3764" fmla="*/ 3120373 h 3120373"/>
              <a:gd name="connsiteX51-3765" fmla="*/ 243900 w 2195098"/>
              <a:gd name="connsiteY51-3766" fmla="*/ 3120373 h 3120373"/>
              <a:gd name="connsiteX52-3767" fmla="*/ 0 w 2195098"/>
              <a:gd name="connsiteY52-3768" fmla="*/ 3120373 h 3120373"/>
              <a:gd name="connsiteX53-3769" fmla="*/ 0 w 2195098"/>
              <a:gd name="connsiteY53-3770" fmla="*/ 2773665 h 3120373"/>
              <a:gd name="connsiteX54-3771" fmla="*/ 0 w 2195098"/>
              <a:gd name="connsiteY54-3772" fmla="*/ 2426957 h 3120373"/>
              <a:gd name="connsiteX55-3773" fmla="*/ 0 w 2195098"/>
              <a:gd name="connsiteY55-3774" fmla="*/ 2080249 h 3120373"/>
              <a:gd name="connsiteX56-3775" fmla="*/ 0 w 2195098"/>
              <a:gd name="connsiteY56-3776" fmla="*/ 1733541 h 3120373"/>
              <a:gd name="connsiteX57-3777" fmla="*/ 0 w 2195098"/>
              <a:gd name="connsiteY57-3778" fmla="*/ 1386832 h 3120373"/>
              <a:gd name="connsiteX58-3779" fmla="*/ 0 w 2195098"/>
              <a:gd name="connsiteY58-3780" fmla="*/ 1040124 h 3120373"/>
              <a:gd name="connsiteX59-3781" fmla="*/ 0 w 2195098"/>
              <a:gd name="connsiteY59-3782" fmla="*/ 693416 h 3120373"/>
              <a:gd name="connsiteX60-3783" fmla="*/ 0 w 2195098"/>
              <a:gd name="connsiteY60-3784" fmla="*/ 346708 h 3120373"/>
              <a:gd name="connsiteX61" fmla="*/ 0 w 2195098"/>
              <a:gd name="connsiteY61" fmla="*/ 0 h 3120373"/>
              <a:gd name="connsiteX0-3785" fmla="*/ 0 w 2195098"/>
              <a:gd name="connsiteY0-3786" fmla="*/ 0 h 3120373"/>
              <a:gd name="connsiteX1-3787" fmla="*/ 81300 w 2195098"/>
              <a:gd name="connsiteY1-3788" fmla="*/ 0 h 3120373"/>
              <a:gd name="connsiteX2-3789" fmla="*/ 162600 w 2195098"/>
              <a:gd name="connsiteY2-3790" fmla="*/ 0 h 3120373"/>
              <a:gd name="connsiteX3-3791" fmla="*/ 243900 w 2195098"/>
              <a:gd name="connsiteY3-3792" fmla="*/ 0 h 3120373"/>
              <a:gd name="connsiteX4-3793" fmla="*/ 325199 w 2195098"/>
              <a:gd name="connsiteY4-3794" fmla="*/ 0 h 3120373"/>
              <a:gd name="connsiteX5-3795" fmla="*/ 406499 w 2195098"/>
              <a:gd name="connsiteY5-3796" fmla="*/ 0 h 3120373"/>
              <a:gd name="connsiteX6-3797" fmla="*/ 487799 w 2195098"/>
              <a:gd name="connsiteY6-3798" fmla="*/ 0 h 3120373"/>
              <a:gd name="connsiteX7-3799" fmla="*/ 569099 w 2195098"/>
              <a:gd name="connsiteY7-3800" fmla="*/ 0 h 3120373"/>
              <a:gd name="connsiteX8-3801" fmla="*/ 650399 w 2195098"/>
              <a:gd name="connsiteY8-3802" fmla="*/ 0 h 3120373"/>
              <a:gd name="connsiteX9-3803" fmla="*/ 731699 w 2195098"/>
              <a:gd name="connsiteY9-3804" fmla="*/ 0 h 3120373"/>
              <a:gd name="connsiteX10-3805" fmla="*/ 812999 w 2195098"/>
              <a:gd name="connsiteY10-3806" fmla="*/ 0 h 3120373"/>
              <a:gd name="connsiteX11-3807" fmla="*/ 894299 w 2195098"/>
              <a:gd name="connsiteY11-3808" fmla="*/ 0 h 3120373"/>
              <a:gd name="connsiteX12-3809" fmla="*/ 975599 w 2195098"/>
              <a:gd name="connsiteY12-3810" fmla="*/ 0 h 3120373"/>
              <a:gd name="connsiteX13-3811" fmla="*/ 1056899 w 2195098"/>
              <a:gd name="connsiteY13-3812" fmla="*/ 0 h 3120373"/>
              <a:gd name="connsiteX14-3813" fmla="*/ 1138199 w 2195098"/>
              <a:gd name="connsiteY14-3814" fmla="*/ 0 h 3120373"/>
              <a:gd name="connsiteX15-3815" fmla="*/ 1219499 w 2195098"/>
              <a:gd name="connsiteY15-3816" fmla="*/ 0 h 3120373"/>
              <a:gd name="connsiteX16-3817" fmla="*/ 1300799 w 2195098"/>
              <a:gd name="connsiteY16-3818" fmla="*/ 0 h 3120373"/>
              <a:gd name="connsiteX17-3819" fmla="*/ 1382099 w 2195098"/>
              <a:gd name="connsiteY17-3820" fmla="*/ 0 h 3120373"/>
              <a:gd name="connsiteX18-3821" fmla="*/ 1463399 w 2195098"/>
              <a:gd name="connsiteY18-3822" fmla="*/ 0 h 3120373"/>
              <a:gd name="connsiteX19-3823" fmla="*/ 1544699 w 2195098"/>
              <a:gd name="connsiteY19-3824" fmla="*/ 0 h 3120373"/>
              <a:gd name="connsiteX20-3825" fmla="*/ 1625999 w 2195098"/>
              <a:gd name="connsiteY20-3826" fmla="*/ 0 h 3120373"/>
              <a:gd name="connsiteX21-3827" fmla="*/ 1707299 w 2195098"/>
              <a:gd name="connsiteY21-3828" fmla="*/ 0 h 3120373"/>
              <a:gd name="connsiteX22-3829" fmla="*/ 1788599 w 2195098"/>
              <a:gd name="connsiteY22-3830" fmla="*/ 0 h 3120373"/>
              <a:gd name="connsiteX23-3831" fmla="*/ 1869898 w 2195098"/>
              <a:gd name="connsiteY23-3832" fmla="*/ 0 h 3120373"/>
              <a:gd name="connsiteX24-3833" fmla="*/ 1951198 w 2195098"/>
              <a:gd name="connsiteY24-3834" fmla="*/ 0 h 3120373"/>
              <a:gd name="connsiteX25-3835" fmla="*/ 2032498 w 2195098"/>
              <a:gd name="connsiteY25-3836" fmla="*/ 0 h 3120373"/>
              <a:gd name="connsiteX26-3837" fmla="*/ 2113798 w 2195098"/>
              <a:gd name="connsiteY26-3838" fmla="*/ 0 h 3120373"/>
              <a:gd name="connsiteX27-3839" fmla="*/ 2195098 w 2195098"/>
              <a:gd name="connsiteY27-3840" fmla="*/ 0 h 3120373"/>
              <a:gd name="connsiteX28-3841" fmla="*/ 2195098 w 2195098"/>
              <a:gd name="connsiteY28-3842" fmla="*/ 115569 h 3120373"/>
              <a:gd name="connsiteX29-3843" fmla="*/ 2195098 w 2195098"/>
              <a:gd name="connsiteY29-3844" fmla="*/ 231139 h 3120373"/>
              <a:gd name="connsiteX30-3845" fmla="*/ 2195098 w 2195098"/>
              <a:gd name="connsiteY30-3846" fmla="*/ 346708 h 3120373"/>
              <a:gd name="connsiteX31-3847" fmla="*/ 2195098 w 2195098"/>
              <a:gd name="connsiteY31-3848" fmla="*/ 462278 h 3120373"/>
              <a:gd name="connsiteX32-3849" fmla="*/ 2195098 w 2195098"/>
              <a:gd name="connsiteY32-3850" fmla="*/ 577847 h 3120373"/>
              <a:gd name="connsiteX33-3851" fmla="*/ 2195098 w 2195098"/>
              <a:gd name="connsiteY33-3852" fmla="*/ 693417 h 3120373"/>
              <a:gd name="connsiteX34-3853" fmla="*/ 2195098 w 2195098"/>
              <a:gd name="connsiteY34-3854" fmla="*/ 808986 h 3120373"/>
              <a:gd name="connsiteX35-3855" fmla="*/ 2195098 w 2195098"/>
              <a:gd name="connsiteY35-3856" fmla="*/ 924556 h 3120373"/>
              <a:gd name="connsiteX36-3857" fmla="*/ 2195098 w 2195098"/>
              <a:gd name="connsiteY36-3858" fmla="*/ 1040125 h 3120373"/>
              <a:gd name="connsiteX37-3859" fmla="*/ 2195098 w 2195098"/>
              <a:gd name="connsiteY37-3860" fmla="*/ 1155694 h 3120373"/>
              <a:gd name="connsiteX38-3861" fmla="*/ 2195098 w 2195098"/>
              <a:gd name="connsiteY38-3862" fmla="*/ 1271264 h 3120373"/>
              <a:gd name="connsiteX39-3863" fmla="*/ 2195098 w 2195098"/>
              <a:gd name="connsiteY39-3864" fmla="*/ 1386833 h 3120373"/>
              <a:gd name="connsiteX40-3865" fmla="*/ 2195098 w 2195098"/>
              <a:gd name="connsiteY40-3866" fmla="*/ 1733541 h 3120373"/>
              <a:gd name="connsiteX41-3867" fmla="*/ 2195098 w 2195098"/>
              <a:gd name="connsiteY41-3868" fmla="*/ 2080249 h 3120373"/>
              <a:gd name="connsiteX42-3869" fmla="*/ 2195098 w 2195098"/>
              <a:gd name="connsiteY42-3870" fmla="*/ 2426957 h 3120373"/>
              <a:gd name="connsiteX43-3871" fmla="*/ 2195098 w 2195098"/>
              <a:gd name="connsiteY43-3872" fmla="*/ 2773665 h 3120373"/>
              <a:gd name="connsiteX44-3873" fmla="*/ 2195098 w 2195098"/>
              <a:gd name="connsiteY44-3874" fmla="*/ 3120373 h 3120373"/>
              <a:gd name="connsiteX45-3875" fmla="*/ 1951198 w 2195098"/>
              <a:gd name="connsiteY45-3876" fmla="*/ 3120373 h 3120373"/>
              <a:gd name="connsiteX46-3877" fmla="*/ 1707299 w 2195098"/>
              <a:gd name="connsiteY46-3878" fmla="*/ 3120373 h 3120373"/>
              <a:gd name="connsiteX47-3879" fmla="*/ 1463399 w 2195098"/>
              <a:gd name="connsiteY47-3880" fmla="*/ 3120373 h 3120373"/>
              <a:gd name="connsiteX48-3881" fmla="*/ 1219499 w 2195098"/>
              <a:gd name="connsiteY48-3882" fmla="*/ 3120373 h 3120373"/>
              <a:gd name="connsiteX49-3883" fmla="*/ 975599 w 2195098"/>
              <a:gd name="connsiteY49-3884" fmla="*/ 3120373 h 3120373"/>
              <a:gd name="connsiteX50-3885" fmla="*/ 731699 w 2195098"/>
              <a:gd name="connsiteY50-3886" fmla="*/ 3120373 h 3120373"/>
              <a:gd name="connsiteX51-3887" fmla="*/ 487799 w 2195098"/>
              <a:gd name="connsiteY51-3888" fmla="*/ 3120373 h 3120373"/>
              <a:gd name="connsiteX52-3889" fmla="*/ 243900 w 2195098"/>
              <a:gd name="connsiteY52-3890" fmla="*/ 3120373 h 3120373"/>
              <a:gd name="connsiteX53-3891" fmla="*/ 0 w 2195098"/>
              <a:gd name="connsiteY53-3892" fmla="*/ 3120373 h 3120373"/>
              <a:gd name="connsiteX54-3893" fmla="*/ 0 w 2195098"/>
              <a:gd name="connsiteY54-3894" fmla="*/ 2773665 h 3120373"/>
              <a:gd name="connsiteX55-3895" fmla="*/ 0 w 2195098"/>
              <a:gd name="connsiteY55-3896" fmla="*/ 2426957 h 3120373"/>
              <a:gd name="connsiteX56-3897" fmla="*/ 0 w 2195098"/>
              <a:gd name="connsiteY56-3898" fmla="*/ 2080249 h 3120373"/>
              <a:gd name="connsiteX57-3899" fmla="*/ 0 w 2195098"/>
              <a:gd name="connsiteY57-3900" fmla="*/ 1733541 h 3120373"/>
              <a:gd name="connsiteX58-3901" fmla="*/ 0 w 2195098"/>
              <a:gd name="connsiteY58-3902" fmla="*/ 1386832 h 3120373"/>
              <a:gd name="connsiteX59-3903" fmla="*/ 0 w 2195098"/>
              <a:gd name="connsiteY59-3904" fmla="*/ 1040124 h 3120373"/>
              <a:gd name="connsiteX60-3905" fmla="*/ 0 w 2195098"/>
              <a:gd name="connsiteY60-3906" fmla="*/ 693416 h 3120373"/>
              <a:gd name="connsiteX61-3907" fmla="*/ 0 w 2195098"/>
              <a:gd name="connsiteY61-3908" fmla="*/ 346708 h 3120373"/>
              <a:gd name="connsiteX62" fmla="*/ 0 w 2195098"/>
              <a:gd name="connsiteY62" fmla="*/ 0 h 3120373"/>
              <a:gd name="connsiteX0-3909" fmla="*/ 0 w 2195098"/>
              <a:gd name="connsiteY0-3910" fmla="*/ 0 h 3120373"/>
              <a:gd name="connsiteX1-3911" fmla="*/ 81300 w 2195098"/>
              <a:gd name="connsiteY1-3912" fmla="*/ 0 h 3120373"/>
              <a:gd name="connsiteX2-3913" fmla="*/ 162600 w 2195098"/>
              <a:gd name="connsiteY2-3914" fmla="*/ 0 h 3120373"/>
              <a:gd name="connsiteX3-3915" fmla="*/ 243900 w 2195098"/>
              <a:gd name="connsiteY3-3916" fmla="*/ 0 h 3120373"/>
              <a:gd name="connsiteX4-3917" fmla="*/ 325199 w 2195098"/>
              <a:gd name="connsiteY4-3918" fmla="*/ 0 h 3120373"/>
              <a:gd name="connsiteX5-3919" fmla="*/ 406499 w 2195098"/>
              <a:gd name="connsiteY5-3920" fmla="*/ 0 h 3120373"/>
              <a:gd name="connsiteX6-3921" fmla="*/ 487799 w 2195098"/>
              <a:gd name="connsiteY6-3922" fmla="*/ 0 h 3120373"/>
              <a:gd name="connsiteX7-3923" fmla="*/ 569099 w 2195098"/>
              <a:gd name="connsiteY7-3924" fmla="*/ 0 h 3120373"/>
              <a:gd name="connsiteX8-3925" fmla="*/ 650399 w 2195098"/>
              <a:gd name="connsiteY8-3926" fmla="*/ 0 h 3120373"/>
              <a:gd name="connsiteX9-3927" fmla="*/ 731699 w 2195098"/>
              <a:gd name="connsiteY9-3928" fmla="*/ 0 h 3120373"/>
              <a:gd name="connsiteX10-3929" fmla="*/ 812999 w 2195098"/>
              <a:gd name="connsiteY10-3930" fmla="*/ 0 h 3120373"/>
              <a:gd name="connsiteX11-3931" fmla="*/ 894299 w 2195098"/>
              <a:gd name="connsiteY11-3932" fmla="*/ 0 h 3120373"/>
              <a:gd name="connsiteX12-3933" fmla="*/ 975599 w 2195098"/>
              <a:gd name="connsiteY12-3934" fmla="*/ 0 h 3120373"/>
              <a:gd name="connsiteX13-3935" fmla="*/ 1056899 w 2195098"/>
              <a:gd name="connsiteY13-3936" fmla="*/ 0 h 3120373"/>
              <a:gd name="connsiteX14-3937" fmla="*/ 1138199 w 2195098"/>
              <a:gd name="connsiteY14-3938" fmla="*/ 0 h 3120373"/>
              <a:gd name="connsiteX15-3939" fmla="*/ 1219499 w 2195098"/>
              <a:gd name="connsiteY15-3940" fmla="*/ 0 h 3120373"/>
              <a:gd name="connsiteX16-3941" fmla="*/ 1300799 w 2195098"/>
              <a:gd name="connsiteY16-3942" fmla="*/ 0 h 3120373"/>
              <a:gd name="connsiteX17-3943" fmla="*/ 1382099 w 2195098"/>
              <a:gd name="connsiteY17-3944" fmla="*/ 0 h 3120373"/>
              <a:gd name="connsiteX18-3945" fmla="*/ 1463399 w 2195098"/>
              <a:gd name="connsiteY18-3946" fmla="*/ 0 h 3120373"/>
              <a:gd name="connsiteX19-3947" fmla="*/ 1544699 w 2195098"/>
              <a:gd name="connsiteY19-3948" fmla="*/ 0 h 3120373"/>
              <a:gd name="connsiteX20-3949" fmla="*/ 1625999 w 2195098"/>
              <a:gd name="connsiteY20-3950" fmla="*/ 0 h 3120373"/>
              <a:gd name="connsiteX21-3951" fmla="*/ 1707299 w 2195098"/>
              <a:gd name="connsiteY21-3952" fmla="*/ 0 h 3120373"/>
              <a:gd name="connsiteX22-3953" fmla="*/ 1788599 w 2195098"/>
              <a:gd name="connsiteY22-3954" fmla="*/ 0 h 3120373"/>
              <a:gd name="connsiteX23-3955" fmla="*/ 1869898 w 2195098"/>
              <a:gd name="connsiteY23-3956" fmla="*/ 0 h 3120373"/>
              <a:gd name="connsiteX24-3957" fmla="*/ 1951198 w 2195098"/>
              <a:gd name="connsiteY24-3958" fmla="*/ 0 h 3120373"/>
              <a:gd name="connsiteX25-3959" fmla="*/ 2032498 w 2195098"/>
              <a:gd name="connsiteY25-3960" fmla="*/ 0 h 3120373"/>
              <a:gd name="connsiteX26-3961" fmla="*/ 2113798 w 2195098"/>
              <a:gd name="connsiteY26-3962" fmla="*/ 0 h 3120373"/>
              <a:gd name="connsiteX27-3963" fmla="*/ 2195098 w 2195098"/>
              <a:gd name="connsiteY27-3964" fmla="*/ 0 h 3120373"/>
              <a:gd name="connsiteX28-3965" fmla="*/ 2195098 w 2195098"/>
              <a:gd name="connsiteY28-3966" fmla="*/ 115569 h 3120373"/>
              <a:gd name="connsiteX29-3967" fmla="*/ 2195098 w 2195098"/>
              <a:gd name="connsiteY29-3968" fmla="*/ 231139 h 3120373"/>
              <a:gd name="connsiteX30-3969" fmla="*/ 2195098 w 2195098"/>
              <a:gd name="connsiteY30-3970" fmla="*/ 346708 h 3120373"/>
              <a:gd name="connsiteX31-3971" fmla="*/ 2195098 w 2195098"/>
              <a:gd name="connsiteY31-3972" fmla="*/ 462278 h 3120373"/>
              <a:gd name="connsiteX32-3973" fmla="*/ 2195098 w 2195098"/>
              <a:gd name="connsiteY32-3974" fmla="*/ 577847 h 3120373"/>
              <a:gd name="connsiteX33-3975" fmla="*/ 2195098 w 2195098"/>
              <a:gd name="connsiteY33-3976" fmla="*/ 693417 h 3120373"/>
              <a:gd name="connsiteX34-3977" fmla="*/ 2195098 w 2195098"/>
              <a:gd name="connsiteY34-3978" fmla="*/ 808986 h 3120373"/>
              <a:gd name="connsiteX35-3979" fmla="*/ 2195098 w 2195098"/>
              <a:gd name="connsiteY35-3980" fmla="*/ 924556 h 3120373"/>
              <a:gd name="connsiteX36-3981" fmla="*/ 2195098 w 2195098"/>
              <a:gd name="connsiteY36-3982" fmla="*/ 1040125 h 3120373"/>
              <a:gd name="connsiteX37-3983" fmla="*/ 2195098 w 2195098"/>
              <a:gd name="connsiteY37-3984" fmla="*/ 1155694 h 3120373"/>
              <a:gd name="connsiteX38-3985" fmla="*/ 2195098 w 2195098"/>
              <a:gd name="connsiteY38-3986" fmla="*/ 1271264 h 3120373"/>
              <a:gd name="connsiteX39-3987" fmla="*/ 2195098 w 2195098"/>
              <a:gd name="connsiteY39-3988" fmla="*/ 1386833 h 3120373"/>
              <a:gd name="connsiteX40-3989" fmla="*/ 2195098 w 2195098"/>
              <a:gd name="connsiteY40-3990" fmla="*/ 1617972 h 3120373"/>
              <a:gd name="connsiteX41-3991" fmla="*/ 2195098 w 2195098"/>
              <a:gd name="connsiteY41-3992" fmla="*/ 1733541 h 3120373"/>
              <a:gd name="connsiteX42-3993" fmla="*/ 2195098 w 2195098"/>
              <a:gd name="connsiteY42-3994" fmla="*/ 2080249 h 3120373"/>
              <a:gd name="connsiteX43-3995" fmla="*/ 2195098 w 2195098"/>
              <a:gd name="connsiteY43-3996" fmla="*/ 2426957 h 3120373"/>
              <a:gd name="connsiteX44-3997" fmla="*/ 2195098 w 2195098"/>
              <a:gd name="connsiteY44-3998" fmla="*/ 2773665 h 3120373"/>
              <a:gd name="connsiteX45-3999" fmla="*/ 2195098 w 2195098"/>
              <a:gd name="connsiteY45-4000" fmla="*/ 3120373 h 3120373"/>
              <a:gd name="connsiteX46-4001" fmla="*/ 1951198 w 2195098"/>
              <a:gd name="connsiteY46-4002" fmla="*/ 3120373 h 3120373"/>
              <a:gd name="connsiteX47-4003" fmla="*/ 1707299 w 2195098"/>
              <a:gd name="connsiteY47-4004" fmla="*/ 3120373 h 3120373"/>
              <a:gd name="connsiteX48-4005" fmla="*/ 1463399 w 2195098"/>
              <a:gd name="connsiteY48-4006" fmla="*/ 3120373 h 3120373"/>
              <a:gd name="connsiteX49-4007" fmla="*/ 1219499 w 2195098"/>
              <a:gd name="connsiteY49-4008" fmla="*/ 3120373 h 3120373"/>
              <a:gd name="connsiteX50-4009" fmla="*/ 975599 w 2195098"/>
              <a:gd name="connsiteY50-4010" fmla="*/ 3120373 h 3120373"/>
              <a:gd name="connsiteX51-4011" fmla="*/ 731699 w 2195098"/>
              <a:gd name="connsiteY51-4012" fmla="*/ 3120373 h 3120373"/>
              <a:gd name="connsiteX52-4013" fmla="*/ 487799 w 2195098"/>
              <a:gd name="connsiteY52-4014" fmla="*/ 3120373 h 3120373"/>
              <a:gd name="connsiteX53-4015" fmla="*/ 243900 w 2195098"/>
              <a:gd name="connsiteY53-4016" fmla="*/ 3120373 h 3120373"/>
              <a:gd name="connsiteX54-4017" fmla="*/ 0 w 2195098"/>
              <a:gd name="connsiteY54-4018" fmla="*/ 3120373 h 3120373"/>
              <a:gd name="connsiteX55-4019" fmla="*/ 0 w 2195098"/>
              <a:gd name="connsiteY55-4020" fmla="*/ 2773665 h 3120373"/>
              <a:gd name="connsiteX56-4021" fmla="*/ 0 w 2195098"/>
              <a:gd name="connsiteY56-4022" fmla="*/ 2426957 h 3120373"/>
              <a:gd name="connsiteX57-4023" fmla="*/ 0 w 2195098"/>
              <a:gd name="connsiteY57-4024" fmla="*/ 2080249 h 3120373"/>
              <a:gd name="connsiteX58-4025" fmla="*/ 0 w 2195098"/>
              <a:gd name="connsiteY58-4026" fmla="*/ 1733541 h 3120373"/>
              <a:gd name="connsiteX59-4027" fmla="*/ 0 w 2195098"/>
              <a:gd name="connsiteY59-4028" fmla="*/ 1386832 h 3120373"/>
              <a:gd name="connsiteX60-4029" fmla="*/ 0 w 2195098"/>
              <a:gd name="connsiteY60-4030" fmla="*/ 1040124 h 3120373"/>
              <a:gd name="connsiteX61-4031" fmla="*/ 0 w 2195098"/>
              <a:gd name="connsiteY61-4032" fmla="*/ 693416 h 3120373"/>
              <a:gd name="connsiteX62-4033" fmla="*/ 0 w 2195098"/>
              <a:gd name="connsiteY62-4034" fmla="*/ 346708 h 3120373"/>
              <a:gd name="connsiteX63" fmla="*/ 0 w 2195098"/>
              <a:gd name="connsiteY63" fmla="*/ 0 h 3120373"/>
              <a:gd name="connsiteX0-4035" fmla="*/ 0 w 2195098"/>
              <a:gd name="connsiteY0-4036" fmla="*/ 0 h 3120373"/>
              <a:gd name="connsiteX1-4037" fmla="*/ 81300 w 2195098"/>
              <a:gd name="connsiteY1-4038" fmla="*/ 0 h 3120373"/>
              <a:gd name="connsiteX2-4039" fmla="*/ 162600 w 2195098"/>
              <a:gd name="connsiteY2-4040" fmla="*/ 0 h 3120373"/>
              <a:gd name="connsiteX3-4041" fmla="*/ 243900 w 2195098"/>
              <a:gd name="connsiteY3-4042" fmla="*/ 0 h 3120373"/>
              <a:gd name="connsiteX4-4043" fmla="*/ 325199 w 2195098"/>
              <a:gd name="connsiteY4-4044" fmla="*/ 0 h 3120373"/>
              <a:gd name="connsiteX5-4045" fmla="*/ 406499 w 2195098"/>
              <a:gd name="connsiteY5-4046" fmla="*/ 0 h 3120373"/>
              <a:gd name="connsiteX6-4047" fmla="*/ 487799 w 2195098"/>
              <a:gd name="connsiteY6-4048" fmla="*/ 0 h 3120373"/>
              <a:gd name="connsiteX7-4049" fmla="*/ 569099 w 2195098"/>
              <a:gd name="connsiteY7-4050" fmla="*/ 0 h 3120373"/>
              <a:gd name="connsiteX8-4051" fmla="*/ 650399 w 2195098"/>
              <a:gd name="connsiteY8-4052" fmla="*/ 0 h 3120373"/>
              <a:gd name="connsiteX9-4053" fmla="*/ 731699 w 2195098"/>
              <a:gd name="connsiteY9-4054" fmla="*/ 0 h 3120373"/>
              <a:gd name="connsiteX10-4055" fmla="*/ 812999 w 2195098"/>
              <a:gd name="connsiteY10-4056" fmla="*/ 0 h 3120373"/>
              <a:gd name="connsiteX11-4057" fmla="*/ 894299 w 2195098"/>
              <a:gd name="connsiteY11-4058" fmla="*/ 0 h 3120373"/>
              <a:gd name="connsiteX12-4059" fmla="*/ 975599 w 2195098"/>
              <a:gd name="connsiteY12-4060" fmla="*/ 0 h 3120373"/>
              <a:gd name="connsiteX13-4061" fmla="*/ 1056899 w 2195098"/>
              <a:gd name="connsiteY13-4062" fmla="*/ 0 h 3120373"/>
              <a:gd name="connsiteX14-4063" fmla="*/ 1138199 w 2195098"/>
              <a:gd name="connsiteY14-4064" fmla="*/ 0 h 3120373"/>
              <a:gd name="connsiteX15-4065" fmla="*/ 1219499 w 2195098"/>
              <a:gd name="connsiteY15-4066" fmla="*/ 0 h 3120373"/>
              <a:gd name="connsiteX16-4067" fmla="*/ 1300799 w 2195098"/>
              <a:gd name="connsiteY16-4068" fmla="*/ 0 h 3120373"/>
              <a:gd name="connsiteX17-4069" fmla="*/ 1382099 w 2195098"/>
              <a:gd name="connsiteY17-4070" fmla="*/ 0 h 3120373"/>
              <a:gd name="connsiteX18-4071" fmla="*/ 1463399 w 2195098"/>
              <a:gd name="connsiteY18-4072" fmla="*/ 0 h 3120373"/>
              <a:gd name="connsiteX19-4073" fmla="*/ 1544699 w 2195098"/>
              <a:gd name="connsiteY19-4074" fmla="*/ 0 h 3120373"/>
              <a:gd name="connsiteX20-4075" fmla="*/ 1625999 w 2195098"/>
              <a:gd name="connsiteY20-4076" fmla="*/ 0 h 3120373"/>
              <a:gd name="connsiteX21-4077" fmla="*/ 1707299 w 2195098"/>
              <a:gd name="connsiteY21-4078" fmla="*/ 0 h 3120373"/>
              <a:gd name="connsiteX22-4079" fmla="*/ 1788599 w 2195098"/>
              <a:gd name="connsiteY22-4080" fmla="*/ 0 h 3120373"/>
              <a:gd name="connsiteX23-4081" fmla="*/ 1869898 w 2195098"/>
              <a:gd name="connsiteY23-4082" fmla="*/ 0 h 3120373"/>
              <a:gd name="connsiteX24-4083" fmla="*/ 1951198 w 2195098"/>
              <a:gd name="connsiteY24-4084" fmla="*/ 0 h 3120373"/>
              <a:gd name="connsiteX25-4085" fmla="*/ 2032498 w 2195098"/>
              <a:gd name="connsiteY25-4086" fmla="*/ 0 h 3120373"/>
              <a:gd name="connsiteX26-4087" fmla="*/ 2113798 w 2195098"/>
              <a:gd name="connsiteY26-4088" fmla="*/ 0 h 3120373"/>
              <a:gd name="connsiteX27-4089" fmla="*/ 2195098 w 2195098"/>
              <a:gd name="connsiteY27-4090" fmla="*/ 0 h 3120373"/>
              <a:gd name="connsiteX28-4091" fmla="*/ 2195098 w 2195098"/>
              <a:gd name="connsiteY28-4092" fmla="*/ 115569 h 3120373"/>
              <a:gd name="connsiteX29-4093" fmla="*/ 2195098 w 2195098"/>
              <a:gd name="connsiteY29-4094" fmla="*/ 231139 h 3120373"/>
              <a:gd name="connsiteX30-4095" fmla="*/ 2195098 w 2195098"/>
              <a:gd name="connsiteY30-4096" fmla="*/ 346708 h 3120373"/>
              <a:gd name="connsiteX31-4097" fmla="*/ 2195098 w 2195098"/>
              <a:gd name="connsiteY31-4098" fmla="*/ 462278 h 3120373"/>
              <a:gd name="connsiteX32-4099" fmla="*/ 2195098 w 2195098"/>
              <a:gd name="connsiteY32-4100" fmla="*/ 577847 h 3120373"/>
              <a:gd name="connsiteX33-4101" fmla="*/ 2195098 w 2195098"/>
              <a:gd name="connsiteY33-4102" fmla="*/ 693417 h 3120373"/>
              <a:gd name="connsiteX34-4103" fmla="*/ 2195098 w 2195098"/>
              <a:gd name="connsiteY34-4104" fmla="*/ 808986 h 3120373"/>
              <a:gd name="connsiteX35-4105" fmla="*/ 2195098 w 2195098"/>
              <a:gd name="connsiteY35-4106" fmla="*/ 924556 h 3120373"/>
              <a:gd name="connsiteX36-4107" fmla="*/ 2195098 w 2195098"/>
              <a:gd name="connsiteY36-4108" fmla="*/ 1040125 h 3120373"/>
              <a:gd name="connsiteX37-4109" fmla="*/ 2195098 w 2195098"/>
              <a:gd name="connsiteY37-4110" fmla="*/ 1155694 h 3120373"/>
              <a:gd name="connsiteX38-4111" fmla="*/ 2195098 w 2195098"/>
              <a:gd name="connsiteY38-4112" fmla="*/ 1271264 h 3120373"/>
              <a:gd name="connsiteX39-4113" fmla="*/ 2195098 w 2195098"/>
              <a:gd name="connsiteY39-4114" fmla="*/ 1386833 h 3120373"/>
              <a:gd name="connsiteX40-4115" fmla="*/ 2195098 w 2195098"/>
              <a:gd name="connsiteY40-4116" fmla="*/ 1502402 h 3120373"/>
              <a:gd name="connsiteX41-4117" fmla="*/ 2195098 w 2195098"/>
              <a:gd name="connsiteY41-4118" fmla="*/ 1617972 h 3120373"/>
              <a:gd name="connsiteX42-4119" fmla="*/ 2195098 w 2195098"/>
              <a:gd name="connsiteY42-4120" fmla="*/ 1733541 h 3120373"/>
              <a:gd name="connsiteX43-4121" fmla="*/ 2195098 w 2195098"/>
              <a:gd name="connsiteY43-4122" fmla="*/ 2080249 h 3120373"/>
              <a:gd name="connsiteX44-4123" fmla="*/ 2195098 w 2195098"/>
              <a:gd name="connsiteY44-4124" fmla="*/ 2426957 h 3120373"/>
              <a:gd name="connsiteX45-4125" fmla="*/ 2195098 w 2195098"/>
              <a:gd name="connsiteY45-4126" fmla="*/ 2773665 h 3120373"/>
              <a:gd name="connsiteX46-4127" fmla="*/ 2195098 w 2195098"/>
              <a:gd name="connsiteY46-4128" fmla="*/ 3120373 h 3120373"/>
              <a:gd name="connsiteX47-4129" fmla="*/ 1951198 w 2195098"/>
              <a:gd name="connsiteY47-4130" fmla="*/ 3120373 h 3120373"/>
              <a:gd name="connsiteX48-4131" fmla="*/ 1707299 w 2195098"/>
              <a:gd name="connsiteY48-4132" fmla="*/ 3120373 h 3120373"/>
              <a:gd name="connsiteX49-4133" fmla="*/ 1463399 w 2195098"/>
              <a:gd name="connsiteY49-4134" fmla="*/ 3120373 h 3120373"/>
              <a:gd name="connsiteX50-4135" fmla="*/ 1219499 w 2195098"/>
              <a:gd name="connsiteY50-4136" fmla="*/ 3120373 h 3120373"/>
              <a:gd name="connsiteX51-4137" fmla="*/ 975599 w 2195098"/>
              <a:gd name="connsiteY51-4138" fmla="*/ 3120373 h 3120373"/>
              <a:gd name="connsiteX52-4139" fmla="*/ 731699 w 2195098"/>
              <a:gd name="connsiteY52-4140" fmla="*/ 3120373 h 3120373"/>
              <a:gd name="connsiteX53-4141" fmla="*/ 487799 w 2195098"/>
              <a:gd name="connsiteY53-4142" fmla="*/ 3120373 h 3120373"/>
              <a:gd name="connsiteX54-4143" fmla="*/ 243900 w 2195098"/>
              <a:gd name="connsiteY54-4144" fmla="*/ 3120373 h 3120373"/>
              <a:gd name="connsiteX55-4145" fmla="*/ 0 w 2195098"/>
              <a:gd name="connsiteY55-4146" fmla="*/ 3120373 h 3120373"/>
              <a:gd name="connsiteX56-4147" fmla="*/ 0 w 2195098"/>
              <a:gd name="connsiteY56-4148" fmla="*/ 2773665 h 3120373"/>
              <a:gd name="connsiteX57-4149" fmla="*/ 0 w 2195098"/>
              <a:gd name="connsiteY57-4150" fmla="*/ 2426957 h 3120373"/>
              <a:gd name="connsiteX58-4151" fmla="*/ 0 w 2195098"/>
              <a:gd name="connsiteY58-4152" fmla="*/ 2080249 h 3120373"/>
              <a:gd name="connsiteX59-4153" fmla="*/ 0 w 2195098"/>
              <a:gd name="connsiteY59-4154" fmla="*/ 1733541 h 3120373"/>
              <a:gd name="connsiteX60-4155" fmla="*/ 0 w 2195098"/>
              <a:gd name="connsiteY60-4156" fmla="*/ 1386832 h 3120373"/>
              <a:gd name="connsiteX61-4157" fmla="*/ 0 w 2195098"/>
              <a:gd name="connsiteY61-4158" fmla="*/ 1040124 h 3120373"/>
              <a:gd name="connsiteX62-4159" fmla="*/ 0 w 2195098"/>
              <a:gd name="connsiteY62-4160" fmla="*/ 693416 h 3120373"/>
              <a:gd name="connsiteX63-4161" fmla="*/ 0 w 2195098"/>
              <a:gd name="connsiteY63-4162" fmla="*/ 346708 h 3120373"/>
              <a:gd name="connsiteX64" fmla="*/ 0 w 2195098"/>
              <a:gd name="connsiteY64" fmla="*/ 0 h 3120373"/>
              <a:gd name="connsiteX0-4163" fmla="*/ 0 w 2195098"/>
              <a:gd name="connsiteY0-4164" fmla="*/ 0 h 3120373"/>
              <a:gd name="connsiteX1-4165" fmla="*/ 81300 w 2195098"/>
              <a:gd name="connsiteY1-4166" fmla="*/ 0 h 3120373"/>
              <a:gd name="connsiteX2-4167" fmla="*/ 162600 w 2195098"/>
              <a:gd name="connsiteY2-4168" fmla="*/ 0 h 3120373"/>
              <a:gd name="connsiteX3-4169" fmla="*/ 243900 w 2195098"/>
              <a:gd name="connsiteY3-4170" fmla="*/ 0 h 3120373"/>
              <a:gd name="connsiteX4-4171" fmla="*/ 325199 w 2195098"/>
              <a:gd name="connsiteY4-4172" fmla="*/ 0 h 3120373"/>
              <a:gd name="connsiteX5-4173" fmla="*/ 406499 w 2195098"/>
              <a:gd name="connsiteY5-4174" fmla="*/ 0 h 3120373"/>
              <a:gd name="connsiteX6-4175" fmla="*/ 487799 w 2195098"/>
              <a:gd name="connsiteY6-4176" fmla="*/ 0 h 3120373"/>
              <a:gd name="connsiteX7-4177" fmla="*/ 569099 w 2195098"/>
              <a:gd name="connsiteY7-4178" fmla="*/ 0 h 3120373"/>
              <a:gd name="connsiteX8-4179" fmla="*/ 650399 w 2195098"/>
              <a:gd name="connsiteY8-4180" fmla="*/ 0 h 3120373"/>
              <a:gd name="connsiteX9-4181" fmla="*/ 731699 w 2195098"/>
              <a:gd name="connsiteY9-4182" fmla="*/ 0 h 3120373"/>
              <a:gd name="connsiteX10-4183" fmla="*/ 812999 w 2195098"/>
              <a:gd name="connsiteY10-4184" fmla="*/ 0 h 3120373"/>
              <a:gd name="connsiteX11-4185" fmla="*/ 894299 w 2195098"/>
              <a:gd name="connsiteY11-4186" fmla="*/ 0 h 3120373"/>
              <a:gd name="connsiteX12-4187" fmla="*/ 975599 w 2195098"/>
              <a:gd name="connsiteY12-4188" fmla="*/ 0 h 3120373"/>
              <a:gd name="connsiteX13-4189" fmla="*/ 1056899 w 2195098"/>
              <a:gd name="connsiteY13-4190" fmla="*/ 0 h 3120373"/>
              <a:gd name="connsiteX14-4191" fmla="*/ 1138199 w 2195098"/>
              <a:gd name="connsiteY14-4192" fmla="*/ 0 h 3120373"/>
              <a:gd name="connsiteX15-4193" fmla="*/ 1219499 w 2195098"/>
              <a:gd name="connsiteY15-4194" fmla="*/ 0 h 3120373"/>
              <a:gd name="connsiteX16-4195" fmla="*/ 1300799 w 2195098"/>
              <a:gd name="connsiteY16-4196" fmla="*/ 0 h 3120373"/>
              <a:gd name="connsiteX17-4197" fmla="*/ 1382099 w 2195098"/>
              <a:gd name="connsiteY17-4198" fmla="*/ 0 h 3120373"/>
              <a:gd name="connsiteX18-4199" fmla="*/ 1463399 w 2195098"/>
              <a:gd name="connsiteY18-4200" fmla="*/ 0 h 3120373"/>
              <a:gd name="connsiteX19-4201" fmla="*/ 1544699 w 2195098"/>
              <a:gd name="connsiteY19-4202" fmla="*/ 0 h 3120373"/>
              <a:gd name="connsiteX20-4203" fmla="*/ 1625999 w 2195098"/>
              <a:gd name="connsiteY20-4204" fmla="*/ 0 h 3120373"/>
              <a:gd name="connsiteX21-4205" fmla="*/ 1707299 w 2195098"/>
              <a:gd name="connsiteY21-4206" fmla="*/ 0 h 3120373"/>
              <a:gd name="connsiteX22-4207" fmla="*/ 1788599 w 2195098"/>
              <a:gd name="connsiteY22-4208" fmla="*/ 0 h 3120373"/>
              <a:gd name="connsiteX23-4209" fmla="*/ 1869898 w 2195098"/>
              <a:gd name="connsiteY23-4210" fmla="*/ 0 h 3120373"/>
              <a:gd name="connsiteX24-4211" fmla="*/ 1951198 w 2195098"/>
              <a:gd name="connsiteY24-4212" fmla="*/ 0 h 3120373"/>
              <a:gd name="connsiteX25-4213" fmla="*/ 2032498 w 2195098"/>
              <a:gd name="connsiteY25-4214" fmla="*/ 0 h 3120373"/>
              <a:gd name="connsiteX26-4215" fmla="*/ 2113798 w 2195098"/>
              <a:gd name="connsiteY26-4216" fmla="*/ 0 h 3120373"/>
              <a:gd name="connsiteX27-4217" fmla="*/ 2195098 w 2195098"/>
              <a:gd name="connsiteY27-4218" fmla="*/ 0 h 3120373"/>
              <a:gd name="connsiteX28-4219" fmla="*/ 2195098 w 2195098"/>
              <a:gd name="connsiteY28-4220" fmla="*/ 115569 h 3120373"/>
              <a:gd name="connsiteX29-4221" fmla="*/ 2195098 w 2195098"/>
              <a:gd name="connsiteY29-4222" fmla="*/ 231139 h 3120373"/>
              <a:gd name="connsiteX30-4223" fmla="*/ 2195098 w 2195098"/>
              <a:gd name="connsiteY30-4224" fmla="*/ 346708 h 3120373"/>
              <a:gd name="connsiteX31-4225" fmla="*/ 2195098 w 2195098"/>
              <a:gd name="connsiteY31-4226" fmla="*/ 462278 h 3120373"/>
              <a:gd name="connsiteX32-4227" fmla="*/ 2195098 w 2195098"/>
              <a:gd name="connsiteY32-4228" fmla="*/ 577847 h 3120373"/>
              <a:gd name="connsiteX33-4229" fmla="*/ 2195098 w 2195098"/>
              <a:gd name="connsiteY33-4230" fmla="*/ 693417 h 3120373"/>
              <a:gd name="connsiteX34-4231" fmla="*/ 2195098 w 2195098"/>
              <a:gd name="connsiteY34-4232" fmla="*/ 808986 h 3120373"/>
              <a:gd name="connsiteX35-4233" fmla="*/ 2195098 w 2195098"/>
              <a:gd name="connsiteY35-4234" fmla="*/ 924556 h 3120373"/>
              <a:gd name="connsiteX36-4235" fmla="*/ 2195098 w 2195098"/>
              <a:gd name="connsiteY36-4236" fmla="*/ 1040125 h 3120373"/>
              <a:gd name="connsiteX37-4237" fmla="*/ 2195098 w 2195098"/>
              <a:gd name="connsiteY37-4238" fmla="*/ 1155694 h 3120373"/>
              <a:gd name="connsiteX38-4239" fmla="*/ 2195098 w 2195098"/>
              <a:gd name="connsiteY38-4240" fmla="*/ 1271264 h 3120373"/>
              <a:gd name="connsiteX39-4241" fmla="*/ 2195098 w 2195098"/>
              <a:gd name="connsiteY39-4242" fmla="*/ 1386833 h 3120373"/>
              <a:gd name="connsiteX40-4243" fmla="*/ 2195098 w 2195098"/>
              <a:gd name="connsiteY40-4244" fmla="*/ 1502402 h 3120373"/>
              <a:gd name="connsiteX41-4245" fmla="*/ 2195098 w 2195098"/>
              <a:gd name="connsiteY41-4246" fmla="*/ 1617972 h 3120373"/>
              <a:gd name="connsiteX42-4247" fmla="*/ 2195098 w 2195098"/>
              <a:gd name="connsiteY42-4248" fmla="*/ 1733541 h 3120373"/>
              <a:gd name="connsiteX43-4249" fmla="*/ 2195098 w 2195098"/>
              <a:gd name="connsiteY43-4250" fmla="*/ 1964680 h 3120373"/>
              <a:gd name="connsiteX44-4251" fmla="*/ 2195098 w 2195098"/>
              <a:gd name="connsiteY44-4252" fmla="*/ 2080249 h 3120373"/>
              <a:gd name="connsiteX45-4253" fmla="*/ 2195098 w 2195098"/>
              <a:gd name="connsiteY45-4254" fmla="*/ 2426957 h 3120373"/>
              <a:gd name="connsiteX46-4255" fmla="*/ 2195098 w 2195098"/>
              <a:gd name="connsiteY46-4256" fmla="*/ 2773665 h 3120373"/>
              <a:gd name="connsiteX47-4257" fmla="*/ 2195098 w 2195098"/>
              <a:gd name="connsiteY47-4258" fmla="*/ 3120373 h 3120373"/>
              <a:gd name="connsiteX48-4259" fmla="*/ 1951198 w 2195098"/>
              <a:gd name="connsiteY48-4260" fmla="*/ 3120373 h 3120373"/>
              <a:gd name="connsiteX49-4261" fmla="*/ 1707299 w 2195098"/>
              <a:gd name="connsiteY49-4262" fmla="*/ 3120373 h 3120373"/>
              <a:gd name="connsiteX50-4263" fmla="*/ 1463399 w 2195098"/>
              <a:gd name="connsiteY50-4264" fmla="*/ 3120373 h 3120373"/>
              <a:gd name="connsiteX51-4265" fmla="*/ 1219499 w 2195098"/>
              <a:gd name="connsiteY51-4266" fmla="*/ 3120373 h 3120373"/>
              <a:gd name="connsiteX52-4267" fmla="*/ 975599 w 2195098"/>
              <a:gd name="connsiteY52-4268" fmla="*/ 3120373 h 3120373"/>
              <a:gd name="connsiteX53-4269" fmla="*/ 731699 w 2195098"/>
              <a:gd name="connsiteY53-4270" fmla="*/ 3120373 h 3120373"/>
              <a:gd name="connsiteX54-4271" fmla="*/ 487799 w 2195098"/>
              <a:gd name="connsiteY54-4272" fmla="*/ 3120373 h 3120373"/>
              <a:gd name="connsiteX55-4273" fmla="*/ 243900 w 2195098"/>
              <a:gd name="connsiteY55-4274" fmla="*/ 3120373 h 3120373"/>
              <a:gd name="connsiteX56-4275" fmla="*/ 0 w 2195098"/>
              <a:gd name="connsiteY56-4276" fmla="*/ 3120373 h 3120373"/>
              <a:gd name="connsiteX57-4277" fmla="*/ 0 w 2195098"/>
              <a:gd name="connsiteY57-4278" fmla="*/ 2773665 h 3120373"/>
              <a:gd name="connsiteX58-4279" fmla="*/ 0 w 2195098"/>
              <a:gd name="connsiteY58-4280" fmla="*/ 2426957 h 3120373"/>
              <a:gd name="connsiteX59-4281" fmla="*/ 0 w 2195098"/>
              <a:gd name="connsiteY59-4282" fmla="*/ 2080249 h 3120373"/>
              <a:gd name="connsiteX60-4283" fmla="*/ 0 w 2195098"/>
              <a:gd name="connsiteY60-4284" fmla="*/ 1733541 h 3120373"/>
              <a:gd name="connsiteX61-4285" fmla="*/ 0 w 2195098"/>
              <a:gd name="connsiteY61-4286" fmla="*/ 1386832 h 3120373"/>
              <a:gd name="connsiteX62-4287" fmla="*/ 0 w 2195098"/>
              <a:gd name="connsiteY62-4288" fmla="*/ 1040124 h 3120373"/>
              <a:gd name="connsiteX63-4289" fmla="*/ 0 w 2195098"/>
              <a:gd name="connsiteY63-4290" fmla="*/ 693416 h 3120373"/>
              <a:gd name="connsiteX64-4291" fmla="*/ 0 w 2195098"/>
              <a:gd name="connsiteY64-4292" fmla="*/ 346708 h 3120373"/>
              <a:gd name="connsiteX65" fmla="*/ 0 w 2195098"/>
              <a:gd name="connsiteY65" fmla="*/ 0 h 3120373"/>
              <a:gd name="connsiteX0-4293" fmla="*/ 0 w 2195098"/>
              <a:gd name="connsiteY0-4294" fmla="*/ 0 h 3120373"/>
              <a:gd name="connsiteX1-4295" fmla="*/ 81300 w 2195098"/>
              <a:gd name="connsiteY1-4296" fmla="*/ 0 h 3120373"/>
              <a:gd name="connsiteX2-4297" fmla="*/ 162600 w 2195098"/>
              <a:gd name="connsiteY2-4298" fmla="*/ 0 h 3120373"/>
              <a:gd name="connsiteX3-4299" fmla="*/ 243900 w 2195098"/>
              <a:gd name="connsiteY3-4300" fmla="*/ 0 h 3120373"/>
              <a:gd name="connsiteX4-4301" fmla="*/ 325199 w 2195098"/>
              <a:gd name="connsiteY4-4302" fmla="*/ 0 h 3120373"/>
              <a:gd name="connsiteX5-4303" fmla="*/ 406499 w 2195098"/>
              <a:gd name="connsiteY5-4304" fmla="*/ 0 h 3120373"/>
              <a:gd name="connsiteX6-4305" fmla="*/ 487799 w 2195098"/>
              <a:gd name="connsiteY6-4306" fmla="*/ 0 h 3120373"/>
              <a:gd name="connsiteX7-4307" fmla="*/ 569099 w 2195098"/>
              <a:gd name="connsiteY7-4308" fmla="*/ 0 h 3120373"/>
              <a:gd name="connsiteX8-4309" fmla="*/ 650399 w 2195098"/>
              <a:gd name="connsiteY8-4310" fmla="*/ 0 h 3120373"/>
              <a:gd name="connsiteX9-4311" fmla="*/ 731699 w 2195098"/>
              <a:gd name="connsiteY9-4312" fmla="*/ 0 h 3120373"/>
              <a:gd name="connsiteX10-4313" fmla="*/ 812999 w 2195098"/>
              <a:gd name="connsiteY10-4314" fmla="*/ 0 h 3120373"/>
              <a:gd name="connsiteX11-4315" fmla="*/ 894299 w 2195098"/>
              <a:gd name="connsiteY11-4316" fmla="*/ 0 h 3120373"/>
              <a:gd name="connsiteX12-4317" fmla="*/ 975599 w 2195098"/>
              <a:gd name="connsiteY12-4318" fmla="*/ 0 h 3120373"/>
              <a:gd name="connsiteX13-4319" fmla="*/ 1056899 w 2195098"/>
              <a:gd name="connsiteY13-4320" fmla="*/ 0 h 3120373"/>
              <a:gd name="connsiteX14-4321" fmla="*/ 1138199 w 2195098"/>
              <a:gd name="connsiteY14-4322" fmla="*/ 0 h 3120373"/>
              <a:gd name="connsiteX15-4323" fmla="*/ 1219499 w 2195098"/>
              <a:gd name="connsiteY15-4324" fmla="*/ 0 h 3120373"/>
              <a:gd name="connsiteX16-4325" fmla="*/ 1300799 w 2195098"/>
              <a:gd name="connsiteY16-4326" fmla="*/ 0 h 3120373"/>
              <a:gd name="connsiteX17-4327" fmla="*/ 1382099 w 2195098"/>
              <a:gd name="connsiteY17-4328" fmla="*/ 0 h 3120373"/>
              <a:gd name="connsiteX18-4329" fmla="*/ 1463399 w 2195098"/>
              <a:gd name="connsiteY18-4330" fmla="*/ 0 h 3120373"/>
              <a:gd name="connsiteX19-4331" fmla="*/ 1544699 w 2195098"/>
              <a:gd name="connsiteY19-4332" fmla="*/ 0 h 3120373"/>
              <a:gd name="connsiteX20-4333" fmla="*/ 1625999 w 2195098"/>
              <a:gd name="connsiteY20-4334" fmla="*/ 0 h 3120373"/>
              <a:gd name="connsiteX21-4335" fmla="*/ 1707299 w 2195098"/>
              <a:gd name="connsiteY21-4336" fmla="*/ 0 h 3120373"/>
              <a:gd name="connsiteX22-4337" fmla="*/ 1788599 w 2195098"/>
              <a:gd name="connsiteY22-4338" fmla="*/ 0 h 3120373"/>
              <a:gd name="connsiteX23-4339" fmla="*/ 1869898 w 2195098"/>
              <a:gd name="connsiteY23-4340" fmla="*/ 0 h 3120373"/>
              <a:gd name="connsiteX24-4341" fmla="*/ 1951198 w 2195098"/>
              <a:gd name="connsiteY24-4342" fmla="*/ 0 h 3120373"/>
              <a:gd name="connsiteX25-4343" fmla="*/ 2032498 w 2195098"/>
              <a:gd name="connsiteY25-4344" fmla="*/ 0 h 3120373"/>
              <a:gd name="connsiteX26-4345" fmla="*/ 2113798 w 2195098"/>
              <a:gd name="connsiteY26-4346" fmla="*/ 0 h 3120373"/>
              <a:gd name="connsiteX27-4347" fmla="*/ 2195098 w 2195098"/>
              <a:gd name="connsiteY27-4348" fmla="*/ 0 h 3120373"/>
              <a:gd name="connsiteX28-4349" fmla="*/ 2195098 w 2195098"/>
              <a:gd name="connsiteY28-4350" fmla="*/ 115569 h 3120373"/>
              <a:gd name="connsiteX29-4351" fmla="*/ 2195098 w 2195098"/>
              <a:gd name="connsiteY29-4352" fmla="*/ 231139 h 3120373"/>
              <a:gd name="connsiteX30-4353" fmla="*/ 2195098 w 2195098"/>
              <a:gd name="connsiteY30-4354" fmla="*/ 346708 h 3120373"/>
              <a:gd name="connsiteX31-4355" fmla="*/ 2195098 w 2195098"/>
              <a:gd name="connsiteY31-4356" fmla="*/ 462278 h 3120373"/>
              <a:gd name="connsiteX32-4357" fmla="*/ 2195098 w 2195098"/>
              <a:gd name="connsiteY32-4358" fmla="*/ 577847 h 3120373"/>
              <a:gd name="connsiteX33-4359" fmla="*/ 2195098 w 2195098"/>
              <a:gd name="connsiteY33-4360" fmla="*/ 693417 h 3120373"/>
              <a:gd name="connsiteX34-4361" fmla="*/ 2195098 w 2195098"/>
              <a:gd name="connsiteY34-4362" fmla="*/ 808986 h 3120373"/>
              <a:gd name="connsiteX35-4363" fmla="*/ 2195098 w 2195098"/>
              <a:gd name="connsiteY35-4364" fmla="*/ 924556 h 3120373"/>
              <a:gd name="connsiteX36-4365" fmla="*/ 2195098 w 2195098"/>
              <a:gd name="connsiteY36-4366" fmla="*/ 1040125 h 3120373"/>
              <a:gd name="connsiteX37-4367" fmla="*/ 2195098 w 2195098"/>
              <a:gd name="connsiteY37-4368" fmla="*/ 1155694 h 3120373"/>
              <a:gd name="connsiteX38-4369" fmla="*/ 2195098 w 2195098"/>
              <a:gd name="connsiteY38-4370" fmla="*/ 1271264 h 3120373"/>
              <a:gd name="connsiteX39-4371" fmla="*/ 2195098 w 2195098"/>
              <a:gd name="connsiteY39-4372" fmla="*/ 1386833 h 3120373"/>
              <a:gd name="connsiteX40-4373" fmla="*/ 2195098 w 2195098"/>
              <a:gd name="connsiteY40-4374" fmla="*/ 1502402 h 3120373"/>
              <a:gd name="connsiteX41-4375" fmla="*/ 2195098 w 2195098"/>
              <a:gd name="connsiteY41-4376" fmla="*/ 1617972 h 3120373"/>
              <a:gd name="connsiteX42-4377" fmla="*/ 2195098 w 2195098"/>
              <a:gd name="connsiteY42-4378" fmla="*/ 1733541 h 3120373"/>
              <a:gd name="connsiteX43-4379" fmla="*/ 2195098 w 2195098"/>
              <a:gd name="connsiteY43-4380" fmla="*/ 1849110 h 3120373"/>
              <a:gd name="connsiteX44-4381" fmla="*/ 2195098 w 2195098"/>
              <a:gd name="connsiteY44-4382" fmla="*/ 1964680 h 3120373"/>
              <a:gd name="connsiteX45-4383" fmla="*/ 2195098 w 2195098"/>
              <a:gd name="connsiteY45-4384" fmla="*/ 2080249 h 3120373"/>
              <a:gd name="connsiteX46-4385" fmla="*/ 2195098 w 2195098"/>
              <a:gd name="connsiteY46-4386" fmla="*/ 2426957 h 3120373"/>
              <a:gd name="connsiteX47-4387" fmla="*/ 2195098 w 2195098"/>
              <a:gd name="connsiteY47-4388" fmla="*/ 2773665 h 3120373"/>
              <a:gd name="connsiteX48-4389" fmla="*/ 2195098 w 2195098"/>
              <a:gd name="connsiteY48-4390" fmla="*/ 3120373 h 3120373"/>
              <a:gd name="connsiteX49-4391" fmla="*/ 1951198 w 2195098"/>
              <a:gd name="connsiteY49-4392" fmla="*/ 3120373 h 3120373"/>
              <a:gd name="connsiteX50-4393" fmla="*/ 1707299 w 2195098"/>
              <a:gd name="connsiteY50-4394" fmla="*/ 3120373 h 3120373"/>
              <a:gd name="connsiteX51-4395" fmla="*/ 1463399 w 2195098"/>
              <a:gd name="connsiteY51-4396" fmla="*/ 3120373 h 3120373"/>
              <a:gd name="connsiteX52-4397" fmla="*/ 1219499 w 2195098"/>
              <a:gd name="connsiteY52-4398" fmla="*/ 3120373 h 3120373"/>
              <a:gd name="connsiteX53-4399" fmla="*/ 975599 w 2195098"/>
              <a:gd name="connsiteY53-4400" fmla="*/ 3120373 h 3120373"/>
              <a:gd name="connsiteX54-4401" fmla="*/ 731699 w 2195098"/>
              <a:gd name="connsiteY54-4402" fmla="*/ 3120373 h 3120373"/>
              <a:gd name="connsiteX55-4403" fmla="*/ 487799 w 2195098"/>
              <a:gd name="connsiteY55-4404" fmla="*/ 3120373 h 3120373"/>
              <a:gd name="connsiteX56-4405" fmla="*/ 243900 w 2195098"/>
              <a:gd name="connsiteY56-4406" fmla="*/ 3120373 h 3120373"/>
              <a:gd name="connsiteX57-4407" fmla="*/ 0 w 2195098"/>
              <a:gd name="connsiteY57-4408" fmla="*/ 3120373 h 3120373"/>
              <a:gd name="connsiteX58-4409" fmla="*/ 0 w 2195098"/>
              <a:gd name="connsiteY58-4410" fmla="*/ 2773665 h 3120373"/>
              <a:gd name="connsiteX59-4411" fmla="*/ 0 w 2195098"/>
              <a:gd name="connsiteY59-4412" fmla="*/ 2426957 h 3120373"/>
              <a:gd name="connsiteX60-4413" fmla="*/ 0 w 2195098"/>
              <a:gd name="connsiteY60-4414" fmla="*/ 2080249 h 3120373"/>
              <a:gd name="connsiteX61-4415" fmla="*/ 0 w 2195098"/>
              <a:gd name="connsiteY61-4416" fmla="*/ 1733541 h 3120373"/>
              <a:gd name="connsiteX62-4417" fmla="*/ 0 w 2195098"/>
              <a:gd name="connsiteY62-4418" fmla="*/ 1386832 h 3120373"/>
              <a:gd name="connsiteX63-4419" fmla="*/ 0 w 2195098"/>
              <a:gd name="connsiteY63-4420" fmla="*/ 1040124 h 3120373"/>
              <a:gd name="connsiteX64-4421" fmla="*/ 0 w 2195098"/>
              <a:gd name="connsiteY64-4422" fmla="*/ 693416 h 3120373"/>
              <a:gd name="connsiteX65-4423" fmla="*/ 0 w 2195098"/>
              <a:gd name="connsiteY65-4424" fmla="*/ 346708 h 3120373"/>
              <a:gd name="connsiteX66" fmla="*/ 0 w 2195098"/>
              <a:gd name="connsiteY66" fmla="*/ 0 h 3120373"/>
              <a:gd name="connsiteX0-4425" fmla="*/ 0 w 2195098"/>
              <a:gd name="connsiteY0-4426" fmla="*/ 0 h 3120373"/>
              <a:gd name="connsiteX1-4427" fmla="*/ 81300 w 2195098"/>
              <a:gd name="connsiteY1-4428" fmla="*/ 0 h 3120373"/>
              <a:gd name="connsiteX2-4429" fmla="*/ 162600 w 2195098"/>
              <a:gd name="connsiteY2-4430" fmla="*/ 0 h 3120373"/>
              <a:gd name="connsiteX3-4431" fmla="*/ 243900 w 2195098"/>
              <a:gd name="connsiteY3-4432" fmla="*/ 0 h 3120373"/>
              <a:gd name="connsiteX4-4433" fmla="*/ 325199 w 2195098"/>
              <a:gd name="connsiteY4-4434" fmla="*/ 0 h 3120373"/>
              <a:gd name="connsiteX5-4435" fmla="*/ 406499 w 2195098"/>
              <a:gd name="connsiteY5-4436" fmla="*/ 0 h 3120373"/>
              <a:gd name="connsiteX6-4437" fmla="*/ 487799 w 2195098"/>
              <a:gd name="connsiteY6-4438" fmla="*/ 0 h 3120373"/>
              <a:gd name="connsiteX7-4439" fmla="*/ 569099 w 2195098"/>
              <a:gd name="connsiteY7-4440" fmla="*/ 0 h 3120373"/>
              <a:gd name="connsiteX8-4441" fmla="*/ 650399 w 2195098"/>
              <a:gd name="connsiteY8-4442" fmla="*/ 0 h 3120373"/>
              <a:gd name="connsiteX9-4443" fmla="*/ 731699 w 2195098"/>
              <a:gd name="connsiteY9-4444" fmla="*/ 0 h 3120373"/>
              <a:gd name="connsiteX10-4445" fmla="*/ 812999 w 2195098"/>
              <a:gd name="connsiteY10-4446" fmla="*/ 0 h 3120373"/>
              <a:gd name="connsiteX11-4447" fmla="*/ 894299 w 2195098"/>
              <a:gd name="connsiteY11-4448" fmla="*/ 0 h 3120373"/>
              <a:gd name="connsiteX12-4449" fmla="*/ 975599 w 2195098"/>
              <a:gd name="connsiteY12-4450" fmla="*/ 0 h 3120373"/>
              <a:gd name="connsiteX13-4451" fmla="*/ 1056899 w 2195098"/>
              <a:gd name="connsiteY13-4452" fmla="*/ 0 h 3120373"/>
              <a:gd name="connsiteX14-4453" fmla="*/ 1138199 w 2195098"/>
              <a:gd name="connsiteY14-4454" fmla="*/ 0 h 3120373"/>
              <a:gd name="connsiteX15-4455" fmla="*/ 1219499 w 2195098"/>
              <a:gd name="connsiteY15-4456" fmla="*/ 0 h 3120373"/>
              <a:gd name="connsiteX16-4457" fmla="*/ 1300799 w 2195098"/>
              <a:gd name="connsiteY16-4458" fmla="*/ 0 h 3120373"/>
              <a:gd name="connsiteX17-4459" fmla="*/ 1382099 w 2195098"/>
              <a:gd name="connsiteY17-4460" fmla="*/ 0 h 3120373"/>
              <a:gd name="connsiteX18-4461" fmla="*/ 1463399 w 2195098"/>
              <a:gd name="connsiteY18-4462" fmla="*/ 0 h 3120373"/>
              <a:gd name="connsiteX19-4463" fmla="*/ 1544699 w 2195098"/>
              <a:gd name="connsiteY19-4464" fmla="*/ 0 h 3120373"/>
              <a:gd name="connsiteX20-4465" fmla="*/ 1625999 w 2195098"/>
              <a:gd name="connsiteY20-4466" fmla="*/ 0 h 3120373"/>
              <a:gd name="connsiteX21-4467" fmla="*/ 1707299 w 2195098"/>
              <a:gd name="connsiteY21-4468" fmla="*/ 0 h 3120373"/>
              <a:gd name="connsiteX22-4469" fmla="*/ 1788599 w 2195098"/>
              <a:gd name="connsiteY22-4470" fmla="*/ 0 h 3120373"/>
              <a:gd name="connsiteX23-4471" fmla="*/ 1869898 w 2195098"/>
              <a:gd name="connsiteY23-4472" fmla="*/ 0 h 3120373"/>
              <a:gd name="connsiteX24-4473" fmla="*/ 1951198 w 2195098"/>
              <a:gd name="connsiteY24-4474" fmla="*/ 0 h 3120373"/>
              <a:gd name="connsiteX25-4475" fmla="*/ 2032498 w 2195098"/>
              <a:gd name="connsiteY25-4476" fmla="*/ 0 h 3120373"/>
              <a:gd name="connsiteX26-4477" fmla="*/ 2113798 w 2195098"/>
              <a:gd name="connsiteY26-4478" fmla="*/ 0 h 3120373"/>
              <a:gd name="connsiteX27-4479" fmla="*/ 2195098 w 2195098"/>
              <a:gd name="connsiteY27-4480" fmla="*/ 0 h 3120373"/>
              <a:gd name="connsiteX28-4481" fmla="*/ 2195098 w 2195098"/>
              <a:gd name="connsiteY28-4482" fmla="*/ 115569 h 3120373"/>
              <a:gd name="connsiteX29-4483" fmla="*/ 2195098 w 2195098"/>
              <a:gd name="connsiteY29-4484" fmla="*/ 231139 h 3120373"/>
              <a:gd name="connsiteX30-4485" fmla="*/ 2195098 w 2195098"/>
              <a:gd name="connsiteY30-4486" fmla="*/ 346708 h 3120373"/>
              <a:gd name="connsiteX31-4487" fmla="*/ 2195098 w 2195098"/>
              <a:gd name="connsiteY31-4488" fmla="*/ 462278 h 3120373"/>
              <a:gd name="connsiteX32-4489" fmla="*/ 2195098 w 2195098"/>
              <a:gd name="connsiteY32-4490" fmla="*/ 577847 h 3120373"/>
              <a:gd name="connsiteX33-4491" fmla="*/ 2195098 w 2195098"/>
              <a:gd name="connsiteY33-4492" fmla="*/ 693417 h 3120373"/>
              <a:gd name="connsiteX34-4493" fmla="*/ 2195098 w 2195098"/>
              <a:gd name="connsiteY34-4494" fmla="*/ 808986 h 3120373"/>
              <a:gd name="connsiteX35-4495" fmla="*/ 2195098 w 2195098"/>
              <a:gd name="connsiteY35-4496" fmla="*/ 924556 h 3120373"/>
              <a:gd name="connsiteX36-4497" fmla="*/ 2195098 w 2195098"/>
              <a:gd name="connsiteY36-4498" fmla="*/ 1040125 h 3120373"/>
              <a:gd name="connsiteX37-4499" fmla="*/ 2195098 w 2195098"/>
              <a:gd name="connsiteY37-4500" fmla="*/ 1155694 h 3120373"/>
              <a:gd name="connsiteX38-4501" fmla="*/ 2195098 w 2195098"/>
              <a:gd name="connsiteY38-4502" fmla="*/ 1271264 h 3120373"/>
              <a:gd name="connsiteX39-4503" fmla="*/ 2195098 w 2195098"/>
              <a:gd name="connsiteY39-4504" fmla="*/ 1386833 h 3120373"/>
              <a:gd name="connsiteX40-4505" fmla="*/ 2195098 w 2195098"/>
              <a:gd name="connsiteY40-4506" fmla="*/ 1502402 h 3120373"/>
              <a:gd name="connsiteX41-4507" fmla="*/ 2195098 w 2195098"/>
              <a:gd name="connsiteY41-4508" fmla="*/ 1617972 h 3120373"/>
              <a:gd name="connsiteX42-4509" fmla="*/ 2195098 w 2195098"/>
              <a:gd name="connsiteY42-4510" fmla="*/ 1733541 h 3120373"/>
              <a:gd name="connsiteX43-4511" fmla="*/ 2195098 w 2195098"/>
              <a:gd name="connsiteY43-4512" fmla="*/ 1849110 h 3120373"/>
              <a:gd name="connsiteX44-4513" fmla="*/ 2195098 w 2195098"/>
              <a:gd name="connsiteY44-4514" fmla="*/ 1964680 h 3120373"/>
              <a:gd name="connsiteX45-4515" fmla="*/ 2195098 w 2195098"/>
              <a:gd name="connsiteY45-4516" fmla="*/ 2080249 h 3120373"/>
              <a:gd name="connsiteX46-4517" fmla="*/ 2195098 w 2195098"/>
              <a:gd name="connsiteY46-4518" fmla="*/ 2311388 h 3120373"/>
              <a:gd name="connsiteX47-4519" fmla="*/ 2195098 w 2195098"/>
              <a:gd name="connsiteY47-4520" fmla="*/ 2426957 h 3120373"/>
              <a:gd name="connsiteX48-4521" fmla="*/ 2195098 w 2195098"/>
              <a:gd name="connsiteY48-4522" fmla="*/ 2773665 h 3120373"/>
              <a:gd name="connsiteX49-4523" fmla="*/ 2195098 w 2195098"/>
              <a:gd name="connsiteY49-4524" fmla="*/ 3120373 h 3120373"/>
              <a:gd name="connsiteX50-4525" fmla="*/ 1951198 w 2195098"/>
              <a:gd name="connsiteY50-4526" fmla="*/ 3120373 h 3120373"/>
              <a:gd name="connsiteX51-4527" fmla="*/ 1707299 w 2195098"/>
              <a:gd name="connsiteY51-4528" fmla="*/ 3120373 h 3120373"/>
              <a:gd name="connsiteX52-4529" fmla="*/ 1463399 w 2195098"/>
              <a:gd name="connsiteY52-4530" fmla="*/ 3120373 h 3120373"/>
              <a:gd name="connsiteX53-4531" fmla="*/ 1219499 w 2195098"/>
              <a:gd name="connsiteY53-4532" fmla="*/ 3120373 h 3120373"/>
              <a:gd name="connsiteX54-4533" fmla="*/ 975599 w 2195098"/>
              <a:gd name="connsiteY54-4534" fmla="*/ 3120373 h 3120373"/>
              <a:gd name="connsiteX55-4535" fmla="*/ 731699 w 2195098"/>
              <a:gd name="connsiteY55-4536" fmla="*/ 3120373 h 3120373"/>
              <a:gd name="connsiteX56-4537" fmla="*/ 487799 w 2195098"/>
              <a:gd name="connsiteY56-4538" fmla="*/ 3120373 h 3120373"/>
              <a:gd name="connsiteX57-4539" fmla="*/ 243900 w 2195098"/>
              <a:gd name="connsiteY57-4540" fmla="*/ 3120373 h 3120373"/>
              <a:gd name="connsiteX58-4541" fmla="*/ 0 w 2195098"/>
              <a:gd name="connsiteY58-4542" fmla="*/ 3120373 h 3120373"/>
              <a:gd name="connsiteX59-4543" fmla="*/ 0 w 2195098"/>
              <a:gd name="connsiteY59-4544" fmla="*/ 2773665 h 3120373"/>
              <a:gd name="connsiteX60-4545" fmla="*/ 0 w 2195098"/>
              <a:gd name="connsiteY60-4546" fmla="*/ 2426957 h 3120373"/>
              <a:gd name="connsiteX61-4547" fmla="*/ 0 w 2195098"/>
              <a:gd name="connsiteY61-4548" fmla="*/ 2080249 h 3120373"/>
              <a:gd name="connsiteX62-4549" fmla="*/ 0 w 2195098"/>
              <a:gd name="connsiteY62-4550" fmla="*/ 1733541 h 3120373"/>
              <a:gd name="connsiteX63-4551" fmla="*/ 0 w 2195098"/>
              <a:gd name="connsiteY63-4552" fmla="*/ 1386832 h 3120373"/>
              <a:gd name="connsiteX64-4553" fmla="*/ 0 w 2195098"/>
              <a:gd name="connsiteY64-4554" fmla="*/ 1040124 h 3120373"/>
              <a:gd name="connsiteX65-4555" fmla="*/ 0 w 2195098"/>
              <a:gd name="connsiteY65-4556" fmla="*/ 693416 h 3120373"/>
              <a:gd name="connsiteX66-4557" fmla="*/ 0 w 2195098"/>
              <a:gd name="connsiteY66-4558" fmla="*/ 346708 h 3120373"/>
              <a:gd name="connsiteX67" fmla="*/ 0 w 2195098"/>
              <a:gd name="connsiteY67" fmla="*/ 0 h 3120373"/>
              <a:gd name="connsiteX0-4559" fmla="*/ 0 w 2195098"/>
              <a:gd name="connsiteY0-4560" fmla="*/ 0 h 3120373"/>
              <a:gd name="connsiteX1-4561" fmla="*/ 81300 w 2195098"/>
              <a:gd name="connsiteY1-4562" fmla="*/ 0 h 3120373"/>
              <a:gd name="connsiteX2-4563" fmla="*/ 162600 w 2195098"/>
              <a:gd name="connsiteY2-4564" fmla="*/ 0 h 3120373"/>
              <a:gd name="connsiteX3-4565" fmla="*/ 243900 w 2195098"/>
              <a:gd name="connsiteY3-4566" fmla="*/ 0 h 3120373"/>
              <a:gd name="connsiteX4-4567" fmla="*/ 325199 w 2195098"/>
              <a:gd name="connsiteY4-4568" fmla="*/ 0 h 3120373"/>
              <a:gd name="connsiteX5-4569" fmla="*/ 406499 w 2195098"/>
              <a:gd name="connsiteY5-4570" fmla="*/ 0 h 3120373"/>
              <a:gd name="connsiteX6-4571" fmla="*/ 487799 w 2195098"/>
              <a:gd name="connsiteY6-4572" fmla="*/ 0 h 3120373"/>
              <a:gd name="connsiteX7-4573" fmla="*/ 569099 w 2195098"/>
              <a:gd name="connsiteY7-4574" fmla="*/ 0 h 3120373"/>
              <a:gd name="connsiteX8-4575" fmla="*/ 650399 w 2195098"/>
              <a:gd name="connsiteY8-4576" fmla="*/ 0 h 3120373"/>
              <a:gd name="connsiteX9-4577" fmla="*/ 731699 w 2195098"/>
              <a:gd name="connsiteY9-4578" fmla="*/ 0 h 3120373"/>
              <a:gd name="connsiteX10-4579" fmla="*/ 812999 w 2195098"/>
              <a:gd name="connsiteY10-4580" fmla="*/ 0 h 3120373"/>
              <a:gd name="connsiteX11-4581" fmla="*/ 894299 w 2195098"/>
              <a:gd name="connsiteY11-4582" fmla="*/ 0 h 3120373"/>
              <a:gd name="connsiteX12-4583" fmla="*/ 975599 w 2195098"/>
              <a:gd name="connsiteY12-4584" fmla="*/ 0 h 3120373"/>
              <a:gd name="connsiteX13-4585" fmla="*/ 1056899 w 2195098"/>
              <a:gd name="connsiteY13-4586" fmla="*/ 0 h 3120373"/>
              <a:gd name="connsiteX14-4587" fmla="*/ 1138199 w 2195098"/>
              <a:gd name="connsiteY14-4588" fmla="*/ 0 h 3120373"/>
              <a:gd name="connsiteX15-4589" fmla="*/ 1219499 w 2195098"/>
              <a:gd name="connsiteY15-4590" fmla="*/ 0 h 3120373"/>
              <a:gd name="connsiteX16-4591" fmla="*/ 1300799 w 2195098"/>
              <a:gd name="connsiteY16-4592" fmla="*/ 0 h 3120373"/>
              <a:gd name="connsiteX17-4593" fmla="*/ 1382099 w 2195098"/>
              <a:gd name="connsiteY17-4594" fmla="*/ 0 h 3120373"/>
              <a:gd name="connsiteX18-4595" fmla="*/ 1463399 w 2195098"/>
              <a:gd name="connsiteY18-4596" fmla="*/ 0 h 3120373"/>
              <a:gd name="connsiteX19-4597" fmla="*/ 1544699 w 2195098"/>
              <a:gd name="connsiteY19-4598" fmla="*/ 0 h 3120373"/>
              <a:gd name="connsiteX20-4599" fmla="*/ 1625999 w 2195098"/>
              <a:gd name="connsiteY20-4600" fmla="*/ 0 h 3120373"/>
              <a:gd name="connsiteX21-4601" fmla="*/ 1707299 w 2195098"/>
              <a:gd name="connsiteY21-4602" fmla="*/ 0 h 3120373"/>
              <a:gd name="connsiteX22-4603" fmla="*/ 1788599 w 2195098"/>
              <a:gd name="connsiteY22-4604" fmla="*/ 0 h 3120373"/>
              <a:gd name="connsiteX23-4605" fmla="*/ 1869898 w 2195098"/>
              <a:gd name="connsiteY23-4606" fmla="*/ 0 h 3120373"/>
              <a:gd name="connsiteX24-4607" fmla="*/ 1951198 w 2195098"/>
              <a:gd name="connsiteY24-4608" fmla="*/ 0 h 3120373"/>
              <a:gd name="connsiteX25-4609" fmla="*/ 2032498 w 2195098"/>
              <a:gd name="connsiteY25-4610" fmla="*/ 0 h 3120373"/>
              <a:gd name="connsiteX26-4611" fmla="*/ 2113798 w 2195098"/>
              <a:gd name="connsiteY26-4612" fmla="*/ 0 h 3120373"/>
              <a:gd name="connsiteX27-4613" fmla="*/ 2195098 w 2195098"/>
              <a:gd name="connsiteY27-4614" fmla="*/ 0 h 3120373"/>
              <a:gd name="connsiteX28-4615" fmla="*/ 2195098 w 2195098"/>
              <a:gd name="connsiteY28-4616" fmla="*/ 115569 h 3120373"/>
              <a:gd name="connsiteX29-4617" fmla="*/ 2195098 w 2195098"/>
              <a:gd name="connsiteY29-4618" fmla="*/ 231139 h 3120373"/>
              <a:gd name="connsiteX30-4619" fmla="*/ 2195098 w 2195098"/>
              <a:gd name="connsiteY30-4620" fmla="*/ 346708 h 3120373"/>
              <a:gd name="connsiteX31-4621" fmla="*/ 2195098 w 2195098"/>
              <a:gd name="connsiteY31-4622" fmla="*/ 462278 h 3120373"/>
              <a:gd name="connsiteX32-4623" fmla="*/ 2195098 w 2195098"/>
              <a:gd name="connsiteY32-4624" fmla="*/ 577847 h 3120373"/>
              <a:gd name="connsiteX33-4625" fmla="*/ 2195098 w 2195098"/>
              <a:gd name="connsiteY33-4626" fmla="*/ 693417 h 3120373"/>
              <a:gd name="connsiteX34-4627" fmla="*/ 2195098 w 2195098"/>
              <a:gd name="connsiteY34-4628" fmla="*/ 808986 h 3120373"/>
              <a:gd name="connsiteX35-4629" fmla="*/ 2195098 w 2195098"/>
              <a:gd name="connsiteY35-4630" fmla="*/ 924556 h 3120373"/>
              <a:gd name="connsiteX36-4631" fmla="*/ 2195098 w 2195098"/>
              <a:gd name="connsiteY36-4632" fmla="*/ 1040125 h 3120373"/>
              <a:gd name="connsiteX37-4633" fmla="*/ 2195098 w 2195098"/>
              <a:gd name="connsiteY37-4634" fmla="*/ 1155694 h 3120373"/>
              <a:gd name="connsiteX38-4635" fmla="*/ 2195098 w 2195098"/>
              <a:gd name="connsiteY38-4636" fmla="*/ 1271264 h 3120373"/>
              <a:gd name="connsiteX39-4637" fmla="*/ 2195098 w 2195098"/>
              <a:gd name="connsiteY39-4638" fmla="*/ 1386833 h 3120373"/>
              <a:gd name="connsiteX40-4639" fmla="*/ 2195098 w 2195098"/>
              <a:gd name="connsiteY40-4640" fmla="*/ 1502402 h 3120373"/>
              <a:gd name="connsiteX41-4641" fmla="*/ 2195098 w 2195098"/>
              <a:gd name="connsiteY41-4642" fmla="*/ 1617972 h 3120373"/>
              <a:gd name="connsiteX42-4643" fmla="*/ 2195098 w 2195098"/>
              <a:gd name="connsiteY42-4644" fmla="*/ 1733541 h 3120373"/>
              <a:gd name="connsiteX43-4645" fmla="*/ 2195098 w 2195098"/>
              <a:gd name="connsiteY43-4646" fmla="*/ 1849110 h 3120373"/>
              <a:gd name="connsiteX44-4647" fmla="*/ 2195098 w 2195098"/>
              <a:gd name="connsiteY44-4648" fmla="*/ 1964680 h 3120373"/>
              <a:gd name="connsiteX45-4649" fmla="*/ 2195098 w 2195098"/>
              <a:gd name="connsiteY45-4650" fmla="*/ 2080249 h 3120373"/>
              <a:gd name="connsiteX46-4651" fmla="*/ 2195098 w 2195098"/>
              <a:gd name="connsiteY46-4652" fmla="*/ 2195818 h 3120373"/>
              <a:gd name="connsiteX47-4653" fmla="*/ 2195098 w 2195098"/>
              <a:gd name="connsiteY47-4654" fmla="*/ 2311388 h 3120373"/>
              <a:gd name="connsiteX48-4655" fmla="*/ 2195098 w 2195098"/>
              <a:gd name="connsiteY48-4656" fmla="*/ 2426957 h 3120373"/>
              <a:gd name="connsiteX49-4657" fmla="*/ 2195098 w 2195098"/>
              <a:gd name="connsiteY49-4658" fmla="*/ 2773665 h 3120373"/>
              <a:gd name="connsiteX50-4659" fmla="*/ 2195098 w 2195098"/>
              <a:gd name="connsiteY50-4660" fmla="*/ 3120373 h 3120373"/>
              <a:gd name="connsiteX51-4661" fmla="*/ 1951198 w 2195098"/>
              <a:gd name="connsiteY51-4662" fmla="*/ 3120373 h 3120373"/>
              <a:gd name="connsiteX52-4663" fmla="*/ 1707299 w 2195098"/>
              <a:gd name="connsiteY52-4664" fmla="*/ 3120373 h 3120373"/>
              <a:gd name="connsiteX53-4665" fmla="*/ 1463399 w 2195098"/>
              <a:gd name="connsiteY53-4666" fmla="*/ 3120373 h 3120373"/>
              <a:gd name="connsiteX54-4667" fmla="*/ 1219499 w 2195098"/>
              <a:gd name="connsiteY54-4668" fmla="*/ 3120373 h 3120373"/>
              <a:gd name="connsiteX55-4669" fmla="*/ 975599 w 2195098"/>
              <a:gd name="connsiteY55-4670" fmla="*/ 3120373 h 3120373"/>
              <a:gd name="connsiteX56-4671" fmla="*/ 731699 w 2195098"/>
              <a:gd name="connsiteY56-4672" fmla="*/ 3120373 h 3120373"/>
              <a:gd name="connsiteX57-4673" fmla="*/ 487799 w 2195098"/>
              <a:gd name="connsiteY57-4674" fmla="*/ 3120373 h 3120373"/>
              <a:gd name="connsiteX58-4675" fmla="*/ 243900 w 2195098"/>
              <a:gd name="connsiteY58-4676" fmla="*/ 3120373 h 3120373"/>
              <a:gd name="connsiteX59-4677" fmla="*/ 0 w 2195098"/>
              <a:gd name="connsiteY59-4678" fmla="*/ 3120373 h 3120373"/>
              <a:gd name="connsiteX60-4679" fmla="*/ 0 w 2195098"/>
              <a:gd name="connsiteY60-4680" fmla="*/ 2773665 h 3120373"/>
              <a:gd name="connsiteX61-4681" fmla="*/ 0 w 2195098"/>
              <a:gd name="connsiteY61-4682" fmla="*/ 2426957 h 3120373"/>
              <a:gd name="connsiteX62-4683" fmla="*/ 0 w 2195098"/>
              <a:gd name="connsiteY62-4684" fmla="*/ 2080249 h 3120373"/>
              <a:gd name="connsiteX63-4685" fmla="*/ 0 w 2195098"/>
              <a:gd name="connsiteY63-4686" fmla="*/ 1733541 h 3120373"/>
              <a:gd name="connsiteX64-4687" fmla="*/ 0 w 2195098"/>
              <a:gd name="connsiteY64-4688" fmla="*/ 1386832 h 3120373"/>
              <a:gd name="connsiteX65-4689" fmla="*/ 0 w 2195098"/>
              <a:gd name="connsiteY65-4690" fmla="*/ 1040124 h 3120373"/>
              <a:gd name="connsiteX66-4691" fmla="*/ 0 w 2195098"/>
              <a:gd name="connsiteY66-4692" fmla="*/ 693416 h 3120373"/>
              <a:gd name="connsiteX67-4693" fmla="*/ 0 w 2195098"/>
              <a:gd name="connsiteY67-4694" fmla="*/ 346708 h 3120373"/>
              <a:gd name="connsiteX68" fmla="*/ 0 w 2195098"/>
              <a:gd name="connsiteY68" fmla="*/ 0 h 3120373"/>
              <a:gd name="connsiteX0-4695" fmla="*/ 0 w 2195098"/>
              <a:gd name="connsiteY0-4696" fmla="*/ 0 h 3120373"/>
              <a:gd name="connsiteX1-4697" fmla="*/ 81300 w 2195098"/>
              <a:gd name="connsiteY1-4698" fmla="*/ 0 h 3120373"/>
              <a:gd name="connsiteX2-4699" fmla="*/ 162600 w 2195098"/>
              <a:gd name="connsiteY2-4700" fmla="*/ 0 h 3120373"/>
              <a:gd name="connsiteX3-4701" fmla="*/ 243900 w 2195098"/>
              <a:gd name="connsiteY3-4702" fmla="*/ 0 h 3120373"/>
              <a:gd name="connsiteX4-4703" fmla="*/ 325199 w 2195098"/>
              <a:gd name="connsiteY4-4704" fmla="*/ 0 h 3120373"/>
              <a:gd name="connsiteX5-4705" fmla="*/ 406499 w 2195098"/>
              <a:gd name="connsiteY5-4706" fmla="*/ 0 h 3120373"/>
              <a:gd name="connsiteX6-4707" fmla="*/ 487799 w 2195098"/>
              <a:gd name="connsiteY6-4708" fmla="*/ 0 h 3120373"/>
              <a:gd name="connsiteX7-4709" fmla="*/ 569099 w 2195098"/>
              <a:gd name="connsiteY7-4710" fmla="*/ 0 h 3120373"/>
              <a:gd name="connsiteX8-4711" fmla="*/ 650399 w 2195098"/>
              <a:gd name="connsiteY8-4712" fmla="*/ 0 h 3120373"/>
              <a:gd name="connsiteX9-4713" fmla="*/ 731699 w 2195098"/>
              <a:gd name="connsiteY9-4714" fmla="*/ 0 h 3120373"/>
              <a:gd name="connsiteX10-4715" fmla="*/ 812999 w 2195098"/>
              <a:gd name="connsiteY10-4716" fmla="*/ 0 h 3120373"/>
              <a:gd name="connsiteX11-4717" fmla="*/ 894299 w 2195098"/>
              <a:gd name="connsiteY11-4718" fmla="*/ 0 h 3120373"/>
              <a:gd name="connsiteX12-4719" fmla="*/ 975599 w 2195098"/>
              <a:gd name="connsiteY12-4720" fmla="*/ 0 h 3120373"/>
              <a:gd name="connsiteX13-4721" fmla="*/ 1056899 w 2195098"/>
              <a:gd name="connsiteY13-4722" fmla="*/ 0 h 3120373"/>
              <a:gd name="connsiteX14-4723" fmla="*/ 1138199 w 2195098"/>
              <a:gd name="connsiteY14-4724" fmla="*/ 0 h 3120373"/>
              <a:gd name="connsiteX15-4725" fmla="*/ 1219499 w 2195098"/>
              <a:gd name="connsiteY15-4726" fmla="*/ 0 h 3120373"/>
              <a:gd name="connsiteX16-4727" fmla="*/ 1300799 w 2195098"/>
              <a:gd name="connsiteY16-4728" fmla="*/ 0 h 3120373"/>
              <a:gd name="connsiteX17-4729" fmla="*/ 1382099 w 2195098"/>
              <a:gd name="connsiteY17-4730" fmla="*/ 0 h 3120373"/>
              <a:gd name="connsiteX18-4731" fmla="*/ 1463399 w 2195098"/>
              <a:gd name="connsiteY18-4732" fmla="*/ 0 h 3120373"/>
              <a:gd name="connsiteX19-4733" fmla="*/ 1544699 w 2195098"/>
              <a:gd name="connsiteY19-4734" fmla="*/ 0 h 3120373"/>
              <a:gd name="connsiteX20-4735" fmla="*/ 1625999 w 2195098"/>
              <a:gd name="connsiteY20-4736" fmla="*/ 0 h 3120373"/>
              <a:gd name="connsiteX21-4737" fmla="*/ 1707299 w 2195098"/>
              <a:gd name="connsiteY21-4738" fmla="*/ 0 h 3120373"/>
              <a:gd name="connsiteX22-4739" fmla="*/ 1788599 w 2195098"/>
              <a:gd name="connsiteY22-4740" fmla="*/ 0 h 3120373"/>
              <a:gd name="connsiteX23-4741" fmla="*/ 1869898 w 2195098"/>
              <a:gd name="connsiteY23-4742" fmla="*/ 0 h 3120373"/>
              <a:gd name="connsiteX24-4743" fmla="*/ 1951198 w 2195098"/>
              <a:gd name="connsiteY24-4744" fmla="*/ 0 h 3120373"/>
              <a:gd name="connsiteX25-4745" fmla="*/ 2032498 w 2195098"/>
              <a:gd name="connsiteY25-4746" fmla="*/ 0 h 3120373"/>
              <a:gd name="connsiteX26-4747" fmla="*/ 2113798 w 2195098"/>
              <a:gd name="connsiteY26-4748" fmla="*/ 0 h 3120373"/>
              <a:gd name="connsiteX27-4749" fmla="*/ 2195098 w 2195098"/>
              <a:gd name="connsiteY27-4750" fmla="*/ 0 h 3120373"/>
              <a:gd name="connsiteX28-4751" fmla="*/ 2195098 w 2195098"/>
              <a:gd name="connsiteY28-4752" fmla="*/ 115569 h 3120373"/>
              <a:gd name="connsiteX29-4753" fmla="*/ 2195098 w 2195098"/>
              <a:gd name="connsiteY29-4754" fmla="*/ 231139 h 3120373"/>
              <a:gd name="connsiteX30-4755" fmla="*/ 2195098 w 2195098"/>
              <a:gd name="connsiteY30-4756" fmla="*/ 346708 h 3120373"/>
              <a:gd name="connsiteX31-4757" fmla="*/ 2195098 w 2195098"/>
              <a:gd name="connsiteY31-4758" fmla="*/ 462278 h 3120373"/>
              <a:gd name="connsiteX32-4759" fmla="*/ 2195098 w 2195098"/>
              <a:gd name="connsiteY32-4760" fmla="*/ 577847 h 3120373"/>
              <a:gd name="connsiteX33-4761" fmla="*/ 2195098 w 2195098"/>
              <a:gd name="connsiteY33-4762" fmla="*/ 693417 h 3120373"/>
              <a:gd name="connsiteX34-4763" fmla="*/ 2195098 w 2195098"/>
              <a:gd name="connsiteY34-4764" fmla="*/ 808986 h 3120373"/>
              <a:gd name="connsiteX35-4765" fmla="*/ 2195098 w 2195098"/>
              <a:gd name="connsiteY35-4766" fmla="*/ 924556 h 3120373"/>
              <a:gd name="connsiteX36-4767" fmla="*/ 2195098 w 2195098"/>
              <a:gd name="connsiteY36-4768" fmla="*/ 1040125 h 3120373"/>
              <a:gd name="connsiteX37-4769" fmla="*/ 2195098 w 2195098"/>
              <a:gd name="connsiteY37-4770" fmla="*/ 1155694 h 3120373"/>
              <a:gd name="connsiteX38-4771" fmla="*/ 2195098 w 2195098"/>
              <a:gd name="connsiteY38-4772" fmla="*/ 1271264 h 3120373"/>
              <a:gd name="connsiteX39-4773" fmla="*/ 2195098 w 2195098"/>
              <a:gd name="connsiteY39-4774" fmla="*/ 1386833 h 3120373"/>
              <a:gd name="connsiteX40-4775" fmla="*/ 2195098 w 2195098"/>
              <a:gd name="connsiteY40-4776" fmla="*/ 1502402 h 3120373"/>
              <a:gd name="connsiteX41-4777" fmla="*/ 2195098 w 2195098"/>
              <a:gd name="connsiteY41-4778" fmla="*/ 1617972 h 3120373"/>
              <a:gd name="connsiteX42-4779" fmla="*/ 2195098 w 2195098"/>
              <a:gd name="connsiteY42-4780" fmla="*/ 1733541 h 3120373"/>
              <a:gd name="connsiteX43-4781" fmla="*/ 2195098 w 2195098"/>
              <a:gd name="connsiteY43-4782" fmla="*/ 1849110 h 3120373"/>
              <a:gd name="connsiteX44-4783" fmla="*/ 2195098 w 2195098"/>
              <a:gd name="connsiteY44-4784" fmla="*/ 1964680 h 3120373"/>
              <a:gd name="connsiteX45-4785" fmla="*/ 2195098 w 2195098"/>
              <a:gd name="connsiteY45-4786" fmla="*/ 2080249 h 3120373"/>
              <a:gd name="connsiteX46-4787" fmla="*/ 2195098 w 2195098"/>
              <a:gd name="connsiteY46-4788" fmla="*/ 2195818 h 3120373"/>
              <a:gd name="connsiteX47-4789" fmla="*/ 2195098 w 2195098"/>
              <a:gd name="connsiteY47-4790" fmla="*/ 2311388 h 3120373"/>
              <a:gd name="connsiteX48-4791" fmla="*/ 2195098 w 2195098"/>
              <a:gd name="connsiteY48-4792" fmla="*/ 2426957 h 3120373"/>
              <a:gd name="connsiteX49-4793" fmla="*/ 2195098 w 2195098"/>
              <a:gd name="connsiteY49-4794" fmla="*/ 2658096 h 3120373"/>
              <a:gd name="connsiteX50-4795" fmla="*/ 2195098 w 2195098"/>
              <a:gd name="connsiteY50-4796" fmla="*/ 2773665 h 3120373"/>
              <a:gd name="connsiteX51-4797" fmla="*/ 2195098 w 2195098"/>
              <a:gd name="connsiteY51-4798" fmla="*/ 3120373 h 3120373"/>
              <a:gd name="connsiteX52-4799" fmla="*/ 1951198 w 2195098"/>
              <a:gd name="connsiteY52-4800" fmla="*/ 3120373 h 3120373"/>
              <a:gd name="connsiteX53-4801" fmla="*/ 1707299 w 2195098"/>
              <a:gd name="connsiteY53-4802" fmla="*/ 3120373 h 3120373"/>
              <a:gd name="connsiteX54-4803" fmla="*/ 1463399 w 2195098"/>
              <a:gd name="connsiteY54-4804" fmla="*/ 3120373 h 3120373"/>
              <a:gd name="connsiteX55-4805" fmla="*/ 1219499 w 2195098"/>
              <a:gd name="connsiteY55-4806" fmla="*/ 3120373 h 3120373"/>
              <a:gd name="connsiteX56-4807" fmla="*/ 975599 w 2195098"/>
              <a:gd name="connsiteY56-4808" fmla="*/ 3120373 h 3120373"/>
              <a:gd name="connsiteX57-4809" fmla="*/ 731699 w 2195098"/>
              <a:gd name="connsiteY57-4810" fmla="*/ 3120373 h 3120373"/>
              <a:gd name="connsiteX58-4811" fmla="*/ 487799 w 2195098"/>
              <a:gd name="connsiteY58-4812" fmla="*/ 3120373 h 3120373"/>
              <a:gd name="connsiteX59-4813" fmla="*/ 243900 w 2195098"/>
              <a:gd name="connsiteY59-4814" fmla="*/ 3120373 h 3120373"/>
              <a:gd name="connsiteX60-4815" fmla="*/ 0 w 2195098"/>
              <a:gd name="connsiteY60-4816" fmla="*/ 3120373 h 3120373"/>
              <a:gd name="connsiteX61-4817" fmla="*/ 0 w 2195098"/>
              <a:gd name="connsiteY61-4818" fmla="*/ 2773665 h 3120373"/>
              <a:gd name="connsiteX62-4819" fmla="*/ 0 w 2195098"/>
              <a:gd name="connsiteY62-4820" fmla="*/ 2426957 h 3120373"/>
              <a:gd name="connsiteX63-4821" fmla="*/ 0 w 2195098"/>
              <a:gd name="connsiteY63-4822" fmla="*/ 2080249 h 3120373"/>
              <a:gd name="connsiteX64-4823" fmla="*/ 0 w 2195098"/>
              <a:gd name="connsiteY64-4824" fmla="*/ 1733541 h 3120373"/>
              <a:gd name="connsiteX65-4825" fmla="*/ 0 w 2195098"/>
              <a:gd name="connsiteY65-4826" fmla="*/ 1386832 h 3120373"/>
              <a:gd name="connsiteX66-4827" fmla="*/ 0 w 2195098"/>
              <a:gd name="connsiteY66-4828" fmla="*/ 1040124 h 3120373"/>
              <a:gd name="connsiteX67-4829" fmla="*/ 0 w 2195098"/>
              <a:gd name="connsiteY67-4830" fmla="*/ 693416 h 3120373"/>
              <a:gd name="connsiteX68-4831" fmla="*/ 0 w 2195098"/>
              <a:gd name="connsiteY68-4832" fmla="*/ 346708 h 3120373"/>
              <a:gd name="connsiteX69" fmla="*/ 0 w 2195098"/>
              <a:gd name="connsiteY69" fmla="*/ 0 h 3120373"/>
              <a:gd name="connsiteX0-4833" fmla="*/ 0 w 2195098"/>
              <a:gd name="connsiteY0-4834" fmla="*/ 0 h 3120373"/>
              <a:gd name="connsiteX1-4835" fmla="*/ 81300 w 2195098"/>
              <a:gd name="connsiteY1-4836" fmla="*/ 0 h 3120373"/>
              <a:gd name="connsiteX2-4837" fmla="*/ 162600 w 2195098"/>
              <a:gd name="connsiteY2-4838" fmla="*/ 0 h 3120373"/>
              <a:gd name="connsiteX3-4839" fmla="*/ 243900 w 2195098"/>
              <a:gd name="connsiteY3-4840" fmla="*/ 0 h 3120373"/>
              <a:gd name="connsiteX4-4841" fmla="*/ 325199 w 2195098"/>
              <a:gd name="connsiteY4-4842" fmla="*/ 0 h 3120373"/>
              <a:gd name="connsiteX5-4843" fmla="*/ 406499 w 2195098"/>
              <a:gd name="connsiteY5-4844" fmla="*/ 0 h 3120373"/>
              <a:gd name="connsiteX6-4845" fmla="*/ 487799 w 2195098"/>
              <a:gd name="connsiteY6-4846" fmla="*/ 0 h 3120373"/>
              <a:gd name="connsiteX7-4847" fmla="*/ 569099 w 2195098"/>
              <a:gd name="connsiteY7-4848" fmla="*/ 0 h 3120373"/>
              <a:gd name="connsiteX8-4849" fmla="*/ 650399 w 2195098"/>
              <a:gd name="connsiteY8-4850" fmla="*/ 0 h 3120373"/>
              <a:gd name="connsiteX9-4851" fmla="*/ 731699 w 2195098"/>
              <a:gd name="connsiteY9-4852" fmla="*/ 0 h 3120373"/>
              <a:gd name="connsiteX10-4853" fmla="*/ 812999 w 2195098"/>
              <a:gd name="connsiteY10-4854" fmla="*/ 0 h 3120373"/>
              <a:gd name="connsiteX11-4855" fmla="*/ 894299 w 2195098"/>
              <a:gd name="connsiteY11-4856" fmla="*/ 0 h 3120373"/>
              <a:gd name="connsiteX12-4857" fmla="*/ 975599 w 2195098"/>
              <a:gd name="connsiteY12-4858" fmla="*/ 0 h 3120373"/>
              <a:gd name="connsiteX13-4859" fmla="*/ 1056899 w 2195098"/>
              <a:gd name="connsiteY13-4860" fmla="*/ 0 h 3120373"/>
              <a:gd name="connsiteX14-4861" fmla="*/ 1138199 w 2195098"/>
              <a:gd name="connsiteY14-4862" fmla="*/ 0 h 3120373"/>
              <a:gd name="connsiteX15-4863" fmla="*/ 1219499 w 2195098"/>
              <a:gd name="connsiteY15-4864" fmla="*/ 0 h 3120373"/>
              <a:gd name="connsiteX16-4865" fmla="*/ 1300799 w 2195098"/>
              <a:gd name="connsiteY16-4866" fmla="*/ 0 h 3120373"/>
              <a:gd name="connsiteX17-4867" fmla="*/ 1382099 w 2195098"/>
              <a:gd name="connsiteY17-4868" fmla="*/ 0 h 3120373"/>
              <a:gd name="connsiteX18-4869" fmla="*/ 1463399 w 2195098"/>
              <a:gd name="connsiteY18-4870" fmla="*/ 0 h 3120373"/>
              <a:gd name="connsiteX19-4871" fmla="*/ 1544699 w 2195098"/>
              <a:gd name="connsiteY19-4872" fmla="*/ 0 h 3120373"/>
              <a:gd name="connsiteX20-4873" fmla="*/ 1625999 w 2195098"/>
              <a:gd name="connsiteY20-4874" fmla="*/ 0 h 3120373"/>
              <a:gd name="connsiteX21-4875" fmla="*/ 1707299 w 2195098"/>
              <a:gd name="connsiteY21-4876" fmla="*/ 0 h 3120373"/>
              <a:gd name="connsiteX22-4877" fmla="*/ 1788599 w 2195098"/>
              <a:gd name="connsiteY22-4878" fmla="*/ 0 h 3120373"/>
              <a:gd name="connsiteX23-4879" fmla="*/ 1869898 w 2195098"/>
              <a:gd name="connsiteY23-4880" fmla="*/ 0 h 3120373"/>
              <a:gd name="connsiteX24-4881" fmla="*/ 1951198 w 2195098"/>
              <a:gd name="connsiteY24-4882" fmla="*/ 0 h 3120373"/>
              <a:gd name="connsiteX25-4883" fmla="*/ 2032498 w 2195098"/>
              <a:gd name="connsiteY25-4884" fmla="*/ 0 h 3120373"/>
              <a:gd name="connsiteX26-4885" fmla="*/ 2113798 w 2195098"/>
              <a:gd name="connsiteY26-4886" fmla="*/ 0 h 3120373"/>
              <a:gd name="connsiteX27-4887" fmla="*/ 2195098 w 2195098"/>
              <a:gd name="connsiteY27-4888" fmla="*/ 0 h 3120373"/>
              <a:gd name="connsiteX28-4889" fmla="*/ 2195098 w 2195098"/>
              <a:gd name="connsiteY28-4890" fmla="*/ 115569 h 3120373"/>
              <a:gd name="connsiteX29-4891" fmla="*/ 2195098 w 2195098"/>
              <a:gd name="connsiteY29-4892" fmla="*/ 231139 h 3120373"/>
              <a:gd name="connsiteX30-4893" fmla="*/ 2195098 w 2195098"/>
              <a:gd name="connsiteY30-4894" fmla="*/ 346708 h 3120373"/>
              <a:gd name="connsiteX31-4895" fmla="*/ 2195098 w 2195098"/>
              <a:gd name="connsiteY31-4896" fmla="*/ 462278 h 3120373"/>
              <a:gd name="connsiteX32-4897" fmla="*/ 2195098 w 2195098"/>
              <a:gd name="connsiteY32-4898" fmla="*/ 577847 h 3120373"/>
              <a:gd name="connsiteX33-4899" fmla="*/ 2195098 w 2195098"/>
              <a:gd name="connsiteY33-4900" fmla="*/ 693417 h 3120373"/>
              <a:gd name="connsiteX34-4901" fmla="*/ 2195098 w 2195098"/>
              <a:gd name="connsiteY34-4902" fmla="*/ 808986 h 3120373"/>
              <a:gd name="connsiteX35-4903" fmla="*/ 2195098 w 2195098"/>
              <a:gd name="connsiteY35-4904" fmla="*/ 924556 h 3120373"/>
              <a:gd name="connsiteX36-4905" fmla="*/ 2195098 w 2195098"/>
              <a:gd name="connsiteY36-4906" fmla="*/ 1040125 h 3120373"/>
              <a:gd name="connsiteX37-4907" fmla="*/ 2195098 w 2195098"/>
              <a:gd name="connsiteY37-4908" fmla="*/ 1155694 h 3120373"/>
              <a:gd name="connsiteX38-4909" fmla="*/ 2195098 w 2195098"/>
              <a:gd name="connsiteY38-4910" fmla="*/ 1271264 h 3120373"/>
              <a:gd name="connsiteX39-4911" fmla="*/ 2195098 w 2195098"/>
              <a:gd name="connsiteY39-4912" fmla="*/ 1386833 h 3120373"/>
              <a:gd name="connsiteX40-4913" fmla="*/ 2195098 w 2195098"/>
              <a:gd name="connsiteY40-4914" fmla="*/ 1502402 h 3120373"/>
              <a:gd name="connsiteX41-4915" fmla="*/ 2195098 w 2195098"/>
              <a:gd name="connsiteY41-4916" fmla="*/ 1617972 h 3120373"/>
              <a:gd name="connsiteX42-4917" fmla="*/ 2195098 w 2195098"/>
              <a:gd name="connsiteY42-4918" fmla="*/ 1733541 h 3120373"/>
              <a:gd name="connsiteX43-4919" fmla="*/ 2195098 w 2195098"/>
              <a:gd name="connsiteY43-4920" fmla="*/ 1849110 h 3120373"/>
              <a:gd name="connsiteX44-4921" fmla="*/ 2195098 w 2195098"/>
              <a:gd name="connsiteY44-4922" fmla="*/ 1964680 h 3120373"/>
              <a:gd name="connsiteX45-4923" fmla="*/ 2195098 w 2195098"/>
              <a:gd name="connsiteY45-4924" fmla="*/ 2080249 h 3120373"/>
              <a:gd name="connsiteX46-4925" fmla="*/ 2195098 w 2195098"/>
              <a:gd name="connsiteY46-4926" fmla="*/ 2195818 h 3120373"/>
              <a:gd name="connsiteX47-4927" fmla="*/ 2195098 w 2195098"/>
              <a:gd name="connsiteY47-4928" fmla="*/ 2311388 h 3120373"/>
              <a:gd name="connsiteX48-4929" fmla="*/ 2195098 w 2195098"/>
              <a:gd name="connsiteY48-4930" fmla="*/ 2426957 h 3120373"/>
              <a:gd name="connsiteX49-4931" fmla="*/ 2195098 w 2195098"/>
              <a:gd name="connsiteY49-4932" fmla="*/ 2542526 h 3120373"/>
              <a:gd name="connsiteX50-4933" fmla="*/ 2195098 w 2195098"/>
              <a:gd name="connsiteY50-4934" fmla="*/ 2658096 h 3120373"/>
              <a:gd name="connsiteX51-4935" fmla="*/ 2195098 w 2195098"/>
              <a:gd name="connsiteY51-4936" fmla="*/ 2773665 h 3120373"/>
              <a:gd name="connsiteX52-4937" fmla="*/ 2195098 w 2195098"/>
              <a:gd name="connsiteY52-4938" fmla="*/ 3120373 h 3120373"/>
              <a:gd name="connsiteX53-4939" fmla="*/ 1951198 w 2195098"/>
              <a:gd name="connsiteY53-4940" fmla="*/ 3120373 h 3120373"/>
              <a:gd name="connsiteX54-4941" fmla="*/ 1707299 w 2195098"/>
              <a:gd name="connsiteY54-4942" fmla="*/ 3120373 h 3120373"/>
              <a:gd name="connsiteX55-4943" fmla="*/ 1463399 w 2195098"/>
              <a:gd name="connsiteY55-4944" fmla="*/ 3120373 h 3120373"/>
              <a:gd name="connsiteX56-4945" fmla="*/ 1219499 w 2195098"/>
              <a:gd name="connsiteY56-4946" fmla="*/ 3120373 h 3120373"/>
              <a:gd name="connsiteX57-4947" fmla="*/ 975599 w 2195098"/>
              <a:gd name="connsiteY57-4948" fmla="*/ 3120373 h 3120373"/>
              <a:gd name="connsiteX58-4949" fmla="*/ 731699 w 2195098"/>
              <a:gd name="connsiteY58-4950" fmla="*/ 3120373 h 3120373"/>
              <a:gd name="connsiteX59-4951" fmla="*/ 487799 w 2195098"/>
              <a:gd name="connsiteY59-4952" fmla="*/ 3120373 h 3120373"/>
              <a:gd name="connsiteX60-4953" fmla="*/ 243900 w 2195098"/>
              <a:gd name="connsiteY60-4954" fmla="*/ 3120373 h 3120373"/>
              <a:gd name="connsiteX61-4955" fmla="*/ 0 w 2195098"/>
              <a:gd name="connsiteY61-4956" fmla="*/ 3120373 h 3120373"/>
              <a:gd name="connsiteX62-4957" fmla="*/ 0 w 2195098"/>
              <a:gd name="connsiteY62-4958" fmla="*/ 2773665 h 3120373"/>
              <a:gd name="connsiteX63-4959" fmla="*/ 0 w 2195098"/>
              <a:gd name="connsiteY63-4960" fmla="*/ 2426957 h 3120373"/>
              <a:gd name="connsiteX64-4961" fmla="*/ 0 w 2195098"/>
              <a:gd name="connsiteY64-4962" fmla="*/ 2080249 h 3120373"/>
              <a:gd name="connsiteX65-4963" fmla="*/ 0 w 2195098"/>
              <a:gd name="connsiteY65-4964" fmla="*/ 1733541 h 3120373"/>
              <a:gd name="connsiteX66-4965" fmla="*/ 0 w 2195098"/>
              <a:gd name="connsiteY66-4966" fmla="*/ 1386832 h 3120373"/>
              <a:gd name="connsiteX67-4967" fmla="*/ 0 w 2195098"/>
              <a:gd name="connsiteY67-4968" fmla="*/ 1040124 h 3120373"/>
              <a:gd name="connsiteX68-4969" fmla="*/ 0 w 2195098"/>
              <a:gd name="connsiteY68-4970" fmla="*/ 693416 h 3120373"/>
              <a:gd name="connsiteX69-4971" fmla="*/ 0 w 2195098"/>
              <a:gd name="connsiteY69-4972" fmla="*/ 346708 h 3120373"/>
              <a:gd name="connsiteX70" fmla="*/ 0 w 2195098"/>
              <a:gd name="connsiteY70" fmla="*/ 0 h 3120373"/>
              <a:gd name="connsiteX0-4973" fmla="*/ 0 w 2195098"/>
              <a:gd name="connsiteY0-4974" fmla="*/ 0 h 3120373"/>
              <a:gd name="connsiteX1-4975" fmla="*/ 81300 w 2195098"/>
              <a:gd name="connsiteY1-4976" fmla="*/ 0 h 3120373"/>
              <a:gd name="connsiteX2-4977" fmla="*/ 162600 w 2195098"/>
              <a:gd name="connsiteY2-4978" fmla="*/ 0 h 3120373"/>
              <a:gd name="connsiteX3-4979" fmla="*/ 243900 w 2195098"/>
              <a:gd name="connsiteY3-4980" fmla="*/ 0 h 3120373"/>
              <a:gd name="connsiteX4-4981" fmla="*/ 325199 w 2195098"/>
              <a:gd name="connsiteY4-4982" fmla="*/ 0 h 3120373"/>
              <a:gd name="connsiteX5-4983" fmla="*/ 406499 w 2195098"/>
              <a:gd name="connsiteY5-4984" fmla="*/ 0 h 3120373"/>
              <a:gd name="connsiteX6-4985" fmla="*/ 487799 w 2195098"/>
              <a:gd name="connsiteY6-4986" fmla="*/ 0 h 3120373"/>
              <a:gd name="connsiteX7-4987" fmla="*/ 569099 w 2195098"/>
              <a:gd name="connsiteY7-4988" fmla="*/ 0 h 3120373"/>
              <a:gd name="connsiteX8-4989" fmla="*/ 650399 w 2195098"/>
              <a:gd name="connsiteY8-4990" fmla="*/ 0 h 3120373"/>
              <a:gd name="connsiteX9-4991" fmla="*/ 731699 w 2195098"/>
              <a:gd name="connsiteY9-4992" fmla="*/ 0 h 3120373"/>
              <a:gd name="connsiteX10-4993" fmla="*/ 812999 w 2195098"/>
              <a:gd name="connsiteY10-4994" fmla="*/ 0 h 3120373"/>
              <a:gd name="connsiteX11-4995" fmla="*/ 894299 w 2195098"/>
              <a:gd name="connsiteY11-4996" fmla="*/ 0 h 3120373"/>
              <a:gd name="connsiteX12-4997" fmla="*/ 975599 w 2195098"/>
              <a:gd name="connsiteY12-4998" fmla="*/ 0 h 3120373"/>
              <a:gd name="connsiteX13-4999" fmla="*/ 1056899 w 2195098"/>
              <a:gd name="connsiteY13-5000" fmla="*/ 0 h 3120373"/>
              <a:gd name="connsiteX14-5001" fmla="*/ 1138199 w 2195098"/>
              <a:gd name="connsiteY14-5002" fmla="*/ 0 h 3120373"/>
              <a:gd name="connsiteX15-5003" fmla="*/ 1219499 w 2195098"/>
              <a:gd name="connsiteY15-5004" fmla="*/ 0 h 3120373"/>
              <a:gd name="connsiteX16-5005" fmla="*/ 1300799 w 2195098"/>
              <a:gd name="connsiteY16-5006" fmla="*/ 0 h 3120373"/>
              <a:gd name="connsiteX17-5007" fmla="*/ 1382099 w 2195098"/>
              <a:gd name="connsiteY17-5008" fmla="*/ 0 h 3120373"/>
              <a:gd name="connsiteX18-5009" fmla="*/ 1463399 w 2195098"/>
              <a:gd name="connsiteY18-5010" fmla="*/ 0 h 3120373"/>
              <a:gd name="connsiteX19-5011" fmla="*/ 1544699 w 2195098"/>
              <a:gd name="connsiteY19-5012" fmla="*/ 0 h 3120373"/>
              <a:gd name="connsiteX20-5013" fmla="*/ 1625999 w 2195098"/>
              <a:gd name="connsiteY20-5014" fmla="*/ 0 h 3120373"/>
              <a:gd name="connsiteX21-5015" fmla="*/ 1707299 w 2195098"/>
              <a:gd name="connsiteY21-5016" fmla="*/ 0 h 3120373"/>
              <a:gd name="connsiteX22-5017" fmla="*/ 1788599 w 2195098"/>
              <a:gd name="connsiteY22-5018" fmla="*/ 0 h 3120373"/>
              <a:gd name="connsiteX23-5019" fmla="*/ 1869898 w 2195098"/>
              <a:gd name="connsiteY23-5020" fmla="*/ 0 h 3120373"/>
              <a:gd name="connsiteX24-5021" fmla="*/ 1951198 w 2195098"/>
              <a:gd name="connsiteY24-5022" fmla="*/ 0 h 3120373"/>
              <a:gd name="connsiteX25-5023" fmla="*/ 2032498 w 2195098"/>
              <a:gd name="connsiteY25-5024" fmla="*/ 0 h 3120373"/>
              <a:gd name="connsiteX26-5025" fmla="*/ 2113798 w 2195098"/>
              <a:gd name="connsiteY26-5026" fmla="*/ 0 h 3120373"/>
              <a:gd name="connsiteX27-5027" fmla="*/ 2195098 w 2195098"/>
              <a:gd name="connsiteY27-5028" fmla="*/ 0 h 3120373"/>
              <a:gd name="connsiteX28-5029" fmla="*/ 2195098 w 2195098"/>
              <a:gd name="connsiteY28-5030" fmla="*/ 115569 h 3120373"/>
              <a:gd name="connsiteX29-5031" fmla="*/ 2195098 w 2195098"/>
              <a:gd name="connsiteY29-5032" fmla="*/ 231139 h 3120373"/>
              <a:gd name="connsiteX30-5033" fmla="*/ 2195098 w 2195098"/>
              <a:gd name="connsiteY30-5034" fmla="*/ 346708 h 3120373"/>
              <a:gd name="connsiteX31-5035" fmla="*/ 2195098 w 2195098"/>
              <a:gd name="connsiteY31-5036" fmla="*/ 462278 h 3120373"/>
              <a:gd name="connsiteX32-5037" fmla="*/ 2195098 w 2195098"/>
              <a:gd name="connsiteY32-5038" fmla="*/ 577847 h 3120373"/>
              <a:gd name="connsiteX33-5039" fmla="*/ 2195098 w 2195098"/>
              <a:gd name="connsiteY33-5040" fmla="*/ 693417 h 3120373"/>
              <a:gd name="connsiteX34-5041" fmla="*/ 2195098 w 2195098"/>
              <a:gd name="connsiteY34-5042" fmla="*/ 808986 h 3120373"/>
              <a:gd name="connsiteX35-5043" fmla="*/ 2195098 w 2195098"/>
              <a:gd name="connsiteY35-5044" fmla="*/ 924556 h 3120373"/>
              <a:gd name="connsiteX36-5045" fmla="*/ 2195098 w 2195098"/>
              <a:gd name="connsiteY36-5046" fmla="*/ 1040125 h 3120373"/>
              <a:gd name="connsiteX37-5047" fmla="*/ 2195098 w 2195098"/>
              <a:gd name="connsiteY37-5048" fmla="*/ 1155694 h 3120373"/>
              <a:gd name="connsiteX38-5049" fmla="*/ 2195098 w 2195098"/>
              <a:gd name="connsiteY38-5050" fmla="*/ 1271264 h 3120373"/>
              <a:gd name="connsiteX39-5051" fmla="*/ 2195098 w 2195098"/>
              <a:gd name="connsiteY39-5052" fmla="*/ 1386833 h 3120373"/>
              <a:gd name="connsiteX40-5053" fmla="*/ 2195098 w 2195098"/>
              <a:gd name="connsiteY40-5054" fmla="*/ 1502402 h 3120373"/>
              <a:gd name="connsiteX41-5055" fmla="*/ 2195098 w 2195098"/>
              <a:gd name="connsiteY41-5056" fmla="*/ 1617972 h 3120373"/>
              <a:gd name="connsiteX42-5057" fmla="*/ 2195098 w 2195098"/>
              <a:gd name="connsiteY42-5058" fmla="*/ 1733541 h 3120373"/>
              <a:gd name="connsiteX43-5059" fmla="*/ 2195098 w 2195098"/>
              <a:gd name="connsiteY43-5060" fmla="*/ 1849110 h 3120373"/>
              <a:gd name="connsiteX44-5061" fmla="*/ 2195098 w 2195098"/>
              <a:gd name="connsiteY44-5062" fmla="*/ 1964680 h 3120373"/>
              <a:gd name="connsiteX45-5063" fmla="*/ 2195098 w 2195098"/>
              <a:gd name="connsiteY45-5064" fmla="*/ 2080249 h 3120373"/>
              <a:gd name="connsiteX46-5065" fmla="*/ 2195098 w 2195098"/>
              <a:gd name="connsiteY46-5066" fmla="*/ 2195818 h 3120373"/>
              <a:gd name="connsiteX47-5067" fmla="*/ 2195098 w 2195098"/>
              <a:gd name="connsiteY47-5068" fmla="*/ 2311388 h 3120373"/>
              <a:gd name="connsiteX48-5069" fmla="*/ 2195098 w 2195098"/>
              <a:gd name="connsiteY48-5070" fmla="*/ 2426957 h 3120373"/>
              <a:gd name="connsiteX49-5071" fmla="*/ 2195098 w 2195098"/>
              <a:gd name="connsiteY49-5072" fmla="*/ 2542526 h 3120373"/>
              <a:gd name="connsiteX50-5073" fmla="*/ 2195098 w 2195098"/>
              <a:gd name="connsiteY50-5074" fmla="*/ 2658096 h 3120373"/>
              <a:gd name="connsiteX51-5075" fmla="*/ 2195098 w 2195098"/>
              <a:gd name="connsiteY51-5076" fmla="*/ 2773665 h 3120373"/>
              <a:gd name="connsiteX52-5077" fmla="*/ 2195098 w 2195098"/>
              <a:gd name="connsiteY52-5078" fmla="*/ 3004804 h 3120373"/>
              <a:gd name="connsiteX53-5079" fmla="*/ 2195098 w 2195098"/>
              <a:gd name="connsiteY53-5080" fmla="*/ 3120373 h 3120373"/>
              <a:gd name="connsiteX54-5081" fmla="*/ 1951198 w 2195098"/>
              <a:gd name="connsiteY54-5082" fmla="*/ 3120373 h 3120373"/>
              <a:gd name="connsiteX55-5083" fmla="*/ 1707299 w 2195098"/>
              <a:gd name="connsiteY55-5084" fmla="*/ 3120373 h 3120373"/>
              <a:gd name="connsiteX56-5085" fmla="*/ 1463399 w 2195098"/>
              <a:gd name="connsiteY56-5086" fmla="*/ 3120373 h 3120373"/>
              <a:gd name="connsiteX57-5087" fmla="*/ 1219499 w 2195098"/>
              <a:gd name="connsiteY57-5088" fmla="*/ 3120373 h 3120373"/>
              <a:gd name="connsiteX58-5089" fmla="*/ 975599 w 2195098"/>
              <a:gd name="connsiteY58-5090" fmla="*/ 3120373 h 3120373"/>
              <a:gd name="connsiteX59-5091" fmla="*/ 731699 w 2195098"/>
              <a:gd name="connsiteY59-5092" fmla="*/ 3120373 h 3120373"/>
              <a:gd name="connsiteX60-5093" fmla="*/ 487799 w 2195098"/>
              <a:gd name="connsiteY60-5094" fmla="*/ 3120373 h 3120373"/>
              <a:gd name="connsiteX61-5095" fmla="*/ 243900 w 2195098"/>
              <a:gd name="connsiteY61-5096" fmla="*/ 3120373 h 3120373"/>
              <a:gd name="connsiteX62-5097" fmla="*/ 0 w 2195098"/>
              <a:gd name="connsiteY62-5098" fmla="*/ 3120373 h 3120373"/>
              <a:gd name="connsiteX63-5099" fmla="*/ 0 w 2195098"/>
              <a:gd name="connsiteY63-5100" fmla="*/ 2773665 h 3120373"/>
              <a:gd name="connsiteX64-5101" fmla="*/ 0 w 2195098"/>
              <a:gd name="connsiteY64-5102" fmla="*/ 2426957 h 3120373"/>
              <a:gd name="connsiteX65-5103" fmla="*/ 0 w 2195098"/>
              <a:gd name="connsiteY65-5104" fmla="*/ 2080249 h 3120373"/>
              <a:gd name="connsiteX66-5105" fmla="*/ 0 w 2195098"/>
              <a:gd name="connsiteY66-5106" fmla="*/ 1733541 h 3120373"/>
              <a:gd name="connsiteX67-5107" fmla="*/ 0 w 2195098"/>
              <a:gd name="connsiteY67-5108" fmla="*/ 1386832 h 3120373"/>
              <a:gd name="connsiteX68-5109" fmla="*/ 0 w 2195098"/>
              <a:gd name="connsiteY68-5110" fmla="*/ 1040124 h 3120373"/>
              <a:gd name="connsiteX69-5111" fmla="*/ 0 w 2195098"/>
              <a:gd name="connsiteY69-5112" fmla="*/ 693416 h 3120373"/>
              <a:gd name="connsiteX70-5113" fmla="*/ 0 w 2195098"/>
              <a:gd name="connsiteY70-5114" fmla="*/ 346708 h 3120373"/>
              <a:gd name="connsiteX71" fmla="*/ 0 w 2195098"/>
              <a:gd name="connsiteY71" fmla="*/ 0 h 3120373"/>
              <a:gd name="connsiteX0-5115" fmla="*/ 0 w 2195098"/>
              <a:gd name="connsiteY0-5116" fmla="*/ 0 h 3120373"/>
              <a:gd name="connsiteX1-5117" fmla="*/ 81300 w 2195098"/>
              <a:gd name="connsiteY1-5118" fmla="*/ 0 h 3120373"/>
              <a:gd name="connsiteX2-5119" fmla="*/ 162600 w 2195098"/>
              <a:gd name="connsiteY2-5120" fmla="*/ 0 h 3120373"/>
              <a:gd name="connsiteX3-5121" fmla="*/ 243900 w 2195098"/>
              <a:gd name="connsiteY3-5122" fmla="*/ 0 h 3120373"/>
              <a:gd name="connsiteX4-5123" fmla="*/ 325199 w 2195098"/>
              <a:gd name="connsiteY4-5124" fmla="*/ 0 h 3120373"/>
              <a:gd name="connsiteX5-5125" fmla="*/ 406499 w 2195098"/>
              <a:gd name="connsiteY5-5126" fmla="*/ 0 h 3120373"/>
              <a:gd name="connsiteX6-5127" fmla="*/ 487799 w 2195098"/>
              <a:gd name="connsiteY6-5128" fmla="*/ 0 h 3120373"/>
              <a:gd name="connsiteX7-5129" fmla="*/ 569099 w 2195098"/>
              <a:gd name="connsiteY7-5130" fmla="*/ 0 h 3120373"/>
              <a:gd name="connsiteX8-5131" fmla="*/ 650399 w 2195098"/>
              <a:gd name="connsiteY8-5132" fmla="*/ 0 h 3120373"/>
              <a:gd name="connsiteX9-5133" fmla="*/ 731699 w 2195098"/>
              <a:gd name="connsiteY9-5134" fmla="*/ 0 h 3120373"/>
              <a:gd name="connsiteX10-5135" fmla="*/ 812999 w 2195098"/>
              <a:gd name="connsiteY10-5136" fmla="*/ 0 h 3120373"/>
              <a:gd name="connsiteX11-5137" fmla="*/ 894299 w 2195098"/>
              <a:gd name="connsiteY11-5138" fmla="*/ 0 h 3120373"/>
              <a:gd name="connsiteX12-5139" fmla="*/ 975599 w 2195098"/>
              <a:gd name="connsiteY12-5140" fmla="*/ 0 h 3120373"/>
              <a:gd name="connsiteX13-5141" fmla="*/ 1056899 w 2195098"/>
              <a:gd name="connsiteY13-5142" fmla="*/ 0 h 3120373"/>
              <a:gd name="connsiteX14-5143" fmla="*/ 1138199 w 2195098"/>
              <a:gd name="connsiteY14-5144" fmla="*/ 0 h 3120373"/>
              <a:gd name="connsiteX15-5145" fmla="*/ 1219499 w 2195098"/>
              <a:gd name="connsiteY15-5146" fmla="*/ 0 h 3120373"/>
              <a:gd name="connsiteX16-5147" fmla="*/ 1300799 w 2195098"/>
              <a:gd name="connsiteY16-5148" fmla="*/ 0 h 3120373"/>
              <a:gd name="connsiteX17-5149" fmla="*/ 1382099 w 2195098"/>
              <a:gd name="connsiteY17-5150" fmla="*/ 0 h 3120373"/>
              <a:gd name="connsiteX18-5151" fmla="*/ 1463399 w 2195098"/>
              <a:gd name="connsiteY18-5152" fmla="*/ 0 h 3120373"/>
              <a:gd name="connsiteX19-5153" fmla="*/ 1544699 w 2195098"/>
              <a:gd name="connsiteY19-5154" fmla="*/ 0 h 3120373"/>
              <a:gd name="connsiteX20-5155" fmla="*/ 1625999 w 2195098"/>
              <a:gd name="connsiteY20-5156" fmla="*/ 0 h 3120373"/>
              <a:gd name="connsiteX21-5157" fmla="*/ 1707299 w 2195098"/>
              <a:gd name="connsiteY21-5158" fmla="*/ 0 h 3120373"/>
              <a:gd name="connsiteX22-5159" fmla="*/ 1788599 w 2195098"/>
              <a:gd name="connsiteY22-5160" fmla="*/ 0 h 3120373"/>
              <a:gd name="connsiteX23-5161" fmla="*/ 1869898 w 2195098"/>
              <a:gd name="connsiteY23-5162" fmla="*/ 0 h 3120373"/>
              <a:gd name="connsiteX24-5163" fmla="*/ 1951198 w 2195098"/>
              <a:gd name="connsiteY24-5164" fmla="*/ 0 h 3120373"/>
              <a:gd name="connsiteX25-5165" fmla="*/ 2032498 w 2195098"/>
              <a:gd name="connsiteY25-5166" fmla="*/ 0 h 3120373"/>
              <a:gd name="connsiteX26-5167" fmla="*/ 2113798 w 2195098"/>
              <a:gd name="connsiteY26-5168" fmla="*/ 0 h 3120373"/>
              <a:gd name="connsiteX27-5169" fmla="*/ 2195098 w 2195098"/>
              <a:gd name="connsiteY27-5170" fmla="*/ 0 h 3120373"/>
              <a:gd name="connsiteX28-5171" fmla="*/ 2195098 w 2195098"/>
              <a:gd name="connsiteY28-5172" fmla="*/ 115569 h 3120373"/>
              <a:gd name="connsiteX29-5173" fmla="*/ 2195098 w 2195098"/>
              <a:gd name="connsiteY29-5174" fmla="*/ 231139 h 3120373"/>
              <a:gd name="connsiteX30-5175" fmla="*/ 2195098 w 2195098"/>
              <a:gd name="connsiteY30-5176" fmla="*/ 346708 h 3120373"/>
              <a:gd name="connsiteX31-5177" fmla="*/ 2195098 w 2195098"/>
              <a:gd name="connsiteY31-5178" fmla="*/ 462278 h 3120373"/>
              <a:gd name="connsiteX32-5179" fmla="*/ 2195098 w 2195098"/>
              <a:gd name="connsiteY32-5180" fmla="*/ 577847 h 3120373"/>
              <a:gd name="connsiteX33-5181" fmla="*/ 2195098 w 2195098"/>
              <a:gd name="connsiteY33-5182" fmla="*/ 693417 h 3120373"/>
              <a:gd name="connsiteX34-5183" fmla="*/ 2195098 w 2195098"/>
              <a:gd name="connsiteY34-5184" fmla="*/ 808986 h 3120373"/>
              <a:gd name="connsiteX35-5185" fmla="*/ 2195098 w 2195098"/>
              <a:gd name="connsiteY35-5186" fmla="*/ 924556 h 3120373"/>
              <a:gd name="connsiteX36-5187" fmla="*/ 2195098 w 2195098"/>
              <a:gd name="connsiteY36-5188" fmla="*/ 1040125 h 3120373"/>
              <a:gd name="connsiteX37-5189" fmla="*/ 2195098 w 2195098"/>
              <a:gd name="connsiteY37-5190" fmla="*/ 1155694 h 3120373"/>
              <a:gd name="connsiteX38-5191" fmla="*/ 2195098 w 2195098"/>
              <a:gd name="connsiteY38-5192" fmla="*/ 1271264 h 3120373"/>
              <a:gd name="connsiteX39-5193" fmla="*/ 2195098 w 2195098"/>
              <a:gd name="connsiteY39-5194" fmla="*/ 1386833 h 3120373"/>
              <a:gd name="connsiteX40-5195" fmla="*/ 2195098 w 2195098"/>
              <a:gd name="connsiteY40-5196" fmla="*/ 1502402 h 3120373"/>
              <a:gd name="connsiteX41-5197" fmla="*/ 2195098 w 2195098"/>
              <a:gd name="connsiteY41-5198" fmla="*/ 1617972 h 3120373"/>
              <a:gd name="connsiteX42-5199" fmla="*/ 2195098 w 2195098"/>
              <a:gd name="connsiteY42-5200" fmla="*/ 1733541 h 3120373"/>
              <a:gd name="connsiteX43-5201" fmla="*/ 2195098 w 2195098"/>
              <a:gd name="connsiteY43-5202" fmla="*/ 1849110 h 3120373"/>
              <a:gd name="connsiteX44-5203" fmla="*/ 2195098 w 2195098"/>
              <a:gd name="connsiteY44-5204" fmla="*/ 1964680 h 3120373"/>
              <a:gd name="connsiteX45-5205" fmla="*/ 2195098 w 2195098"/>
              <a:gd name="connsiteY45-5206" fmla="*/ 2080249 h 3120373"/>
              <a:gd name="connsiteX46-5207" fmla="*/ 2195098 w 2195098"/>
              <a:gd name="connsiteY46-5208" fmla="*/ 2195818 h 3120373"/>
              <a:gd name="connsiteX47-5209" fmla="*/ 2195098 w 2195098"/>
              <a:gd name="connsiteY47-5210" fmla="*/ 2311388 h 3120373"/>
              <a:gd name="connsiteX48-5211" fmla="*/ 2195098 w 2195098"/>
              <a:gd name="connsiteY48-5212" fmla="*/ 2426957 h 3120373"/>
              <a:gd name="connsiteX49-5213" fmla="*/ 2195098 w 2195098"/>
              <a:gd name="connsiteY49-5214" fmla="*/ 2542526 h 3120373"/>
              <a:gd name="connsiteX50-5215" fmla="*/ 2195098 w 2195098"/>
              <a:gd name="connsiteY50-5216" fmla="*/ 2658096 h 3120373"/>
              <a:gd name="connsiteX51-5217" fmla="*/ 2195098 w 2195098"/>
              <a:gd name="connsiteY51-5218" fmla="*/ 2773665 h 3120373"/>
              <a:gd name="connsiteX52-5219" fmla="*/ 2195098 w 2195098"/>
              <a:gd name="connsiteY52-5220" fmla="*/ 2889234 h 3120373"/>
              <a:gd name="connsiteX53-5221" fmla="*/ 2195098 w 2195098"/>
              <a:gd name="connsiteY53-5222" fmla="*/ 3004804 h 3120373"/>
              <a:gd name="connsiteX54-5223" fmla="*/ 2195098 w 2195098"/>
              <a:gd name="connsiteY54-5224" fmla="*/ 3120373 h 3120373"/>
              <a:gd name="connsiteX55-5225" fmla="*/ 1951198 w 2195098"/>
              <a:gd name="connsiteY55-5226" fmla="*/ 3120373 h 3120373"/>
              <a:gd name="connsiteX56-5227" fmla="*/ 1707299 w 2195098"/>
              <a:gd name="connsiteY56-5228" fmla="*/ 3120373 h 3120373"/>
              <a:gd name="connsiteX57-5229" fmla="*/ 1463399 w 2195098"/>
              <a:gd name="connsiteY57-5230" fmla="*/ 3120373 h 3120373"/>
              <a:gd name="connsiteX58-5231" fmla="*/ 1219499 w 2195098"/>
              <a:gd name="connsiteY58-5232" fmla="*/ 3120373 h 3120373"/>
              <a:gd name="connsiteX59-5233" fmla="*/ 975599 w 2195098"/>
              <a:gd name="connsiteY59-5234" fmla="*/ 3120373 h 3120373"/>
              <a:gd name="connsiteX60-5235" fmla="*/ 731699 w 2195098"/>
              <a:gd name="connsiteY60-5236" fmla="*/ 3120373 h 3120373"/>
              <a:gd name="connsiteX61-5237" fmla="*/ 487799 w 2195098"/>
              <a:gd name="connsiteY61-5238" fmla="*/ 3120373 h 3120373"/>
              <a:gd name="connsiteX62-5239" fmla="*/ 243900 w 2195098"/>
              <a:gd name="connsiteY62-5240" fmla="*/ 3120373 h 3120373"/>
              <a:gd name="connsiteX63-5241" fmla="*/ 0 w 2195098"/>
              <a:gd name="connsiteY63-5242" fmla="*/ 3120373 h 3120373"/>
              <a:gd name="connsiteX64-5243" fmla="*/ 0 w 2195098"/>
              <a:gd name="connsiteY64-5244" fmla="*/ 2773665 h 3120373"/>
              <a:gd name="connsiteX65-5245" fmla="*/ 0 w 2195098"/>
              <a:gd name="connsiteY65-5246" fmla="*/ 2426957 h 3120373"/>
              <a:gd name="connsiteX66-5247" fmla="*/ 0 w 2195098"/>
              <a:gd name="connsiteY66-5248" fmla="*/ 2080249 h 3120373"/>
              <a:gd name="connsiteX67-5249" fmla="*/ 0 w 2195098"/>
              <a:gd name="connsiteY67-5250" fmla="*/ 1733541 h 3120373"/>
              <a:gd name="connsiteX68-5251" fmla="*/ 0 w 2195098"/>
              <a:gd name="connsiteY68-5252" fmla="*/ 1386832 h 3120373"/>
              <a:gd name="connsiteX69-5253" fmla="*/ 0 w 2195098"/>
              <a:gd name="connsiteY69-5254" fmla="*/ 1040124 h 3120373"/>
              <a:gd name="connsiteX70-5255" fmla="*/ 0 w 2195098"/>
              <a:gd name="connsiteY70-5256" fmla="*/ 693416 h 3120373"/>
              <a:gd name="connsiteX71-5257" fmla="*/ 0 w 2195098"/>
              <a:gd name="connsiteY71-5258" fmla="*/ 346708 h 3120373"/>
              <a:gd name="connsiteX72" fmla="*/ 0 w 2195098"/>
              <a:gd name="connsiteY72" fmla="*/ 0 h 3120373"/>
              <a:gd name="connsiteX0-5259" fmla="*/ 0 w 2195098"/>
              <a:gd name="connsiteY0-5260" fmla="*/ 0 h 3120373"/>
              <a:gd name="connsiteX1-5261" fmla="*/ 81300 w 2195098"/>
              <a:gd name="connsiteY1-5262" fmla="*/ 0 h 3120373"/>
              <a:gd name="connsiteX2-5263" fmla="*/ 162600 w 2195098"/>
              <a:gd name="connsiteY2-5264" fmla="*/ 0 h 3120373"/>
              <a:gd name="connsiteX3-5265" fmla="*/ 243900 w 2195098"/>
              <a:gd name="connsiteY3-5266" fmla="*/ 0 h 3120373"/>
              <a:gd name="connsiteX4-5267" fmla="*/ 325199 w 2195098"/>
              <a:gd name="connsiteY4-5268" fmla="*/ 0 h 3120373"/>
              <a:gd name="connsiteX5-5269" fmla="*/ 406499 w 2195098"/>
              <a:gd name="connsiteY5-5270" fmla="*/ 0 h 3120373"/>
              <a:gd name="connsiteX6-5271" fmla="*/ 487799 w 2195098"/>
              <a:gd name="connsiteY6-5272" fmla="*/ 0 h 3120373"/>
              <a:gd name="connsiteX7-5273" fmla="*/ 569099 w 2195098"/>
              <a:gd name="connsiteY7-5274" fmla="*/ 0 h 3120373"/>
              <a:gd name="connsiteX8-5275" fmla="*/ 650399 w 2195098"/>
              <a:gd name="connsiteY8-5276" fmla="*/ 0 h 3120373"/>
              <a:gd name="connsiteX9-5277" fmla="*/ 731699 w 2195098"/>
              <a:gd name="connsiteY9-5278" fmla="*/ 0 h 3120373"/>
              <a:gd name="connsiteX10-5279" fmla="*/ 812999 w 2195098"/>
              <a:gd name="connsiteY10-5280" fmla="*/ 0 h 3120373"/>
              <a:gd name="connsiteX11-5281" fmla="*/ 894299 w 2195098"/>
              <a:gd name="connsiteY11-5282" fmla="*/ 0 h 3120373"/>
              <a:gd name="connsiteX12-5283" fmla="*/ 975599 w 2195098"/>
              <a:gd name="connsiteY12-5284" fmla="*/ 0 h 3120373"/>
              <a:gd name="connsiteX13-5285" fmla="*/ 1056899 w 2195098"/>
              <a:gd name="connsiteY13-5286" fmla="*/ 0 h 3120373"/>
              <a:gd name="connsiteX14-5287" fmla="*/ 1138199 w 2195098"/>
              <a:gd name="connsiteY14-5288" fmla="*/ 0 h 3120373"/>
              <a:gd name="connsiteX15-5289" fmla="*/ 1219499 w 2195098"/>
              <a:gd name="connsiteY15-5290" fmla="*/ 0 h 3120373"/>
              <a:gd name="connsiteX16-5291" fmla="*/ 1300799 w 2195098"/>
              <a:gd name="connsiteY16-5292" fmla="*/ 0 h 3120373"/>
              <a:gd name="connsiteX17-5293" fmla="*/ 1382099 w 2195098"/>
              <a:gd name="connsiteY17-5294" fmla="*/ 0 h 3120373"/>
              <a:gd name="connsiteX18-5295" fmla="*/ 1463399 w 2195098"/>
              <a:gd name="connsiteY18-5296" fmla="*/ 0 h 3120373"/>
              <a:gd name="connsiteX19-5297" fmla="*/ 1544699 w 2195098"/>
              <a:gd name="connsiteY19-5298" fmla="*/ 0 h 3120373"/>
              <a:gd name="connsiteX20-5299" fmla="*/ 1625999 w 2195098"/>
              <a:gd name="connsiteY20-5300" fmla="*/ 0 h 3120373"/>
              <a:gd name="connsiteX21-5301" fmla="*/ 1707299 w 2195098"/>
              <a:gd name="connsiteY21-5302" fmla="*/ 0 h 3120373"/>
              <a:gd name="connsiteX22-5303" fmla="*/ 1788599 w 2195098"/>
              <a:gd name="connsiteY22-5304" fmla="*/ 0 h 3120373"/>
              <a:gd name="connsiteX23-5305" fmla="*/ 1869898 w 2195098"/>
              <a:gd name="connsiteY23-5306" fmla="*/ 0 h 3120373"/>
              <a:gd name="connsiteX24-5307" fmla="*/ 1951198 w 2195098"/>
              <a:gd name="connsiteY24-5308" fmla="*/ 0 h 3120373"/>
              <a:gd name="connsiteX25-5309" fmla="*/ 2032498 w 2195098"/>
              <a:gd name="connsiteY25-5310" fmla="*/ 0 h 3120373"/>
              <a:gd name="connsiteX26-5311" fmla="*/ 2113798 w 2195098"/>
              <a:gd name="connsiteY26-5312" fmla="*/ 0 h 3120373"/>
              <a:gd name="connsiteX27-5313" fmla="*/ 2195098 w 2195098"/>
              <a:gd name="connsiteY27-5314" fmla="*/ 0 h 3120373"/>
              <a:gd name="connsiteX28-5315" fmla="*/ 2195098 w 2195098"/>
              <a:gd name="connsiteY28-5316" fmla="*/ 115569 h 3120373"/>
              <a:gd name="connsiteX29-5317" fmla="*/ 2195098 w 2195098"/>
              <a:gd name="connsiteY29-5318" fmla="*/ 231139 h 3120373"/>
              <a:gd name="connsiteX30-5319" fmla="*/ 2195098 w 2195098"/>
              <a:gd name="connsiteY30-5320" fmla="*/ 346708 h 3120373"/>
              <a:gd name="connsiteX31-5321" fmla="*/ 2195098 w 2195098"/>
              <a:gd name="connsiteY31-5322" fmla="*/ 462278 h 3120373"/>
              <a:gd name="connsiteX32-5323" fmla="*/ 2195098 w 2195098"/>
              <a:gd name="connsiteY32-5324" fmla="*/ 577847 h 3120373"/>
              <a:gd name="connsiteX33-5325" fmla="*/ 2195098 w 2195098"/>
              <a:gd name="connsiteY33-5326" fmla="*/ 693417 h 3120373"/>
              <a:gd name="connsiteX34-5327" fmla="*/ 2195098 w 2195098"/>
              <a:gd name="connsiteY34-5328" fmla="*/ 808986 h 3120373"/>
              <a:gd name="connsiteX35-5329" fmla="*/ 2195098 w 2195098"/>
              <a:gd name="connsiteY35-5330" fmla="*/ 924556 h 3120373"/>
              <a:gd name="connsiteX36-5331" fmla="*/ 2195098 w 2195098"/>
              <a:gd name="connsiteY36-5332" fmla="*/ 1040125 h 3120373"/>
              <a:gd name="connsiteX37-5333" fmla="*/ 2195098 w 2195098"/>
              <a:gd name="connsiteY37-5334" fmla="*/ 1155694 h 3120373"/>
              <a:gd name="connsiteX38-5335" fmla="*/ 2195098 w 2195098"/>
              <a:gd name="connsiteY38-5336" fmla="*/ 1271264 h 3120373"/>
              <a:gd name="connsiteX39-5337" fmla="*/ 2195098 w 2195098"/>
              <a:gd name="connsiteY39-5338" fmla="*/ 1386833 h 3120373"/>
              <a:gd name="connsiteX40-5339" fmla="*/ 2195098 w 2195098"/>
              <a:gd name="connsiteY40-5340" fmla="*/ 1502402 h 3120373"/>
              <a:gd name="connsiteX41-5341" fmla="*/ 2195098 w 2195098"/>
              <a:gd name="connsiteY41-5342" fmla="*/ 1617972 h 3120373"/>
              <a:gd name="connsiteX42-5343" fmla="*/ 2195098 w 2195098"/>
              <a:gd name="connsiteY42-5344" fmla="*/ 1733541 h 3120373"/>
              <a:gd name="connsiteX43-5345" fmla="*/ 2195098 w 2195098"/>
              <a:gd name="connsiteY43-5346" fmla="*/ 1849110 h 3120373"/>
              <a:gd name="connsiteX44-5347" fmla="*/ 2195098 w 2195098"/>
              <a:gd name="connsiteY44-5348" fmla="*/ 1964680 h 3120373"/>
              <a:gd name="connsiteX45-5349" fmla="*/ 2195098 w 2195098"/>
              <a:gd name="connsiteY45-5350" fmla="*/ 2080249 h 3120373"/>
              <a:gd name="connsiteX46-5351" fmla="*/ 2195098 w 2195098"/>
              <a:gd name="connsiteY46-5352" fmla="*/ 2195818 h 3120373"/>
              <a:gd name="connsiteX47-5353" fmla="*/ 2195098 w 2195098"/>
              <a:gd name="connsiteY47-5354" fmla="*/ 2311388 h 3120373"/>
              <a:gd name="connsiteX48-5355" fmla="*/ 2195098 w 2195098"/>
              <a:gd name="connsiteY48-5356" fmla="*/ 2426957 h 3120373"/>
              <a:gd name="connsiteX49-5357" fmla="*/ 2195098 w 2195098"/>
              <a:gd name="connsiteY49-5358" fmla="*/ 2542526 h 3120373"/>
              <a:gd name="connsiteX50-5359" fmla="*/ 2195098 w 2195098"/>
              <a:gd name="connsiteY50-5360" fmla="*/ 2658096 h 3120373"/>
              <a:gd name="connsiteX51-5361" fmla="*/ 2195098 w 2195098"/>
              <a:gd name="connsiteY51-5362" fmla="*/ 2773665 h 3120373"/>
              <a:gd name="connsiteX52-5363" fmla="*/ 2195098 w 2195098"/>
              <a:gd name="connsiteY52-5364" fmla="*/ 2889234 h 3120373"/>
              <a:gd name="connsiteX53-5365" fmla="*/ 2195098 w 2195098"/>
              <a:gd name="connsiteY53-5366" fmla="*/ 3004804 h 3120373"/>
              <a:gd name="connsiteX54-5367" fmla="*/ 2195098 w 2195098"/>
              <a:gd name="connsiteY54-5368" fmla="*/ 3120373 h 3120373"/>
              <a:gd name="connsiteX55-5369" fmla="*/ 2032498 w 2195098"/>
              <a:gd name="connsiteY55-5370" fmla="*/ 3120373 h 3120373"/>
              <a:gd name="connsiteX56-5371" fmla="*/ 1951198 w 2195098"/>
              <a:gd name="connsiteY56-5372" fmla="*/ 3120373 h 3120373"/>
              <a:gd name="connsiteX57-5373" fmla="*/ 1707299 w 2195098"/>
              <a:gd name="connsiteY57-5374" fmla="*/ 3120373 h 3120373"/>
              <a:gd name="connsiteX58-5375" fmla="*/ 1463399 w 2195098"/>
              <a:gd name="connsiteY58-5376" fmla="*/ 3120373 h 3120373"/>
              <a:gd name="connsiteX59-5377" fmla="*/ 1219499 w 2195098"/>
              <a:gd name="connsiteY59-5378" fmla="*/ 3120373 h 3120373"/>
              <a:gd name="connsiteX60-5379" fmla="*/ 975599 w 2195098"/>
              <a:gd name="connsiteY60-5380" fmla="*/ 3120373 h 3120373"/>
              <a:gd name="connsiteX61-5381" fmla="*/ 731699 w 2195098"/>
              <a:gd name="connsiteY61-5382" fmla="*/ 3120373 h 3120373"/>
              <a:gd name="connsiteX62-5383" fmla="*/ 487799 w 2195098"/>
              <a:gd name="connsiteY62-5384" fmla="*/ 3120373 h 3120373"/>
              <a:gd name="connsiteX63-5385" fmla="*/ 243900 w 2195098"/>
              <a:gd name="connsiteY63-5386" fmla="*/ 3120373 h 3120373"/>
              <a:gd name="connsiteX64-5387" fmla="*/ 0 w 2195098"/>
              <a:gd name="connsiteY64-5388" fmla="*/ 3120373 h 3120373"/>
              <a:gd name="connsiteX65-5389" fmla="*/ 0 w 2195098"/>
              <a:gd name="connsiteY65-5390" fmla="*/ 2773665 h 3120373"/>
              <a:gd name="connsiteX66-5391" fmla="*/ 0 w 2195098"/>
              <a:gd name="connsiteY66-5392" fmla="*/ 2426957 h 3120373"/>
              <a:gd name="connsiteX67-5393" fmla="*/ 0 w 2195098"/>
              <a:gd name="connsiteY67-5394" fmla="*/ 2080249 h 3120373"/>
              <a:gd name="connsiteX68-5395" fmla="*/ 0 w 2195098"/>
              <a:gd name="connsiteY68-5396" fmla="*/ 1733541 h 3120373"/>
              <a:gd name="connsiteX69-5397" fmla="*/ 0 w 2195098"/>
              <a:gd name="connsiteY69-5398" fmla="*/ 1386832 h 3120373"/>
              <a:gd name="connsiteX70-5399" fmla="*/ 0 w 2195098"/>
              <a:gd name="connsiteY70-5400" fmla="*/ 1040124 h 3120373"/>
              <a:gd name="connsiteX71-5401" fmla="*/ 0 w 2195098"/>
              <a:gd name="connsiteY71-5402" fmla="*/ 693416 h 3120373"/>
              <a:gd name="connsiteX72-5403" fmla="*/ 0 w 2195098"/>
              <a:gd name="connsiteY72-5404" fmla="*/ 346708 h 3120373"/>
              <a:gd name="connsiteX73" fmla="*/ 0 w 2195098"/>
              <a:gd name="connsiteY73" fmla="*/ 0 h 3120373"/>
              <a:gd name="connsiteX0-5405" fmla="*/ 0 w 2195098"/>
              <a:gd name="connsiteY0-5406" fmla="*/ 0 h 3120373"/>
              <a:gd name="connsiteX1-5407" fmla="*/ 81300 w 2195098"/>
              <a:gd name="connsiteY1-5408" fmla="*/ 0 h 3120373"/>
              <a:gd name="connsiteX2-5409" fmla="*/ 162600 w 2195098"/>
              <a:gd name="connsiteY2-5410" fmla="*/ 0 h 3120373"/>
              <a:gd name="connsiteX3-5411" fmla="*/ 243900 w 2195098"/>
              <a:gd name="connsiteY3-5412" fmla="*/ 0 h 3120373"/>
              <a:gd name="connsiteX4-5413" fmla="*/ 325199 w 2195098"/>
              <a:gd name="connsiteY4-5414" fmla="*/ 0 h 3120373"/>
              <a:gd name="connsiteX5-5415" fmla="*/ 406499 w 2195098"/>
              <a:gd name="connsiteY5-5416" fmla="*/ 0 h 3120373"/>
              <a:gd name="connsiteX6-5417" fmla="*/ 487799 w 2195098"/>
              <a:gd name="connsiteY6-5418" fmla="*/ 0 h 3120373"/>
              <a:gd name="connsiteX7-5419" fmla="*/ 569099 w 2195098"/>
              <a:gd name="connsiteY7-5420" fmla="*/ 0 h 3120373"/>
              <a:gd name="connsiteX8-5421" fmla="*/ 650399 w 2195098"/>
              <a:gd name="connsiteY8-5422" fmla="*/ 0 h 3120373"/>
              <a:gd name="connsiteX9-5423" fmla="*/ 731699 w 2195098"/>
              <a:gd name="connsiteY9-5424" fmla="*/ 0 h 3120373"/>
              <a:gd name="connsiteX10-5425" fmla="*/ 812999 w 2195098"/>
              <a:gd name="connsiteY10-5426" fmla="*/ 0 h 3120373"/>
              <a:gd name="connsiteX11-5427" fmla="*/ 894299 w 2195098"/>
              <a:gd name="connsiteY11-5428" fmla="*/ 0 h 3120373"/>
              <a:gd name="connsiteX12-5429" fmla="*/ 975599 w 2195098"/>
              <a:gd name="connsiteY12-5430" fmla="*/ 0 h 3120373"/>
              <a:gd name="connsiteX13-5431" fmla="*/ 1056899 w 2195098"/>
              <a:gd name="connsiteY13-5432" fmla="*/ 0 h 3120373"/>
              <a:gd name="connsiteX14-5433" fmla="*/ 1138199 w 2195098"/>
              <a:gd name="connsiteY14-5434" fmla="*/ 0 h 3120373"/>
              <a:gd name="connsiteX15-5435" fmla="*/ 1219499 w 2195098"/>
              <a:gd name="connsiteY15-5436" fmla="*/ 0 h 3120373"/>
              <a:gd name="connsiteX16-5437" fmla="*/ 1300799 w 2195098"/>
              <a:gd name="connsiteY16-5438" fmla="*/ 0 h 3120373"/>
              <a:gd name="connsiteX17-5439" fmla="*/ 1382099 w 2195098"/>
              <a:gd name="connsiteY17-5440" fmla="*/ 0 h 3120373"/>
              <a:gd name="connsiteX18-5441" fmla="*/ 1463399 w 2195098"/>
              <a:gd name="connsiteY18-5442" fmla="*/ 0 h 3120373"/>
              <a:gd name="connsiteX19-5443" fmla="*/ 1544699 w 2195098"/>
              <a:gd name="connsiteY19-5444" fmla="*/ 0 h 3120373"/>
              <a:gd name="connsiteX20-5445" fmla="*/ 1625999 w 2195098"/>
              <a:gd name="connsiteY20-5446" fmla="*/ 0 h 3120373"/>
              <a:gd name="connsiteX21-5447" fmla="*/ 1707299 w 2195098"/>
              <a:gd name="connsiteY21-5448" fmla="*/ 0 h 3120373"/>
              <a:gd name="connsiteX22-5449" fmla="*/ 1788599 w 2195098"/>
              <a:gd name="connsiteY22-5450" fmla="*/ 0 h 3120373"/>
              <a:gd name="connsiteX23-5451" fmla="*/ 1869898 w 2195098"/>
              <a:gd name="connsiteY23-5452" fmla="*/ 0 h 3120373"/>
              <a:gd name="connsiteX24-5453" fmla="*/ 1951198 w 2195098"/>
              <a:gd name="connsiteY24-5454" fmla="*/ 0 h 3120373"/>
              <a:gd name="connsiteX25-5455" fmla="*/ 2032498 w 2195098"/>
              <a:gd name="connsiteY25-5456" fmla="*/ 0 h 3120373"/>
              <a:gd name="connsiteX26-5457" fmla="*/ 2113798 w 2195098"/>
              <a:gd name="connsiteY26-5458" fmla="*/ 0 h 3120373"/>
              <a:gd name="connsiteX27-5459" fmla="*/ 2195098 w 2195098"/>
              <a:gd name="connsiteY27-5460" fmla="*/ 0 h 3120373"/>
              <a:gd name="connsiteX28-5461" fmla="*/ 2195098 w 2195098"/>
              <a:gd name="connsiteY28-5462" fmla="*/ 115569 h 3120373"/>
              <a:gd name="connsiteX29-5463" fmla="*/ 2195098 w 2195098"/>
              <a:gd name="connsiteY29-5464" fmla="*/ 231139 h 3120373"/>
              <a:gd name="connsiteX30-5465" fmla="*/ 2195098 w 2195098"/>
              <a:gd name="connsiteY30-5466" fmla="*/ 346708 h 3120373"/>
              <a:gd name="connsiteX31-5467" fmla="*/ 2195098 w 2195098"/>
              <a:gd name="connsiteY31-5468" fmla="*/ 462278 h 3120373"/>
              <a:gd name="connsiteX32-5469" fmla="*/ 2195098 w 2195098"/>
              <a:gd name="connsiteY32-5470" fmla="*/ 577847 h 3120373"/>
              <a:gd name="connsiteX33-5471" fmla="*/ 2195098 w 2195098"/>
              <a:gd name="connsiteY33-5472" fmla="*/ 693417 h 3120373"/>
              <a:gd name="connsiteX34-5473" fmla="*/ 2195098 w 2195098"/>
              <a:gd name="connsiteY34-5474" fmla="*/ 808986 h 3120373"/>
              <a:gd name="connsiteX35-5475" fmla="*/ 2195098 w 2195098"/>
              <a:gd name="connsiteY35-5476" fmla="*/ 924556 h 3120373"/>
              <a:gd name="connsiteX36-5477" fmla="*/ 2195098 w 2195098"/>
              <a:gd name="connsiteY36-5478" fmla="*/ 1040125 h 3120373"/>
              <a:gd name="connsiteX37-5479" fmla="*/ 2195098 w 2195098"/>
              <a:gd name="connsiteY37-5480" fmla="*/ 1155694 h 3120373"/>
              <a:gd name="connsiteX38-5481" fmla="*/ 2195098 w 2195098"/>
              <a:gd name="connsiteY38-5482" fmla="*/ 1271264 h 3120373"/>
              <a:gd name="connsiteX39-5483" fmla="*/ 2195098 w 2195098"/>
              <a:gd name="connsiteY39-5484" fmla="*/ 1386833 h 3120373"/>
              <a:gd name="connsiteX40-5485" fmla="*/ 2195098 w 2195098"/>
              <a:gd name="connsiteY40-5486" fmla="*/ 1502402 h 3120373"/>
              <a:gd name="connsiteX41-5487" fmla="*/ 2195098 w 2195098"/>
              <a:gd name="connsiteY41-5488" fmla="*/ 1617972 h 3120373"/>
              <a:gd name="connsiteX42-5489" fmla="*/ 2195098 w 2195098"/>
              <a:gd name="connsiteY42-5490" fmla="*/ 1733541 h 3120373"/>
              <a:gd name="connsiteX43-5491" fmla="*/ 2195098 w 2195098"/>
              <a:gd name="connsiteY43-5492" fmla="*/ 1849110 h 3120373"/>
              <a:gd name="connsiteX44-5493" fmla="*/ 2195098 w 2195098"/>
              <a:gd name="connsiteY44-5494" fmla="*/ 1964680 h 3120373"/>
              <a:gd name="connsiteX45-5495" fmla="*/ 2195098 w 2195098"/>
              <a:gd name="connsiteY45-5496" fmla="*/ 2080249 h 3120373"/>
              <a:gd name="connsiteX46-5497" fmla="*/ 2195098 w 2195098"/>
              <a:gd name="connsiteY46-5498" fmla="*/ 2195818 h 3120373"/>
              <a:gd name="connsiteX47-5499" fmla="*/ 2195098 w 2195098"/>
              <a:gd name="connsiteY47-5500" fmla="*/ 2311388 h 3120373"/>
              <a:gd name="connsiteX48-5501" fmla="*/ 2195098 w 2195098"/>
              <a:gd name="connsiteY48-5502" fmla="*/ 2426957 h 3120373"/>
              <a:gd name="connsiteX49-5503" fmla="*/ 2195098 w 2195098"/>
              <a:gd name="connsiteY49-5504" fmla="*/ 2542526 h 3120373"/>
              <a:gd name="connsiteX50-5505" fmla="*/ 2195098 w 2195098"/>
              <a:gd name="connsiteY50-5506" fmla="*/ 2658096 h 3120373"/>
              <a:gd name="connsiteX51-5507" fmla="*/ 2195098 w 2195098"/>
              <a:gd name="connsiteY51-5508" fmla="*/ 2773665 h 3120373"/>
              <a:gd name="connsiteX52-5509" fmla="*/ 2195098 w 2195098"/>
              <a:gd name="connsiteY52-5510" fmla="*/ 2889234 h 3120373"/>
              <a:gd name="connsiteX53-5511" fmla="*/ 2195098 w 2195098"/>
              <a:gd name="connsiteY53-5512" fmla="*/ 3004804 h 3120373"/>
              <a:gd name="connsiteX54-5513" fmla="*/ 2195098 w 2195098"/>
              <a:gd name="connsiteY54-5514" fmla="*/ 3120373 h 3120373"/>
              <a:gd name="connsiteX55-5515" fmla="*/ 2113798 w 2195098"/>
              <a:gd name="connsiteY55-5516" fmla="*/ 3120373 h 3120373"/>
              <a:gd name="connsiteX56-5517" fmla="*/ 2032498 w 2195098"/>
              <a:gd name="connsiteY56-5518" fmla="*/ 3120373 h 3120373"/>
              <a:gd name="connsiteX57-5519" fmla="*/ 1951198 w 2195098"/>
              <a:gd name="connsiteY57-5520" fmla="*/ 3120373 h 3120373"/>
              <a:gd name="connsiteX58-5521" fmla="*/ 1707299 w 2195098"/>
              <a:gd name="connsiteY58-5522" fmla="*/ 3120373 h 3120373"/>
              <a:gd name="connsiteX59-5523" fmla="*/ 1463399 w 2195098"/>
              <a:gd name="connsiteY59-5524" fmla="*/ 3120373 h 3120373"/>
              <a:gd name="connsiteX60-5525" fmla="*/ 1219499 w 2195098"/>
              <a:gd name="connsiteY60-5526" fmla="*/ 3120373 h 3120373"/>
              <a:gd name="connsiteX61-5527" fmla="*/ 975599 w 2195098"/>
              <a:gd name="connsiteY61-5528" fmla="*/ 3120373 h 3120373"/>
              <a:gd name="connsiteX62-5529" fmla="*/ 731699 w 2195098"/>
              <a:gd name="connsiteY62-5530" fmla="*/ 3120373 h 3120373"/>
              <a:gd name="connsiteX63-5531" fmla="*/ 487799 w 2195098"/>
              <a:gd name="connsiteY63-5532" fmla="*/ 3120373 h 3120373"/>
              <a:gd name="connsiteX64-5533" fmla="*/ 243900 w 2195098"/>
              <a:gd name="connsiteY64-5534" fmla="*/ 3120373 h 3120373"/>
              <a:gd name="connsiteX65-5535" fmla="*/ 0 w 2195098"/>
              <a:gd name="connsiteY65-5536" fmla="*/ 3120373 h 3120373"/>
              <a:gd name="connsiteX66-5537" fmla="*/ 0 w 2195098"/>
              <a:gd name="connsiteY66-5538" fmla="*/ 2773665 h 3120373"/>
              <a:gd name="connsiteX67-5539" fmla="*/ 0 w 2195098"/>
              <a:gd name="connsiteY67-5540" fmla="*/ 2426957 h 3120373"/>
              <a:gd name="connsiteX68-5541" fmla="*/ 0 w 2195098"/>
              <a:gd name="connsiteY68-5542" fmla="*/ 2080249 h 3120373"/>
              <a:gd name="connsiteX69-5543" fmla="*/ 0 w 2195098"/>
              <a:gd name="connsiteY69-5544" fmla="*/ 1733541 h 3120373"/>
              <a:gd name="connsiteX70-5545" fmla="*/ 0 w 2195098"/>
              <a:gd name="connsiteY70-5546" fmla="*/ 1386832 h 3120373"/>
              <a:gd name="connsiteX71-5547" fmla="*/ 0 w 2195098"/>
              <a:gd name="connsiteY71-5548" fmla="*/ 1040124 h 3120373"/>
              <a:gd name="connsiteX72-5549" fmla="*/ 0 w 2195098"/>
              <a:gd name="connsiteY72-5550" fmla="*/ 693416 h 3120373"/>
              <a:gd name="connsiteX73-5551" fmla="*/ 0 w 2195098"/>
              <a:gd name="connsiteY73-5552" fmla="*/ 346708 h 3120373"/>
              <a:gd name="connsiteX74" fmla="*/ 0 w 2195098"/>
              <a:gd name="connsiteY74" fmla="*/ 0 h 3120373"/>
              <a:gd name="connsiteX0-5553" fmla="*/ 0 w 2195098"/>
              <a:gd name="connsiteY0-5554" fmla="*/ 0 h 3120373"/>
              <a:gd name="connsiteX1-5555" fmla="*/ 81300 w 2195098"/>
              <a:gd name="connsiteY1-5556" fmla="*/ 0 h 3120373"/>
              <a:gd name="connsiteX2-5557" fmla="*/ 162600 w 2195098"/>
              <a:gd name="connsiteY2-5558" fmla="*/ 0 h 3120373"/>
              <a:gd name="connsiteX3-5559" fmla="*/ 243900 w 2195098"/>
              <a:gd name="connsiteY3-5560" fmla="*/ 0 h 3120373"/>
              <a:gd name="connsiteX4-5561" fmla="*/ 325199 w 2195098"/>
              <a:gd name="connsiteY4-5562" fmla="*/ 0 h 3120373"/>
              <a:gd name="connsiteX5-5563" fmla="*/ 406499 w 2195098"/>
              <a:gd name="connsiteY5-5564" fmla="*/ 0 h 3120373"/>
              <a:gd name="connsiteX6-5565" fmla="*/ 487799 w 2195098"/>
              <a:gd name="connsiteY6-5566" fmla="*/ 0 h 3120373"/>
              <a:gd name="connsiteX7-5567" fmla="*/ 569099 w 2195098"/>
              <a:gd name="connsiteY7-5568" fmla="*/ 0 h 3120373"/>
              <a:gd name="connsiteX8-5569" fmla="*/ 650399 w 2195098"/>
              <a:gd name="connsiteY8-5570" fmla="*/ 0 h 3120373"/>
              <a:gd name="connsiteX9-5571" fmla="*/ 731699 w 2195098"/>
              <a:gd name="connsiteY9-5572" fmla="*/ 0 h 3120373"/>
              <a:gd name="connsiteX10-5573" fmla="*/ 812999 w 2195098"/>
              <a:gd name="connsiteY10-5574" fmla="*/ 0 h 3120373"/>
              <a:gd name="connsiteX11-5575" fmla="*/ 894299 w 2195098"/>
              <a:gd name="connsiteY11-5576" fmla="*/ 0 h 3120373"/>
              <a:gd name="connsiteX12-5577" fmla="*/ 975599 w 2195098"/>
              <a:gd name="connsiteY12-5578" fmla="*/ 0 h 3120373"/>
              <a:gd name="connsiteX13-5579" fmla="*/ 1056899 w 2195098"/>
              <a:gd name="connsiteY13-5580" fmla="*/ 0 h 3120373"/>
              <a:gd name="connsiteX14-5581" fmla="*/ 1138199 w 2195098"/>
              <a:gd name="connsiteY14-5582" fmla="*/ 0 h 3120373"/>
              <a:gd name="connsiteX15-5583" fmla="*/ 1219499 w 2195098"/>
              <a:gd name="connsiteY15-5584" fmla="*/ 0 h 3120373"/>
              <a:gd name="connsiteX16-5585" fmla="*/ 1300799 w 2195098"/>
              <a:gd name="connsiteY16-5586" fmla="*/ 0 h 3120373"/>
              <a:gd name="connsiteX17-5587" fmla="*/ 1382099 w 2195098"/>
              <a:gd name="connsiteY17-5588" fmla="*/ 0 h 3120373"/>
              <a:gd name="connsiteX18-5589" fmla="*/ 1463399 w 2195098"/>
              <a:gd name="connsiteY18-5590" fmla="*/ 0 h 3120373"/>
              <a:gd name="connsiteX19-5591" fmla="*/ 1544699 w 2195098"/>
              <a:gd name="connsiteY19-5592" fmla="*/ 0 h 3120373"/>
              <a:gd name="connsiteX20-5593" fmla="*/ 1625999 w 2195098"/>
              <a:gd name="connsiteY20-5594" fmla="*/ 0 h 3120373"/>
              <a:gd name="connsiteX21-5595" fmla="*/ 1707299 w 2195098"/>
              <a:gd name="connsiteY21-5596" fmla="*/ 0 h 3120373"/>
              <a:gd name="connsiteX22-5597" fmla="*/ 1788599 w 2195098"/>
              <a:gd name="connsiteY22-5598" fmla="*/ 0 h 3120373"/>
              <a:gd name="connsiteX23-5599" fmla="*/ 1869898 w 2195098"/>
              <a:gd name="connsiteY23-5600" fmla="*/ 0 h 3120373"/>
              <a:gd name="connsiteX24-5601" fmla="*/ 1951198 w 2195098"/>
              <a:gd name="connsiteY24-5602" fmla="*/ 0 h 3120373"/>
              <a:gd name="connsiteX25-5603" fmla="*/ 2032498 w 2195098"/>
              <a:gd name="connsiteY25-5604" fmla="*/ 0 h 3120373"/>
              <a:gd name="connsiteX26-5605" fmla="*/ 2113798 w 2195098"/>
              <a:gd name="connsiteY26-5606" fmla="*/ 0 h 3120373"/>
              <a:gd name="connsiteX27-5607" fmla="*/ 2195098 w 2195098"/>
              <a:gd name="connsiteY27-5608" fmla="*/ 0 h 3120373"/>
              <a:gd name="connsiteX28-5609" fmla="*/ 2195098 w 2195098"/>
              <a:gd name="connsiteY28-5610" fmla="*/ 115569 h 3120373"/>
              <a:gd name="connsiteX29-5611" fmla="*/ 2195098 w 2195098"/>
              <a:gd name="connsiteY29-5612" fmla="*/ 231139 h 3120373"/>
              <a:gd name="connsiteX30-5613" fmla="*/ 2195098 w 2195098"/>
              <a:gd name="connsiteY30-5614" fmla="*/ 346708 h 3120373"/>
              <a:gd name="connsiteX31-5615" fmla="*/ 2195098 w 2195098"/>
              <a:gd name="connsiteY31-5616" fmla="*/ 462278 h 3120373"/>
              <a:gd name="connsiteX32-5617" fmla="*/ 2195098 w 2195098"/>
              <a:gd name="connsiteY32-5618" fmla="*/ 577847 h 3120373"/>
              <a:gd name="connsiteX33-5619" fmla="*/ 2195098 w 2195098"/>
              <a:gd name="connsiteY33-5620" fmla="*/ 693417 h 3120373"/>
              <a:gd name="connsiteX34-5621" fmla="*/ 2195098 w 2195098"/>
              <a:gd name="connsiteY34-5622" fmla="*/ 808986 h 3120373"/>
              <a:gd name="connsiteX35-5623" fmla="*/ 2195098 w 2195098"/>
              <a:gd name="connsiteY35-5624" fmla="*/ 924556 h 3120373"/>
              <a:gd name="connsiteX36-5625" fmla="*/ 2195098 w 2195098"/>
              <a:gd name="connsiteY36-5626" fmla="*/ 1040125 h 3120373"/>
              <a:gd name="connsiteX37-5627" fmla="*/ 2195098 w 2195098"/>
              <a:gd name="connsiteY37-5628" fmla="*/ 1155694 h 3120373"/>
              <a:gd name="connsiteX38-5629" fmla="*/ 2195098 w 2195098"/>
              <a:gd name="connsiteY38-5630" fmla="*/ 1271264 h 3120373"/>
              <a:gd name="connsiteX39-5631" fmla="*/ 2195098 w 2195098"/>
              <a:gd name="connsiteY39-5632" fmla="*/ 1386833 h 3120373"/>
              <a:gd name="connsiteX40-5633" fmla="*/ 2195098 w 2195098"/>
              <a:gd name="connsiteY40-5634" fmla="*/ 1502402 h 3120373"/>
              <a:gd name="connsiteX41-5635" fmla="*/ 2195098 w 2195098"/>
              <a:gd name="connsiteY41-5636" fmla="*/ 1617972 h 3120373"/>
              <a:gd name="connsiteX42-5637" fmla="*/ 2195098 w 2195098"/>
              <a:gd name="connsiteY42-5638" fmla="*/ 1733541 h 3120373"/>
              <a:gd name="connsiteX43-5639" fmla="*/ 2195098 w 2195098"/>
              <a:gd name="connsiteY43-5640" fmla="*/ 1849110 h 3120373"/>
              <a:gd name="connsiteX44-5641" fmla="*/ 2195098 w 2195098"/>
              <a:gd name="connsiteY44-5642" fmla="*/ 1964680 h 3120373"/>
              <a:gd name="connsiteX45-5643" fmla="*/ 2195098 w 2195098"/>
              <a:gd name="connsiteY45-5644" fmla="*/ 2080249 h 3120373"/>
              <a:gd name="connsiteX46-5645" fmla="*/ 2195098 w 2195098"/>
              <a:gd name="connsiteY46-5646" fmla="*/ 2195818 h 3120373"/>
              <a:gd name="connsiteX47-5647" fmla="*/ 2195098 w 2195098"/>
              <a:gd name="connsiteY47-5648" fmla="*/ 2311388 h 3120373"/>
              <a:gd name="connsiteX48-5649" fmla="*/ 2195098 w 2195098"/>
              <a:gd name="connsiteY48-5650" fmla="*/ 2426957 h 3120373"/>
              <a:gd name="connsiteX49-5651" fmla="*/ 2195098 w 2195098"/>
              <a:gd name="connsiteY49-5652" fmla="*/ 2542526 h 3120373"/>
              <a:gd name="connsiteX50-5653" fmla="*/ 2195098 w 2195098"/>
              <a:gd name="connsiteY50-5654" fmla="*/ 2658096 h 3120373"/>
              <a:gd name="connsiteX51-5655" fmla="*/ 2195098 w 2195098"/>
              <a:gd name="connsiteY51-5656" fmla="*/ 2773665 h 3120373"/>
              <a:gd name="connsiteX52-5657" fmla="*/ 2195098 w 2195098"/>
              <a:gd name="connsiteY52-5658" fmla="*/ 2889234 h 3120373"/>
              <a:gd name="connsiteX53-5659" fmla="*/ 2195098 w 2195098"/>
              <a:gd name="connsiteY53-5660" fmla="*/ 3004804 h 3120373"/>
              <a:gd name="connsiteX54-5661" fmla="*/ 2195098 w 2195098"/>
              <a:gd name="connsiteY54-5662" fmla="*/ 3120373 h 3120373"/>
              <a:gd name="connsiteX55-5663" fmla="*/ 2113798 w 2195098"/>
              <a:gd name="connsiteY55-5664" fmla="*/ 3120373 h 3120373"/>
              <a:gd name="connsiteX56-5665" fmla="*/ 2032498 w 2195098"/>
              <a:gd name="connsiteY56-5666" fmla="*/ 3120373 h 3120373"/>
              <a:gd name="connsiteX57-5667" fmla="*/ 1951198 w 2195098"/>
              <a:gd name="connsiteY57-5668" fmla="*/ 3120373 h 3120373"/>
              <a:gd name="connsiteX58-5669" fmla="*/ 1788599 w 2195098"/>
              <a:gd name="connsiteY58-5670" fmla="*/ 3120373 h 3120373"/>
              <a:gd name="connsiteX59-5671" fmla="*/ 1707299 w 2195098"/>
              <a:gd name="connsiteY59-5672" fmla="*/ 3120373 h 3120373"/>
              <a:gd name="connsiteX60-5673" fmla="*/ 1463399 w 2195098"/>
              <a:gd name="connsiteY60-5674" fmla="*/ 3120373 h 3120373"/>
              <a:gd name="connsiteX61-5675" fmla="*/ 1219499 w 2195098"/>
              <a:gd name="connsiteY61-5676" fmla="*/ 3120373 h 3120373"/>
              <a:gd name="connsiteX62-5677" fmla="*/ 975599 w 2195098"/>
              <a:gd name="connsiteY62-5678" fmla="*/ 3120373 h 3120373"/>
              <a:gd name="connsiteX63-5679" fmla="*/ 731699 w 2195098"/>
              <a:gd name="connsiteY63-5680" fmla="*/ 3120373 h 3120373"/>
              <a:gd name="connsiteX64-5681" fmla="*/ 487799 w 2195098"/>
              <a:gd name="connsiteY64-5682" fmla="*/ 3120373 h 3120373"/>
              <a:gd name="connsiteX65-5683" fmla="*/ 243900 w 2195098"/>
              <a:gd name="connsiteY65-5684" fmla="*/ 3120373 h 3120373"/>
              <a:gd name="connsiteX66-5685" fmla="*/ 0 w 2195098"/>
              <a:gd name="connsiteY66-5686" fmla="*/ 3120373 h 3120373"/>
              <a:gd name="connsiteX67-5687" fmla="*/ 0 w 2195098"/>
              <a:gd name="connsiteY67-5688" fmla="*/ 2773665 h 3120373"/>
              <a:gd name="connsiteX68-5689" fmla="*/ 0 w 2195098"/>
              <a:gd name="connsiteY68-5690" fmla="*/ 2426957 h 3120373"/>
              <a:gd name="connsiteX69-5691" fmla="*/ 0 w 2195098"/>
              <a:gd name="connsiteY69-5692" fmla="*/ 2080249 h 3120373"/>
              <a:gd name="connsiteX70-5693" fmla="*/ 0 w 2195098"/>
              <a:gd name="connsiteY70-5694" fmla="*/ 1733541 h 3120373"/>
              <a:gd name="connsiteX71-5695" fmla="*/ 0 w 2195098"/>
              <a:gd name="connsiteY71-5696" fmla="*/ 1386832 h 3120373"/>
              <a:gd name="connsiteX72-5697" fmla="*/ 0 w 2195098"/>
              <a:gd name="connsiteY72-5698" fmla="*/ 1040124 h 3120373"/>
              <a:gd name="connsiteX73-5699" fmla="*/ 0 w 2195098"/>
              <a:gd name="connsiteY73-5700" fmla="*/ 693416 h 3120373"/>
              <a:gd name="connsiteX74-5701" fmla="*/ 0 w 2195098"/>
              <a:gd name="connsiteY74-5702" fmla="*/ 346708 h 3120373"/>
              <a:gd name="connsiteX75" fmla="*/ 0 w 2195098"/>
              <a:gd name="connsiteY75" fmla="*/ 0 h 3120373"/>
              <a:gd name="connsiteX0-5703" fmla="*/ 0 w 2195098"/>
              <a:gd name="connsiteY0-5704" fmla="*/ 0 h 3120373"/>
              <a:gd name="connsiteX1-5705" fmla="*/ 81300 w 2195098"/>
              <a:gd name="connsiteY1-5706" fmla="*/ 0 h 3120373"/>
              <a:gd name="connsiteX2-5707" fmla="*/ 162600 w 2195098"/>
              <a:gd name="connsiteY2-5708" fmla="*/ 0 h 3120373"/>
              <a:gd name="connsiteX3-5709" fmla="*/ 243900 w 2195098"/>
              <a:gd name="connsiteY3-5710" fmla="*/ 0 h 3120373"/>
              <a:gd name="connsiteX4-5711" fmla="*/ 325199 w 2195098"/>
              <a:gd name="connsiteY4-5712" fmla="*/ 0 h 3120373"/>
              <a:gd name="connsiteX5-5713" fmla="*/ 406499 w 2195098"/>
              <a:gd name="connsiteY5-5714" fmla="*/ 0 h 3120373"/>
              <a:gd name="connsiteX6-5715" fmla="*/ 487799 w 2195098"/>
              <a:gd name="connsiteY6-5716" fmla="*/ 0 h 3120373"/>
              <a:gd name="connsiteX7-5717" fmla="*/ 569099 w 2195098"/>
              <a:gd name="connsiteY7-5718" fmla="*/ 0 h 3120373"/>
              <a:gd name="connsiteX8-5719" fmla="*/ 650399 w 2195098"/>
              <a:gd name="connsiteY8-5720" fmla="*/ 0 h 3120373"/>
              <a:gd name="connsiteX9-5721" fmla="*/ 731699 w 2195098"/>
              <a:gd name="connsiteY9-5722" fmla="*/ 0 h 3120373"/>
              <a:gd name="connsiteX10-5723" fmla="*/ 812999 w 2195098"/>
              <a:gd name="connsiteY10-5724" fmla="*/ 0 h 3120373"/>
              <a:gd name="connsiteX11-5725" fmla="*/ 894299 w 2195098"/>
              <a:gd name="connsiteY11-5726" fmla="*/ 0 h 3120373"/>
              <a:gd name="connsiteX12-5727" fmla="*/ 975599 w 2195098"/>
              <a:gd name="connsiteY12-5728" fmla="*/ 0 h 3120373"/>
              <a:gd name="connsiteX13-5729" fmla="*/ 1056899 w 2195098"/>
              <a:gd name="connsiteY13-5730" fmla="*/ 0 h 3120373"/>
              <a:gd name="connsiteX14-5731" fmla="*/ 1138199 w 2195098"/>
              <a:gd name="connsiteY14-5732" fmla="*/ 0 h 3120373"/>
              <a:gd name="connsiteX15-5733" fmla="*/ 1219499 w 2195098"/>
              <a:gd name="connsiteY15-5734" fmla="*/ 0 h 3120373"/>
              <a:gd name="connsiteX16-5735" fmla="*/ 1300799 w 2195098"/>
              <a:gd name="connsiteY16-5736" fmla="*/ 0 h 3120373"/>
              <a:gd name="connsiteX17-5737" fmla="*/ 1382099 w 2195098"/>
              <a:gd name="connsiteY17-5738" fmla="*/ 0 h 3120373"/>
              <a:gd name="connsiteX18-5739" fmla="*/ 1463399 w 2195098"/>
              <a:gd name="connsiteY18-5740" fmla="*/ 0 h 3120373"/>
              <a:gd name="connsiteX19-5741" fmla="*/ 1544699 w 2195098"/>
              <a:gd name="connsiteY19-5742" fmla="*/ 0 h 3120373"/>
              <a:gd name="connsiteX20-5743" fmla="*/ 1625999 w 2195098"/>
              <a:gd name="connsiteY20-5744" fmla="*/ 0 h 3120373"/>
              <a:gd name="connsiteX21-5745" fmla="*/ 1707299 w 2195098"/>
              <a:gd name="connsiteY21-5746" fmla="*/ 0 h 3120373"/>
              <a:gd name="connsiteX22-5747" fmla="*/ 1788599 w 2195098"/>
              <a:gd name="connsiteY22-5748" fmla="*/ 0 h 3120373"/>
              <a:gd name="connsiteX23-5749" fmla="*/ 1869898 w 2195098"/>
              <a:gd name="connsiteY23-5750" fmla="*/ 0 h 3120373"/>
              <a:gd name="connsiteX24-5751" fmla="*/ 1951198 w 2195098"/>
              <a:gd name="connsiteY24-5752" fmla="*/ 0 h 3120373"/>
              <a:gd name="connsiteX25-5753" fmla="*/ 2032498 w 2195098"/>
              <a:gd name="connsiteY25-5754" fmla="*/ 0 h 3120373"/>
              <a:gd name="connsiteX26-5755" fmla="*/ 2113798 w 2195098"/>
              <a:gd name="connsiteY26-5756" fmla="*/ 0 h 3120373"/>
              <a:gd name="connsiteX27-5757" fmla="*/ 2195098 w 2195098"/>
              <a:gd name="connsiteY27-5758" fmla="*/ 0 h 3120373"/>
              <a:gd name="connsiteX28-5759" fmla="*/ 2195098 w 2195098"/>
              <a:gd name="connsiteY28-5760" fmla="*/ 115569 h 3120373"/>
              <a:gd name="connsiteX29-5761" fmla="*/ 2195098 w 2195098"/>
              <a:gd name="connsiteY29-5762" fmla="*/ 231139 h 3120373"/>
              <a:gd name="connsiteX30-5763" fmla="*/ 2195098 w 2195098"/>
              <a:gd name="connsiteY30-5764" fmla="*/ 346708 h 3120373"/>
              <a:gd name="connsiteX31-5765" fmla="*/ 2195098 w 2195098"/>
              <a:gd name="connsiteY31-5766" fmla="*/ 462278 h 3120373"/>
              <a:gd name="connsiteX32-5767" fmla="*/ 2195098 w 2195098"/>
              <a:gd name="connsiteY32-5768" fmla="*/ 577847 h 3120373"/>
              <a:gd name="connsiteX33-5769" fmla="*/ 2195098 w 2195098"/>
              <a:gd name="connsiteY33-5770" fmla="*/ 693417 h 3120373"/>
              <a:gd name="connsiteX34-5771" fmla="*/ 2195098 w 2195098"/>
              <a:gd name="connsiteY34-5772" fmla="*/ 808986 h 3120373"/>
              <a:gd name="connsiteX35-5773" fmla="*/ 2195098 w 2195098"/>
              <a:gd name="connsiteY35-5774" fmla="*/ 924556 h 3120373"/>
              <a:gd name="connsiteX36-5775" fmla="*/ 2195098 w 2195098"/>
              <a:gd name="connsiteY36-5776" fmla="*/ 1040125 h 3120373"/>
              <a:gd name="connsiteX37-5777" fmla="*/ 2195098 w 2195098"/>
              <a:gd name="connsiteY37-5778" fmla="*/ 1155694 h 3120373"/>
              <a:gd name="connsiteX38-5779" fmla="*/ 2195098 w 2195098"/>
              <a:gd name="connsiteY38-5780" fmla="*/ 1271264 h 3120373"/>
              <a:gd name="connsiteX39-5781" fmla="*/ 2195098 w 2195098"/>
              <a:gd name="connsiteY39-5782" fmla="*/ 1386833 h 3120373"/>
              <a:gd name="connsiteX40-5783" fmla="*/ 2195098 w 2195098"/>
              <a:gd name="connsiteY40-5784" fmla="*/ 1502402 h 3120373"/>
              <a:gd name="connsiteX41-5785" fmla="*/ 2195098 w 2195098"/>
              <a:gd name="connsiteY41-5786" fmla="*/ 1617972 h 3120373"/>
              <a:gd name="connsiteX42-5787" fmla="*/ 2195098 w 2195098"/>
              <a:gd name="connsiteY42-5788" fmla="*/ 1733541 h 3120373"/>
              <a:gd name="connsiteX43-5789" fmla="*/ 2195098 w 2195098"/>
              <a:gd name="connsiteY43-5790" fmla="*/ 1849110 h 3120373"/>
              <a:gd name="connsiteX44-5791" fmla="*/ 2195098 w 2195098"/>
              <a:gd name="connsiteY44-5792" fmla="*/ 1964680 h 3120373"/>
              <a:gd name="connsiteX45-5793" fmla="*/ 2195098 w 2195098"/>
              <a:gd name="connsiteY45-5794" fmla="*/ 2080249 h 3120373"/>
              <a:gd name="connsiteX46-5795" fmla="*/ 2195098 w 2195098"/>
              <a:gd name="connsiteY46-5796" fmla="*/ 2195818 h 3120373"/>
              <a:gd name="connsiteX47-5797" fmla="*/ 2195098 w 2195098"/>
              <a:gd name="connsiteY47-5798" fmla="*/ 2311388 h 3120373"/>
              <a:gd name="connsiteX48-5799" fmla="*/ 2195098 w 2195098"/>
              <a:gd name="connsiteY48-5800" fmla="*/ 2426957 h 3120373"/>
              <a:gd name="connsiteX49-5801" fmla="*/ 2195098 w 2195098"/>
              <a:gd name="connsiteY49-5802" fmla="*/ 2542526 h 3120373"/>
              <a:gd name="connsiteX50-5803" fmla="*/ 2195098 w 2195098"/>
              <a:gd name="connsiteY50-5804" fmla="*/ 2658096 h 3120373"/>
              <a:gd name="connsiteX51-5805" fmla="*/ 2195098 w 2195098"/>
              <a:gd name="connsiteY51-5806" fmla="*/ 2773665 h 3120373"/>
              <a:gd name="connsiteX52-5807" fmla="*/ 2195098 w 2195098"/>
              <a:gd name="connsiteY52-5808" fmla="*/ 2889234 h 3120373"/>
              <a:gd name="connsiteX53-5809" fmla="*/ 2195098 w 2195098"/>
              <a:gd name="connsiteY53-5810" fmla="*/ 3004804 h 3120373"/>
              <a:gd name="connsiteX54-5811" fmla="*/ 2195098 w 2195098"/>
              <a:gd name="connsiteY54-5812" fmla="*/ 3120373 h 3120373"/>
              <a:gd name="connsiteX55-5813" fmla="*/ 2113798 w 2195098"/>
              <a:gd name="connsiteY55-5814" fmla="*/ 3120373 h 3120373"/>
              <a:gd name="connsiteX56-5815" fmla="*/ 2032498 w 2195098"/>
              <a:gd name="connsiteY56-5816" fmla="*/ 3120373 h 3120373"/>
              <a:gd name="connsiteX57-5817" fmla="*/ 1951198 w 2195098"/>
              <a:gd name="connsiteY57-5818" fmla="*/ 3120373 h 3120373"/>
              <a:gd name="connsiteX58-5819" fmla="*/ 1869898 w 2195098"/>
              <a:gd name="connsiteY58-5820" fmla="*/ 3120373 h 3120373"/>
              <a:gd name="connsiteX59-5821" fmla="*/ 1788599 w 2195098"/>
              <a:gd name="connsiteY59-5822" fmla="*/ 3120373 h 3120373"/>
              <a:gd name="connsiteX60-5823" fmla="*/ 1707299 w 2195098"/>
              <a:gd name="connsiteY60-5824" fmla="*/ 3120373 h 3120373"/>
              <a:gd name="connsiteX61-5825" fmla="*/ 1463399 w 2195098"/>
              <a:gd name="connsiteY61-5826" fmla="*/ 3120373 h 3120373"/>
              <a:gd name="connsiteX62-5827" fmla="*/ 1219499 w 2195098"/>
              <a:gd name="connsiteY62-5828" fmla="*/ 3120373 h 3120373"/>
              <a:gd name="connsiteX63-5829" fmla="*/ 975599 w 2195098"/>
              <a:gd name="connsiteY63-5830" fmla="*/ 3120373 h 3120373"/>
              <a:gd name="connsiteX64-5831" fmla="*/ 731699 w 2195098"/>
              <a:gd name="connsiteY64-5832" fmla="*/ 3120373 h 3120373"/>
              <a:gd name="connsiteX65-5833" fmla="*/ 487799 w 2195098"/>
              <a:gd name="connsiteY65-5834" fmla="*/ 3120373 h 3120373"/>
              <a:gd name="connsiteX66-5835" fmla="*/ 243900 w 2195098"/>
              <a:gd name="connsiteY66-5836" fmla="*/ 3120373 h 3120373"/>
              <a:gd name="connsiteX67-5837" fmla="*/ 0 w 2195098"/>
              <a:gd name="connsiteY67-5838" fmla="*/ 3120373 h 3120373"/>
              <a:gd name="connsiteX68-5839" fmla="*/ 0 w 2195098"/>
              <a:gd name="connsiteY68-5840" fmla="*/ 2773665 h 3120373"/>
              <a:gd name="connsiteX69-5841" fmla="*/ 0 w 2195098"/>
              <a:gd name="connsiteY69-5842" fmla="*/ 2426957 h 3120373"/>
              <a:gd name="connsiteX70-5843" fmla="*/ 0 w 2195098"/>
              <a:gd name="connsiteY70-5844" fmla="*/ 2080249 h 3120373"/>
              <a:gd name="connsiteX71-5845" fmla="*/ 0 w 2195098"/>
              <a:gd name="connsiteY71-5846" fmla="*/ 1733541 h 3120373"/>
              <a:gd name="connsiteX72-5847" fmla="*/ 0 w 2195098"/>
              <a:gd name="connsiteY72-5848" fmla="*/ 1386832 h 3120373"/>
              <a:gd name="connsiteX73-5849" fmla="*/ 0 w 2195098"/>
              <a:gd name="connsiteY73-5850" fmla="*/ 1040124 h 3120373"/>
              <a:gd name="connsiteX74-5851" fmla="*/ 0 w 2195098"/>
              <a:gd name="connsiteY74-5852" fmla="*/ 693416 h 3120373"/>
              <a:gd name="connsiteX75-5853" fmla="*/ 0 w 2195098"/>
              <a:gd name="connsiteY75-5854" fmla="*/ 346708 h 3120373"/>
              <a:gd name="connsiteX76" fmla="*/ 0 w 2195098"/>
              <a:gd name="connsiteY76" fmla="*/ 0 h 3120373"/>
              <a:gd name="connsiteX0-5855" fmla="*/ 0 w 2195098"/>
              <a:gd name="connsiteY0-5856" fmla="*/ 0 h 3120373"/>
              <a:gd name="connsiteX1-5857" fmla="*/ 81300 w 2195098"/>
              <a:gd name="connsiteY1-5858" fmla="*/ 0 h 3120373"/>
              <a:gd name="connsiteX2-5859" fmla="*/ 162600 w 2195098"/>
              <a:gd name="connsiteY2-5860" fmla="*/ 0 h 3120373"/>
              <a:gd name="connsiteX3-5861" fmla="*/ 243900 w 2195098"/>
              <a:gd name="connsiteY3-5862" fmla="*/ 0 h 3120373"/>
              <a:gd name="connsiteX4-5863" fmla="*/ 325199 w 2195098"/>
              <a:gd name="connsiteY4-5864" fmla="*/ 0 h 3120373"/>
              <a:gd name="connsiteX5-5865" fmla="*/ 406499 w 2195098"/>
              <a:gd name="connsiteY5-5866" fmla="*/ 0 h 3120373"/>
              <a:gd name="connsiteX6-5867" fmla="*/ 487799 w 2195098"/>
              <a:gd name="connsiteY6-5868" fmla="*/ 0 h 3120373"/>
              <a:gd name="connsiteX7-5869" fmla="*/ 569099 w 2195098"/>
              <a:gd name="connsiteY7-5870" fmla="*/ 0 h 3120373"/>
              <a:gd name="connsiteX8-5871" fmla="*/ 650399 w 2195098"/>
              <a:gd name="connsiteY8-5872" fmla="*/ 0 h 3120373"/>
              <a:gd name="connsiteX9-5873" fmla="*/ 731699 w 2195098"/>
              <a:gd name="connsiteY9-5874" fmla="*/ 0 h 3120373"/>
              <a:gd name="connsiteX10-5875" fmla="*/ 812999 w 2195098"/>
              <a:gd name="connsiteY10-5876" fmla="*/ 0 h 3120373"/>
              <a:gd name="connsiteX11-5877" fmla="*/ 894299 w 2195098"/>
              <a:gd name="connsiteY11-5878" fmla="*/ 0 h 3120373"/>
              <a:gd name="connsiteX12-5879" fmla="*/ 975599 w 2195098"/>
              <a:gd name="connsiteY12-5880" fmla="*/ 0 h 3120373"/>
              <a:gd name="connsiteX13-5881" fmla="*/ 1056899 w 2195098"/>
              <a:gd name="connsiteY13-5882" fmla="*/ 0 h 3120373"/>
              <a:gd name="connsiteX14-5883" fmla="*/ 1138199 w 2195098"/>
              <a:gd name="connsiteY14-5884" fmla="*/ 0 h 3120373"/>
              <a:gd name="connsiteX15-5885" fmla="*/ 1219499 w 2195098"/>
              <a:gd name="connsiteY15-5886" fmla="*/ 0 h 3120373"/>
              <a:gd name="connsiteX16-5887" fmla="*/ 1300799 w 2195098"/>
              <a:gd name="connsiteY16-5888" fmla="*/ 0 h 3120373"/>
              <a:gd name="connsiteX17-5889" fmla="*/ 1382099 w 2195098"/>
              <a:gd name="connsiteY17-5890" fmla="*/ 0 h 3120373"/>
              <a:gd name="connsiteX18-5891" fmla="*/ 1463399 w 2195098"/>
              <a:gd name="connsiteY18-5892" fmla="*/ 0 h 3120373"/>
              <a:gd name="connsiteX19-5893" fmla="*/ 1544699 w 2195098"/>
              <a:gd name="connsiteY19-5894" fmla="*/ 0 h 3120373"/>
              <a:gd name="connsiteX20-5895" fmla="*/ 1625999 w 2195098"/>
              <a:gd name="connsiteY20-5896" fmla="*/ 0 h 3120373"/>
              <a:gd name="connsiteX21-5897" fmla="*/ 1707299 w 2195098"/>
              <a:gd name="connsiteY21-5898" fmla="*/ 0 h 3120373"/>
              <a:gd name="connsiteX22-5899" fmla="*/ 1788599 w 2195098"/>
              <a:gd name="connsiteY22-5900" fmla="*/ 0 h 3120373"/>
              <a:gd name="connsiteX23-5901" fmla="*/ 1869898 w 2195098"/>
              <a:gd name="connsiteY23-5902" fmla="*/ 0 h 3120373"/>
              <a:gd name="connsiteX24-5903" fmla="*/ 1951198 w 2195098"/>
              <a:gd name="connsiteY24-5904" fmla="*/ 0 h 3120373"/>
              <a:gd name="connsiteX25-5905" fmla="*/ 2032498 w 2195098"/>
              <a:gd name="connsiteY25-5906" fmla="*/ 0 h 3120373"/>
              <a:gd name="connsiteX26-5907" fmla="*/ 2113798 w 2195098"/>
              <a:gd name="connsiteY26-5908" fmla="*/ 0 h 3120373"/>
              <a:gd name="connsiteX27-5909" fmla="*/ 2195098 w 2195098"/>
              <a:gd name="connsiteY27-5910" fmla="*/ 0 h 3120373"/>
              <a:gd name="connsiteX28-5911" fmla="*/ 2195098 w 2195098"/>
              <a:gd name="connsiteY28-5912" fmla="*/ 115569 h 3120373"/>
              <a:gd name="connsiteX29-5913" fmla="*/ 2195098 w 2195098"/>
              <a:gd name="connsiteY29-5914" fmla="*/ 231139 h 3120373"/>
              <a:gd name="connsiteX30-5915" fmla="*/ 2195098 w 2195098"/>
              <a:gd name="connsiteY30-5916" fmla="*/ 346708 h 3120373"/>
              <a:gd name="connsiteX31-5917" fmla="*/ 2195098 w 2195098"/>
              <a:gd name="connsiteY31-5918" fmla="*/ 462278 h 3120373"/>
              <a:gd name="connsiteX32-5919" fmla="*/ 2195098 w 2195098"/>
              <a:gd name="connsiteY32-5920" fmla="*/ 577847 h 3120373"/>
              <a:gd name="connsiteX33-5921" fmla="*/ 2195098 w 2195098"/>
              <a:gd name="connsiteY33-5922" fmla="*/ 693417 h 3120373"/>
              <a:gd name="connsiteX34-5923" fmla="*/ 2195098 w 2195098"/>
              <a:gd name="connsiteY34-5924" fmla="*/ 808986 h 3120373"/>
              <a:gd name="connsiteX35-5925" fmla="*/ 2195098 w 2195098"/>
              <a:gd name="connsiteY35-5926" fmla="*/ 924556 h 3120373"/>
              <a:gd name="connsiteX36-5927" fmla="*/ 2195098 w 2195098"/>
              <a:gd name="connsiteY36-5928" fmla="*/ 1040125 h 3120373"/>
              <a:gd name="connsiteX37-5929" fmla="*/ 2195098 w 2195098"/>
              <a:gd name="connsiteY37-5930" fmla="*/ 1155694 h 3120373"/>
              <a:gd name="connsiteX38-5931" fmla="*/ 2195098 w 2195098"/>
              <a:gd name="connsiteY38-5932" fmla="*/ 1271264 h 3120373"/>
              <a:gd name="connsiteX39-5933" fmla="*/ 2195098 w 2195098"/>
              <a:gd name="connsiteY39-5934" fmla="*/ 1386833 h 3120373"/>
              <a:gd name="connsiteX40-5935" fmla="*/ 2195098 w 2195098"/>
              <a:gd name="connsiteY40-5936" fmla="*/ 1502402 h 3120373"/>
              <a:gd name="connsiteX41-5937" fmla="*/ 2195098 w 2195098"/>
              <a:gd name="connsiteY41-5938" fmla="*/ 1617972 h 3120373"/>
              <a:gd name="connsiteX42-5939" fmla="*/ 2195098 w 2195098"/>
              <a:gd name="connsiteY42-5940" fmla="*/ 1733541 h 3120373"/>
              <a:gd name="connsiteX43-5941" fmla="*/ 2195098 w 2195098"/>
              <a:gd name="connsiteY43-5942" fmla="*/ 1849110 h 3120373"/>
              <a:gd name="connsiteX44-5943" fmla="*/ 2195098 w 2195098"/>
              <a:gd name="connsiteY44-5944" fmla="*/ 1964680 h 3120373"/>
              <a:gd name="connsiteX45-5945" fmla="*/ 2195098 w 2195098"/>
              <a:gd name="connsiteY45-5946" fmla="*/ 2080249 h 3120373"/>
              <a:gd name="connsiteX46-5947" fmla="*/ 2195098 w 2195098"/>
              <a:gd name="connsiteY46-5948" fmla="*/ 2195818 h 3120373"/>
              <a:gd name="connsiteX47-5949" fmla="*/ 2195098 w 2195098"/>
              <a:gd name="connsiteY47-5950" fmla="*/ 2311388 h 3120373"/>
              <a:gd name="connsiteX48-5951" fmla="*/ 2195098 w 2195098"/>
              <a:gd name="connsiteY48-5952" fmla="*/ 2426957 h 3120373"/>
              <a:gd name="connsiteX49-5953" fmla="*/ 2195098 w 2195098"/>
              <a:gd name="connsiteY49-5954" fmla="*/ 2542526 h 3120373"/>
              <a:gd name="connsiteX50-5955" fmla="*/ 2195098 w 2195098"/>
              <a:gd name="connsiteY50-5956" fmla="*/ 2658096 h 3120373"/>
              <a:gd name="connsiteX51-5957" fmla="*/ 2195098 w 2195098"/>
              <a:gd name="connsiteY51-5958" fmla="*/ 2773665 h 3120373"/>
              <a:gd name="connsiteX52-5959" fmla="*/ 2195098 w 2195098"/>
              <a:gd name="connsiteY52-5960" fmla="*/ 2889234 h 3120373"/>
              <a:gd name="connsiteX53-5961" fmla="*/ 2195098 w 2195098"/>
              <a:gd name="connsiteY53-5962" fmla="*/ 3004804 h 3120373"/>
              <a:gd name="connsiteX54-5963" fmla="*/ 2195098 w 2195098"/>
              <a:gd name="connsiteY54-5964" fmla="*/ 3120373 h 3120373"/>
              <a:gd name="connsiteX55-5965" fmla="*/ 2113798 w 2195098"/>
              <a:gd name="connsiteY55-5966" fmla="*/ 3120373 h 3120373"/>
              <a:gd name="connsiteX56-5967" fmla="*/ 2032498 w 2195098"/>
              <a:gd name="connsiteY56-5968" fmla="*/ 3120373 h 3120373"/>
              <a:gd name="connsiteX57-5969" fmla="*/ 1951198 w 2195098"/>
              <a:gd name="connsiteY57-5970" fmla="*/ 3120373 h 3120373"/>
              <a:gd name="connsiteX58-5971" fmla="*/ 1869898 w 2195098"/>
              <a:gd name="connsiteY58-5972" fmla="*/ 3120373 h 3120373"/>
              <a:gd name="connsiteX59-5973" fmla="*/ 1788599 w 2195098"/>
              <a:gd name="connsiteY59-5974" fmla="*/ 3120373 h 3120373"/>
              <a:gd name="connsiteX60-5975" fmla="*/ 1707299 w 2195098"/>
              <a:gd name="connsiteY60-5976" fmla="*/ 3120373 h 3120373"/>
              <a:gd name="connsiteX61-5977" fmla="*/ 1544699 w 2195098"/>
              <a:gd name="connsiteY61-5978" fmla="*/ 3120373 h 3120373"/>
              <a:gd name="connsiteX62-5979" fmla="*/ 1463399 w 2195098"/>
              <a:gd name="connsiteY62-5980" fmla="*/ 3120373 h 3120373"/>
              <a:gd name="connsiteX63-5981" fmla="*/ 1219499 w 2195098"/>
              <a:gd name="connsiteY63-5982" fmla="*/ 3120373 h 3120373"/>
              <a:gd name="connsiteX64-5983" fmla="*/ 975599 w 2195098"/>
              <a:gd name="connsiteY64-5984" fmla="*/ 3120373 h 3120373"/>
              <a:gd name="connsiteX65-5985" fmla="*/ 731699 w 2195098"/>
              <a:gd name="connsiteY65-5986" fmla="*/ 3120373 h 3120373"/>
              <a:gd name="connsiteX66-5987" fmla="*/ 487799 w 2195098"/>
              <a:gd name="connsiteY66-5988" fmla="*/ 3120373 h 3120373"/>
              <a:gd name="connsiteX67-5989" fmla="*/ 243900 w 2195098"/>
              <a:gd name="connsiteY67-5990" fmla="*/ 3120373 h 3120373"/>
              <a:gd name="connsiteX68-5991" fmla="*/ 0 w 2195098"/>
              <a:gd name="connsiteY68-5992" fmla="*/ 3120373 h 3120373"/>
              <a:gd name="connsiteX69-5993" fmla="*/ 0 w 2195098"/>
              <a:gd name="connsiteY69-5994" fmla="*/ 2773665 h 3120373"/>
              <a:gd name="connsiteX70-5995" fmla="*/ 0 w 2195098"/>
              <a:gd name="connsiteY70-5996" fmla="*/ 2426957 h 3120373"/>
              <a:gd name="connsiteX71-5997" fmla="*/ 0 w 2195098"/>
              <a:gd name="connsiteY71-5998" fmla="*/ 2080249 h 3120373"/>
              <a:gd name="connsiteX72-5999" fmla="*/ 0 w 2195098"/>
              <a:gd name="connsiteY72-6000" fmla="*/ 1733541 h 3120373"/>
              <a:gd name="connsiteX73-6001" fmla="*/ 0 w 2195098"/>
              <a:gd name="connsiteY73-6002" fmla="*/ 1386832 h 3120373"/>
              <a:gd name="connsiteX74-6003" fmla="*/ 0 w 2195098"/>
              <a:gd name="connsiteY74-6004" fmla="*/ 1040124 h 3120373"/>
              <a:gd name="connsiteX75-6005" fmla="*/ 0 w 2195098"/>
              <a:gd name="connsiteY75-6006" fmla="*/ 693416 h 3120373"/>
              <a:gd name="connsiteX76-6007" fmla="*/ 0 w 2195098"/>
              <a:gd name="connsiteY76-6008" fmla="*/ 346708 h 3120373"/>
              <a:gd name="connsiteX77" fmla="*/ 0 w 2195098"/>
              <a:gd name="connsiteY77" fmla="*/ 0 h 3120373"/>
              <a:gd name="connsiteX0-6009" fmla="*/ 0 w 2195098"/>
              <a:gd name="connsiteY0-6010" fmla="*/ 0 h 3120373"/>
              <a:gd name="connsiteX1-6011" fmla="*/ 81300 w 2195098"/>
              <a:gd name="connsiteY1-6012" fmla="*/ 0 h 3120373"/>
              <a:gd name="connsiteX2-6013" fmla="*/ 162600 w 2195098"/>
              <a:gd name="connsiteY2-6014" fmla="*/ 0 h 3120373"/>
              <a:gd name="connsiteX3-6015" fmla="*/ 243900 w 2195098"/>
              <a:gd name="connsiteY3-6016" fmla="*/ 0 h 3120373"/>
              <a:gd name="connsiteX4-6017" fmla="*/ 325199 w 2195098"/>
              <a:gd name="connsiteY4-6018" fmla="*/ 0 h 3120373"/>
              <a:gd name="connsiteX5-6019" fmla="*/ 406499 w 2195098"/>
              <a:gd name="connsiteY5-6020" fmla="*/ 0 h 3120373"/>
              <a:gd name="connsiteX6-6021" fmla="*/ 487799 w 2195098"/>
              <a:gd name="connsiteY6-6022" fmla="*/ 0 h 3120373"/>
              <a:gd name="connsiteX7-6023" fmla="*/ 569099 w 2195098"/>
              <a:gd name="connsiteY7-6024" fmla="*/ 0 h 3120373"/>
              <a:gd name="connsiteX8-6025" fmla="*/ 650399 w 2195098"/>
              <a:gd name="connsiteY8-6026" fmla="*/ 0 h 3120373"/>
              <a:gd name="connsiteX9-6027" fmla="*/ 731699 w 2195098"/>
              <a:gd name="connsiteY9-6028" fmla="*/ 0 h 3120373"/>
              <a:gd name="connsiteX10-6029" fmla="*/ 812999 w 2195098"/>
              <a:gd name="connsiteY10-6030" fmla="*/ 0 h 3120373"/>
              <a:gd name="connsiteX11-6031" fmla="*/ 894299 w 2195098"/>
              <a:gd name="connsiteY11-6032" fmla="*/ 0 h 3120373"/>
              <a:gd name="connsiteX12-6033" fmla="*/ 975599 w 2195098"/>
              <a:gd name="connsiteY12-6034" fmla="*/ 0 h 3120373"/>
              <a:gd name="connsiteX13-6035" fmla="*/ 1056899 w 2195098"/>
              <a:gd name="connsiteY13-6036" fmla="*/ 0 h 3120373"/>
              <a:gd name="connsiteX14-6037" fmla="*/ 1138199 w 2195098"/>
              <a:gd name="connsiteY14-6038" fmla="*/ 0 h 3120373"/>
              <a:gd name="connsiteX15-6039" fmla="*/ 1219499 w 2195098"/>
              <a:gd name="connsiteY15-6040" fmla="*/ 0 h 3120373"/>
              <a:gd name="connsiteX16-6041" fmla="*/ 1300799 w 2195098"/>
              <a:gd name="connsiteY16-6042" fmla="*/ 0 h 3120373"/>
              <a:gd name="connsiteX17-6043" fmla="*/ 1382099 w 2195098"/>
              <a:gd name="connsiteY17-6044" fmla="*/ 0 h 3120373"/>
              <a:gd name="connsiteX18-6045" fmla="*/ 1463399 w 2195098"/>
              <a:gd name="connsiteY18-6046" fmla="*/ 0 h 3120373"/>
              <a:gd name="connsiteX19-6047" fmla="*/ 1544699 w 2195098"/>
              <a:gd name="connsiteY19-6048" fmla="*/ 0 h 3120373"/>
              <a:gd name="connsiteX20-6049" fmla="*/ 1625999 w 2195098"/>
              <a:gd name="connsiteY20-6050" fmla="*/ 0 h 3120373"/>
              <a:gd name="connsiteX21-6051" fmla="*/ 1707299 w 2195098"/>
              <a:gd name="connsiteY21-6052" fmla="*/ 0 h 3120373"/>
              <a:gd name="connsiteX22-6053" fmla="*/ 1788599 w 2195098"/>
              <a:gd name="connsiteY22-6054" fmla="*/ 0 h 3120373"/>
              <a:gd name="connsiteX23-6055" fmla="*/ 1869898 w 2195098"/>
              <a:gd name="connsiteY23-6056" fmla="*/ 0 h 3120373"/>
              <a:gd name="connsiteX24-6057" fmla="*/ 1951198 w 2195098"/>
              <a:gd name="connsiteY24-6058" fmla="*/ 0 h 3120373"/>
              <a:gd name="connsiteX25-6059" fmla="*/ 2032498 w 2195098"/>
              <a:gd name="connsiteY25-6060" fmla="*/ 0 h 3120373"/>
              <a:gd name="connsiteX26-6061" fmla="*/ 2113798 w 2195098"/>
              <a:gd name="connsiteY26-6062" fmla="*/ 0 h 3120373"/>
              <a:gd name="connsiteX27-6063" fmla="*/ 2195098 w 2195098"/>
              <a:gd name="connsiteY27-6064" fmla="*/ 0 h 3120373"/>
              <a:gd name="connsiteX28-6065" fmla="*/ 2195098 w 2195098"/>
              <a:gd name="connsiteY28-6066" fmla="*/ 115569 h 3120373"/>
              <a:gd name="connsiteX29-6067" fmla="*/ 2195098 w 2195098"/>
              <a:gd name="connsiteY29-6068" fmla="*/ 231139 h 3120373"/>
              <a:gd name="connsiteX30-6069" fmla="*/ 2195098 w 2195098"/>
              <a:gd name="connsiteY30-6070" fmla="*/ 346708 h 3120373"/>
              <a:gd name="connsiteX31-6071" fmla="*/ 2195098 w 2195098"/>
              <a:gd name="connsiteY31-6072" fmla="*/ 462278 h 3120373"/>
              <a:gd name="connsiteX32-6073" fmla="*/ 2195098 w 2195098"/>
              <a:gd name="connsiteY32-6074" fmla="*/ 577847 h 3120373"/>
              <a:gd name="connsiteX33-6075" fmla="*/ 2195098 w 2195098"/>
              <a:gd name="connsiteY33-6076" fmla="*/ 693417 h 3120373"/>
              <a:gd name="connsiteX34-6077" fmla="*/ 2195098 w 2195098"/>
              <a:gd name="connsiteY34-6078" fmla="*/ 808986 h 3120373"/>
              <a:gd name="connsiteX35-6079" fmla="*/ 2195098 w 2195098"/>
              <a:gd name="connsiteY35-6080" fmla="*/ 924556 h 3120373"/>
              <a:gd name="connsiteX36-6081" fmla="*/ 2195098 w 2195098"/>
              <a:gd name="connsiteY36-6082" fmla="*/ 1040125 h 3120373"/>
              <a:gd name="connsiteX37-6083" fmla="*/ 2195098 w 2195098"/>
              <a:gd name="connsiteY37-6084" fmla="*/ 1155694 h 3120373"/>
              <a:gd name="connsiteX38-6085" fmla="*/ 2195098 w 2195098"/>
              <a:gd name="connsiteY38-6086" fmla="*/ 1271264 h 3120373"/>
              <a:gd name="connsiteX39-6087" fmla="*/ 2195098 w 2195098"/>
              <a:gd name="connsiteY39-6088" fmla="*/ 1386833 h 3120373"/>
              <a:gd name="connsiteX40-6089" fmla="*/ 2195098 w 2195098"/>
              <a:gd name="connsiteY40-6090" fmla="*/ 1502402 h 3120373"/>
              <a:gd name="connsiteX41-6091" fmla="*/ 2195098 w 2195098"/>
              <a:gd name="connsiteY41-6092" fmla="*/ 1617972 h 3120373"/>
              <a:gd name="connsiteX42-6093" fmla="*/ 2195098 w 2195098"/>
              <a:gd name="connsiteY42-6094" fmla="*/ 1733541 h 3120373"/>
              <a:gd name="connsiteX43-6095" fmla="*/ 2195098 w 2195098"/>
              <a:gd name="connsiteY43-6096" fmla="*/ 1849110 h 3120373"/>
              <a:gd name="connsiteX44-6097" fmla="*/ 2195098 w 2195098"/>
              <a:gd name="connsiteY44-6098" fmla="*/ 1964680 h 3120373"/>
              <a:gd name="connsiteX45-6099" fmla="*/ 2195098 w 2195098"/>
              <a:gd name="connsiteY45-6100" fmla="*/ 2080249 h 3120373"/>
              <a:gd name="connsiteX46-6101" fmla="*/ 2195098 w 2195098"/>
              <a:gd name="connsiteY46-6102" fmla="*/ 2195818 h 3120373"/>
              <a:gd name="connsiteX47-6103" fmla="*/ 2195098 w 2195098"/>
              <a:gd name="connsiteY47-6104" fmla="*/ 2311388 h 3120373"/>
              <a:gd name="connsiteX48-6105" fmla="*/ 2195098 w 2195098"/>
              <a:gd name="connsiteY48-6106" fmla="*/ 2426957 h 3120373"/>
              <a:gd name="connsiteX49-6107" fmla="*/ 2195098 w 2195098"/>
              <a:gd name="connsiteY49-6108" fmla="*/ 2542526 h 3120373"/>
              <a:gd name="connsiteX50-6109" fmla="*/ 2195098 w 2195098"/>
              <a:gd name="connsiteY50-6110" fmla="*/ 2658096 h 3120373"/>
              <a:gd name="connsiteX51-6111" fmla="*/ 2195098 w 2195098"/>
              <a:gd name="connsiteY51-6112" fmla="*/ 2773665 h 3120373"/>
              <a:gd name="connsiteX52-6113" fmla="*/ 2195098 w 2195098"/>
              <a:gd name="connsiteY52-6114" fmla="*/ 2889234 h 3120373"/>
              <a:gd name="connsiteX53-6115" fmla="*/ 2195098 w 2195098"/>
              <a:gd name="connsiteY53-6116" fmla="*/ 3004804 h 3120373"/>
              <a:gd name="connsiteX54-6117" fmla="*/ 2195098 w 2195098"/>
              <a:gd name="connsiteY54-6118" fmla="*/ 3120373 h 3120373"/>
              <a:gd name="connsiteX55-6119" fmla="*/ 2113798 w 2195098"/>
              <a:gd name="connsiteY55-6120" fmla="*/ 3120373 h 3120373"/>
              <a:gd name="connsiteX56-6121" fmla="*/ 2032498 w 2195098"/>
              <a:gd name="connsiteY56-6122" fmla="*/ 3120373 h 3120373"/>
              <a:gd name="connsiteX57-6123" fmla="*/ 1951198 w 2195098"/>
              <a:gd name="connsiteY57-6124" fmla="*/ 3120373 h 3120373"/>
              <a:gd name="connsiteX58-6125" fmla="*/ 1869898 w 2195098"/>
              <a:gd name="connsiteY58-6126" fmla="*/ 3120373 h 3120373"/>
              <a:gd name="connsiteX59-6127" fmla="*/ 1788599 w 2195098"/>
              <a:gd name="connsiteY59-6128" fmla="*/ 3120373 h 3120373"/>
              <a:gd name="connsiteX60-6129" fmla="*/ 1707299 w 2195098"/>
              <a:gd name="connsiteY60-6130" fmla="*/ 3120373 h 3120373"/>
              <a:gd name="connsiteX61-6131" fmla="*/ 1625999 w 2195098"/>
              <a:gd name="connsiteY61-6132" fmla="*/ 3120373 h 3120373"/>
              <a:gd name="connsiteX62-6133" fmla="*/ 1544699 w 2195098"/>
              <a:gd name="connsiteY62-6134" fmla="*/ 3120373 h 3120373"/>
              <a:gd name="connsiteX63-6135" fmla="*/ 1463399 w 2195098"/>
              <a:gd name="connsiteY63-6136" fmla="*/ 3120373 h 3120373"/>
              <a:gd name="connsiteX64-6137" fmla="*/ 1219499 w 2195098"/>
              <a:gd name="connsiteY64-6138" fmla="*/ 3120373 h 3120373"/>
              <a:gd name="connsiteX65-6139" fmla="*/ 975599 w 2195098"/>
              <a:gd name="connsiteY65-6140" fmla="*/ 3120373 h 3120373"/>
              <a:gd name="connsiteX66-6141" fmla="*/ 731699 w 2195098"/>
              <a:gd name="connsiteY66-6142" fmla="*/ 3120373 h 3120373"/>
              <a:gd name="connsiteX67-6143" fmla="*/ 487799 w 2195098"/>
              <a:gd name="connsiteY67-6144" fmla="*/ 3120373 h 3120373"/>
              <a:gd name="connsiteX68-6145" fmla="*/ 243900 w 2195098"/>
              <a:gd name="connsiteY68-6146" fmla="*/ 3120373 h 3120373"/>
              <a:gd name="connsiteX69-6147" fmla="*/ 0 w 2195098"/>
              <a:gd name="connsiteY69-6148" fmla="*/ 3120373 h 3120373"/>
              <a:gd name="connsiteX70-6149" fmla="*/ 0 w 2195098"/>
              <a:gd name="connsiteY70-6150" fmla="*/ 2773665 h 3120373"/>
              <a:gd name="connsiteX71-6151" fmla="*/ 0 w 2195098"/>
              <a:gd name="connsiteY71-6152" fmla="*/ 2426957 h 3120373"/>
              <a:gd name="connsiteX72-6153" fmla="*/ 0 w 2195098"/>
              <a:gd name="connsiteY72-6154" fmla="*/ 2080249 h 3120373"/>
              <a:gd name="connsiteX73-6155" fmla="*/ 0 w 2195098"/>
              <a:gd name="connsiteY73-6156" fmla="*/ 1733541 h 3120373"/>
              <a:gd name="connsiteX74-6157" fmla="*/ 0 w 2195098"/>
              <a:gd name="connsiteY74-6158" fmla="*/ 1386832 h 3120373"/>
              <a:gd name="connsiteX75-6159" fmla="*/ 0 w 2195098"/>
              <a:gd name="connsiteY75-6160" fmla="*/ 1040124 h 3120373"/>
              <a:gd name="connsiteX76-6161" fmla="*/ 0 w 2195098"/>
              <a:gd name="connsiteY76-6162" fmla="*/ 693416 h 3120373"/>
              <a:gd name="connsiteX77-6163" fmla="*/ 0 w 2195098"/>
              <a:gd name="connsiteY77-6164" fmla="*/ 346708 h 3120373"/>
              <a:gd name="connsiteX78" fmla="*/ 0 w 2195098"/>
              <a:gd name="connsiteY78" fmla="*/ 0 h 3120373"/>
              <a:gd name="connsiteX0-6165" fmla="*/ 0 w 2195098"/>
              <a:gd name="connsiteY0-6166" fmla="*/ 0 h 3120373"/>
              <a:gd name="connsiteX1-6167" fmla="*/ 81300 w 2195098"/>
              <a:gd name="connsiteY1-6168" fmla="*/ 0 h 3120373"/>
              <a:gd name="connsiteX2-6169" fmla="*/ 162600 w 2195098"/>
              <a:gd name="connsiteY2-6170" fmla="*/ 0 h 3120373"/>
              <a:gd name="connsiteX3-6171" fmla="*/ 243900 w 2195098"/>
              <a:gd name="connsiteY3-6172" fmla="*/ 0 h 3120373"/>
              <a:gd name="connsiteX4-6173" fmla="*/ 325199 w 2195098"/>
              <a:gd name="connsiteY4-6174" fmla="*/ 0 h 3120373"/>
              <a:gd name="connsiteX5-6175" fmla="*/ 406499 w 2195098"/>
              <a:gd name="connsiteY5-6176" fmla="*/ 0 h 3120373"/>
              <a:gd name="connsiteX6-6177" fmla="*/ 487799 w 2195098"/>
              <a:gd name="connsiteY6-6178" fmla="*/ 0 h 3120373"/>
              <a:gd name="connsiteX7-6179" fmla="*/ 569099 w 2195098"/>
              <a:gd name="connsiteY7-6180" fmla="*/ 0 h 3120373"/>
              <a:gd name="connsiteX8-6181" fmla="*/ 650399 w 2195098"/>
              <a:gd name="connsiteY8-6182" fmla="*/ 0 h 3120373"/>
              <a:gd name="connsiteX9-6183" fmla="*/ 731699 w 2195098"/>
              <a:gd name="connsiteY9-6184" fmla="*/ 0 h 3120373"/>
              <a:gd name="connsiteX10-6185" fmla="*/ 812999 w 2195098"/>
              <a:gd name="connsiteY10-6186" fmla="*/ 0 h 3120373"/>
              <a:gd name="connsiteX11-6187" fmla="*/ 894299 w 2195098"/>
              <a:gd name="connsiteY11-6188" fmla="*/ 0 h 3120373"/>
              <a:gd name="connsiteX12-6189" fmla="*/ 975599 w 2195098"/>
              <a:gd name="connsiteY12-6190" fmla="*/ 0 h 3120373"/>
              <a:gd name="connsiteX13-6191" fmla="*/ 1056899 w 2195098"/>
              <a:gd name="connsiteY13-6192" fmla="*/ 0 h 3120373"/>
              <a:gd name="connsiteX14-6193" fmla="*/ 1138199 w 2195098"/>
              <a:gd name="connsiteY14-6194" fmla="*/ 0 h 3120373"/>
              <a:gd name="connsiteX15-6195" fmla="*/ 1219499 w 2195098"/>
              <a:gd name="connsiteY15-6196" fmla="*/ 0 h 3120373"/>
              <a:gd name="connsiteX16-6197" fmla="*/ 1300799 w 2195098"/>
              <a:gd name="connsiteY16-6198" fmla="*/ 0 h 3120373"/>
              <a:gd name="connsiteX17-6199" fmla="*/ 1382099 w 2195098"/>
              <a:gd name="connsiteY17-6200" fmla="*/ 0 h 3120373"/>
              <a:gd name="connsiteX18-6201" fmla="*/ 1463399 w 2195098"/>
              <a:gd name="connsiteY18-6202" fmla="*/ 0 h 3120373"/>
              <a:gd name="connsiteX19-6203" fmla="*/ 1544699 w 2195098"/>
              <a:gd name="connsiteY19-6204" fmla="*/ 0 h 3120373"/>
              <a:gd name="connsiteX20-6205" fmla="*/ 1625999 w 2195098"/>
              <a:gd name="connsiteY20-6206" fmla="*/ 0 h 3120373"/>
              <a:gd name="connsiteX21-6207" fmla="*/ 1707299 w 2195098"/>
              <a:gd name="connsiteY21-6208" fmla="*/ 0 h 3120373"/>
              <a:gd name="connsiteX22-6209" fmla="*/ 1788599 w 2195098"/>
              <a:gd name="connsiteY22-6210" fmla="*/ 0 h 3120373"/>
              <a:gd name="connsiteX23-6211" fmla="*/ 1869898 w 2195098"/>
              <a:gd name="connsiteY23-6212" fmla="*/ 0 h 3120373"/>
              <a:gd name="connsiteX24-6213" fmla="*/ 1951198 w 2195098"/>
              <a:gd name="connsiteY24-6214" fmla="*/ 0 h 3120373"/>
              <a:gd name="connsiteX25-6215" fmla="*/ 2032498 w 2195098"/>
              <a:gd name="connsiteY25-6216" fmla="*/ 0 h 3120373"/>
              <a:gd name="connsiteX26-6217" fmla="*/ 2113798 w 2195098"/>
              <a:gd name="connsiteY26-6218" fmla="*/ 0 h 3120373"/>
              <a:gd name="connsiteX27-6219" fmla="*/ 2195098 w 2195098"/>
              <a:gd name="connsiteY27-6220" fmla="*/ 0 h 3120373"/>
              <a:gd name="connsiteX28-6221" fmla="*/ 2195098 w 2195098"/>
              <a:gd name="connsiteY28-6222" fmla="*/ 115569 h 3120373"/>
              <a:gd name="connsiteX29-6223" fmla="*/ 2195098 w 2195098"/>
              <a:gd name="connsiteY29-6224" fmla="*/ 231139 h 3120373"/>
              <a:gd name="connsiteX30-6225" fmla="*/ 2195098 w 2195098"/>
              <a:gd name="connsiteY30-6226" fmla="*/ 346708 h 3120373"/>
              <a:gd name="connsiteX31-6227" fmla="*/ 2195098 w 2195098"/>
              <a:gd name="connsiteY31-6228" fmla="*/ 462278 h 3120373"/>
              <a:gd name="connsiteX32-6229" fmla="*/ 2195098 w 2195098"/>
              <a:gd name="connsiteY32-6230" fmla="*/ 577847 h 3120373"/>
              <a:gd name="connsiteX33-6231" fmla="*/ 2195098 w 2195098"/>
              <a:gd name="connsiteY33-6232" fmla="*/ 693417 h 3120373"/>
              <a:gd name="connsiteX34-6233" fmla="*/ 2195098 w 2195098"/>
              <a:gd name="connsiteY34-6234" fmla="*/ 808986 h 3120373"/>
              <a:gd name="connsiteX35-6235" fmla="*/ 2195098 w 2195098"/>
              <a:gd name="connsiteY35-6236" fmla="*/ 924556 h 3120373"/>
              <a:gd name="connsiteX36-6237" fmla="*/ 2195098 w 2195098"/>
              <a:gd name="connsiteY36-6238" fmla="*/ 1040125 h 3120373"/>
              <a:gd name="connsiteX37-6239" fmla="*/ 2195098 w 2195098"/>
              <a:gd name="connsiteY37-6240" fmla="*/ 1155694 h 3120373"/>
              <a:gd name="connsiteX38-6241" fmla="*/ 2195098 w 2195098"/>
              <a:gd name="connsiteY38-6242" fmla="*/ 1271264 h 3120373"/>
              <a:gd name="connsiteX39-6243" fmla="*/ 2195098 w 2195098"/>
              <a:gd name="connsiteY39-6244" fmla="*/ 1386833 h 3120373"/>
              <a:gd name="connsiteX40-6245" fmla="*/ 2195098 w 2195098"/>
              <a:gd name="connsiteY40-6246" fmla="*/ 1502402 h 3120373"/>
              <a:gd name="connsiteX41-6247" fmla="*/ 2195098 w 2195098"/>
              <a:gd name="connsiteY41-6248" fmla="*/ 1617972 h 3120373"/>
              <a:gd name="connsiteX42-6249" fmla="*/ 2195098 w 2195098"/>
              <a:gd name="connsiteY42-6250" fmla="*/ 1733541 h 3120373"/>
              <a:gd name="connsiteX43-6251" fmla="*/ 2195098 w 2195098"/>
              <a:gd name="connsiteY43-6252" fmla="*/ 1849110 h 3120373"/>
              <a:gd name="connsiteX44-6253" fmla="*/ 2195098 w 2195098"/>
              <a:gd name="connsiteY44-6254" fmla="*/ 1964680 h 3120373"/>
              <a:gd name="connsiteX45-6255" fmla="*/ 2195098 w 2195098"/>
              <a:gd name="connsiteY45-6256" fmla="*/ 2080249 h 3120373"/>
              <a:gd name="connsiteX46-6257" fmla="*/ 2195098 w 2195098"/>
              <a:gd name="connsiteY46-6258" fmla="*/ 2195818 h 3120373"/>
              <a:gd name="connsiteX47-6259" fmla="*/ 2195098 w 2195098"/>
              <a:gd name="connsiteY47-6260" fmla="*/ 2311388 h 3120373"/>
              <a:gd name="connsiteX48-6261" fmla="*/ 2195098 w 2195098"/>
              <a:gd name="connsiteY48-6262" fmla="*/ 2426957 h 3120373"/>
              <a:gd name="connsiteX49-6263" fmla="*/ 2195098 w 2195098"/>
              <a:gd name="connsiteY49-6264" fmla="*/ 2542526 h 3120373"/>
              <a:gd name="connsiteX50-6265" fmla="*/ 2195098 w 2195098"/>
              <a:gd name="connsiteY50-6266" fmla="*/ 2658096 h 3120373"/>
              <a:gd name="connsiteX51-6267" fmla="*/ 2195098 w 2195098"/>
              <a:gd name="connsiteY51-6268" fmla="*/ 2773665 h 3120373"/>
              <a:gd name="connsiteX52-6269" fmla="*/ 2195098 w 2195098"/>
              <a:gd name="connsiteY52-6270" fmla="*/ 2889234 h 3120373"/>
              <a:gd name="connsiteX53-6271" fmla="*/ 2195098 w 2195098"/>
              <a:gd name="connsiteY53-6272" fmla="*/ 3004804 h 3120373"/>
              <a:gd name="connsiteX54-6273" fmla="*/ 2195098 w 2195098"/>
              <a:gd name="connsiteY54-6274" fmla="*/ 3120373 h 3120373"/>
              <a:gd name="connsiteX55-6275" fmla="*/ 2113798 w 2195098"/>
              <a:gd name="connsiteY55-6276" fmla="*/ 3120373 h 3120373"/>
              <a:gd name="connsiteX56-6277" fmla="*/ 2032498 w 2195098"/>
              <a:gd name="connsiteY56-6278" fmla="*/ 3120373 h 3120373"/>
              <a:gd name="connsiteX57-6279" fmla="*/ 1951198 w 2195098"/>
              <a:gd name="connsiteY57-6280" fmla="*/ 3120373 h 3120373"/>
              <a:gd name="connsiteX58-6281" fmla="*/ 1869898 w 2195098"/>
              <a:gd name="connsiteY58-6282" fmla="*/ 3120373 h 3120373"/>
              <a:gd name="connsiteX59-6283" fmla="*/ 1788599 w 2195098"/>
              <a:gd name="connsiteY59-6284" fmla="*/ 3120373 h 3120373"/>
              <a:gd name="connsiteX60-6285" fmla="*/ 1707299 w 2195098"/>
              <a:gd name="connsiteY60-6286" fmla="*/ 3120373 h 3120373"/>
              <a:gd name="connsiteX61-6287" fmla="*/ 1625999 w 2195098"/>
              <a:gd name="connsiteY61-6288" fmla="*/ 3120373 h 3120373"/>
              <a:gd name="connsiteX62-6289" fmla="*/ 1544699 w 2195098"/>
              <a:gd name="connsiteY62-6290" fmla="*/ 3120373 h 3120373"/>
              <a:gd name="connsiteX63-6291" fmla="*/ 1463399 w 2195098"/>
              <a:gd name="connsiteY63-6292" fmla="*/ 3120373 h 3120373"/>
              <a:gd name="connsiteX64-6293" fmla="*/ 1300799 w 2195098"/>
              <a:gd name="connsiteY64-6294" fmla="*/ 3120373 h 3120373"/>
              <a:gd name="connsiteX65-6295" fmla="*/ 1219499 w 2195098"/>
              <a:gd name="connsiteY65-6296" fmla="*/ 3120373 h 3120373"/>
              <a:gd name="connsiteX66-6297" fmla="*/ 975599 w 2195098"/>
              <a:gd name="connsiteY66-6298" fmla="*/ 3120373 h 3120373"/>
              <a:gd name="connsiteX67-6299" fmla="*/ 731699 w 2195098"/>
              <a:gd name="connsiteY67-6300" fmla="*/ 3120373 h 3120373"/>
              <a:gd name="connsiteX68-6301" fmla="*/ 487799 w 2195098"/>
              <a:gd name="connsiteY68-6302" fmla="*/ 3120373 h 3120373"/>
              <a:gd name="connsiteX69-6303" fmla="*/ 243900 w 2195098"/>
              <a:gd name="connsiteY69-6304" fmla="*/ 3120373 h 3120373"/>
              <a:gd name="connsiteX70-6305" fmla="*/ 0 w 2195098"/>
              <a:gd name="connsiteY70-6306" fmla="*/ 3120373 h 3120373"/>
              <a:gd name="connsiteX71-6307" fmla="*/ 0 w 2195098"/>
              <a:gd name="connsiteY71-6308" fmla="*/ 2773665 h 3120373"/>
              <a:gd name="connsiteX72-6309" fmla="*/ 0 w 2195098"/>
              <a:gd name="connsiteY72-6310" fmla="*/ 2426957 h 3120373"/>
              <a:gd name="connsiteX73-6311" fmla="*/ 0 w 2195098"/>
              <a:gd name="connsiteY73-6312" fmla="*/ 2080249 h 3120373"/>
              <a:gd name="connsiteX74-6313" fmla="*/ 0 w 2195098"/>
              <a:gd name="connsiteY74-6314" fmla="*/ 1733541 h 3120373"/>
              <a:gd name="connsiteX75-6315" fmla="*/ 0 w 2195098"/>
              <a:gd name="connsiteY75-6316" fmla="*/ 1386832 h 3120373"/>
              <a:gd name="connsiteX76-6317" fmla="*/ 0 w 2195098"/>
              <a:gd name="connsiteY76-6318" fmla="*/ 1040124 h 3120373"/>
              <a:gd name="connsiteX77-6319" fmla="*/ 0 w 2195098"/>
              <a:gd name="connsiteY77-6320" fmla="*/ 693416 h 3120373"/>
              <a:gd name="connsiteX78-6321" fmla="*/ 0 w 2195098"/>
              <a:gd name="connsiteY78-6322" fmla="*/ 346708 h 3120373"/>
              <a:gd name="connsiteX79" fmla="*/ 0 w 2195098"/>
              <a:gd name="connsiteY79" fmla="*/ 0 h 3120373"/>
              <a:gd name="connsiteX0-6323" fmla="*/ 0 w 2195098"/>
              <a:gd name="connsiteY0-6324" fmla="*/ 0 h 3120373"/>
              <a:gd name="connsiteX1-6325" fmla="*/ 81300 w 2195098"/>
              <a:gd name="connsiteY1-6326" fmla="*/ 0 h 3120373"/>
              <a:gd name="connsiteX2-6327" fmla="*/ 162600 w 2195098"/>
              <a:gd name="connsiteY2-6328" fmla="*/ 0 h 3120373"/>
              <a:gd name="connsiteX3-6329" fmla="*/ 243900 w 2195098"/>
              <a:gd name="connsiteY3-6330" fmla="*/ 0 h 3120373"/>
              <a:gd name="connsiteX4-6331" fmla="*/ 325199 w 2195098"/>
              <a:gd name="connsiteY4-6332" fmla="*/ 0 h 3120373"/>
              <a:gd name="connsiteX5-6333" fmla="*/ 406499 w 2195098"/>
              <a:gd name="connsiteY5-6334" fmla="*/ 0 h 3120373"/>
              <a:gd name="connsiteX6-6335" fmla="*/ 487799 w 2195098"/>
              <a:gd name="connsiteY6-6336" fmla="*/ 0 h 3120373"/>
              <a:gd name="connsiteX7-6337" fmla="*/ 569099 w 2195098"/>
              <a:gd name="connsiteY7-6338" fmla="*/ 0 h 3120373"/>
              <a:gd name="connsiteX8-6339" fmla="*/ 650399 w 2195098"/>
              <a:gd name="connsiteY8-6340" fmla="*/ 0 h 3120373"/>
              <a:gd name="connsiteX9-6341" fmla="*/ 731699 w 2195098"/>
              <a:gd name="connsiteY9-6342" fmla="*/ 0 h 3120373"/>
              <a:gd name="connsiteX10-6343" fmla="*/ 812999 w 2195098"/>
              <a:gd name="connsiteY10-6344" fmla="*/ 0 h 3120373"/>
              <a:gd name="connsiteX11-6345" fmla="*/ 894299 w 2195098"/>
              <a:gd name="connsiteY11-6346" fmla="*/ 0 h 3120373"/>
              <a:gd name="connsiteX12-6347" fmla="*/ 975599 w 2195098"/>
              <a:gd name="connsiteY12-6348" fmla="*/ 0 h 3120373"/>
              <a:gd name="connsiteX13-6349" fmla="*/ 1056899 w 2195098"/>
              <a:gd name="connsiteY13-6350" fmla="*/ 0 h 3120373"/>
              <a:gd name="connsiteX14-6351" fmla="*/ 1138199 w 2195098"/>
              <a:gd name="connsiteY14-6352" fmla="*/ 0 h 3120373"/>
              <a:gd name="connsiteX15-6353" fmla="*/ 1219499 w 2195098"/>
              <a:gd name="connsiteY15-6354" fmla="*/ 0 h 3120373"/>
              <a:gd name="connsiteX16-6355" fmla="*/ 1300799 w 2195098"/>
              <a:gd name="connsiteY16-6356" fmla="*/ 0 h 3120373"/>
              <a:gd name="connsiteX17-6357" fmla="*/ 1382099 w 2195098"/>
              <a:gd name="connsiteY17-6358" fmla="*/ 0 h 3120373"/>
              <a:gd name="connsiteX18-6359" fmla="*/ 1463399 w 2195098"/>
              <a:gd name="connsiteY18-6360" fmla="*/ 0 h 3120373"/>
              <a:gd name="connsiteX19-6361" fmla="*/ 1544699 w 2195098"/>
              <a:gd name="connsiteY19-6362" fmla="*/ 0 h 3120373"/>
              <a:gd name="connsiteX20-6363" fmla="*/ 1625999 w 2195098"/>
              <a:gd name="connsiteY20-6364" fmla="*/ 0 h 3120373"/>
              <a:gd name="connsiteX21-6365" fmla="*/ 1707299 w 2195098"/>
              <a:gd name="connsiteY21-6366" fmla="*/ 0 h 3120373"/>
              <a:gd name="connsiteX22-6367" fmla="*/ 1788599 w 2195098"/>
              <a:gd name="connsiteY22-6368" fmla="*/ 0 h 3120373"/>
              <a:gd name="connsiteX23-6369" fmla="*/ 1869898 w 2195098"/>
              <a:gd name="connsiteY23-6370" fmla="*/ 0 h 3120373"/>
              <a:gd name="connsiteX24-6371" fmla="*/ 1951198 w 2195098"/>
              <a:gd name="connsiteY24-6372" fmla="*/ 0 h 3120373"/>
              <a:gd name="connsiteX25-6373" fmla="*/ 2032498 w 2195098"/>
              <a:gd name="connsiteY25-6374" fmla="*/ 0 h 3120373"/>
              <a:gd name="connsiteX26-6375" fmla="*/ 2113798 w 2195098"/>
              <a:gd name="connsiteY26-6376" fmla="*/ 0 h 3120373"/>
              <a:gd name="connsiteX27-6377" fmla="*/ 2195098 w 2195098"/>
              <a:gd name="connsiteY27-6378" fmla="*/ 0 h 3120373"/>
              <a:gd name="connsiteX28-6379" fmla="*/ 2195098 w 2195098"/>
              <a:gd name="connsiteY28-6380" fmla="*/ 115569 h 3120373"/>
              <a:gd name="connsiteX29-6381" fmla="*/ 2195098 w 2195098"/>
              <a:gd name="connsiteY29-6382" fmla="*/ 231139 h 3120373"/>
              <a:gd name="connsiteX30-6383" fmla="*/ 2195098 w 2195098"/>
              <a:gd name="connsiteY30-6384" fmla="*/ 346708 h 3120373"/>
              <a:gd name="connsiteX31-6385" fmla="*/ 2195098 w 2195098"/>
              <a:gd name="connsiteY31-6386" fmla="*/ 462278 h 3120373"/>
              <a:gd name="connsiteX32-6387" fmla="*/ 2195098 w 2195098"/>
              <a:gd name="connsiteY32-6388" fmla="*/ 577847 h 3120373"/>
              <a:gd name="connsiteX33-6389" fmla="*/ 2195098 w 2195098"/>
              <a:gd name="connsiteY33-6390" fmla="*/ 693417 h 3120373"/>
              <a:gd name="connsiteX34-6391" fmla="*/ 2195098 w 2195098"/>
              <a:gd name="connsiteY34-6392" fmla="*/ 808986 h 3120373"/>
              <a:gd name="connsiteX35-6393" fmla="*/ 2195098 w 2195098"/>
              <a:gd name="connsiteY35-6394" fmla="*/ 924556 h 3120373"/>
              <a:gd name="connsiteX36-6395" fmla="*/ 2195098 w 2195098"/>
              <a:gd name="connsiteY36-6396" fmla="*/ 1040125 h 3120373"/>
              <a:gd name="connsiteX37-6397" fmla="*/ 2195098 w 2195098"/>
              <a:gd name="connsiteY37-6398" fmla="*/ 1155694 h 3120373"/>
              <a:gd name="connsiteX38-6399" fmla="*/ 2195098 w 2195098"/>
              <a:gd name="connsiteY38-6400" fmla="*/ 1271264 h 3120373"/>
              <a:gd name="connsiteX39-6401" fmla="*/ 2195098 w 2195098"/>
              <a:gd name="connsiteY39-6402" fmla="*/ 1386833 h 3120373"/>
              <a:gd name="connsiteX40-6403" fmla="*/ 2195098 w 2195098"/>
              <a:gd name="connsiteY40-6404" fmla="*/ 1502402 h 3120373"/>
              <a:gd name="connsiteX41-6405" fmla="*/ 2195098 w 2195098"/>
              <a:gd name="connsiteY41-6406" fmla="*/ 1617972 h 3120373"/>
              <a:gd name="connsiteX42-6407" fmla="*/ 2195098 w 2195098"/>
              <a:gd name="connsiteY42-6408" fmla="*/ 1733541 h 3120373"/>
              <a:gd name="connsiteX43-6409" fmla="*/ 2195098 w 2195098"/>
              <a:gd name="connsiteY43-6410" fmla="*/ 1849110 h 3120373"/>
              <a:gd name="connsiteX44-6411" fmla="*/ 2195098 w 2195098"/>
              <a:gd name="connsiteY44-6412" fmla="*/ 1964680 h 3120373"/>
              <a:gd name="connsiteX45-6413" fmla="*/ 2195098 w 2195098"/>
              <a:gd name="connsiteY45-6414" fmla="*/ 2080249 h 3120373"/>
              <a:gd name="connsiteX46-6415" fmla="*/ 2195098 w 2195098"/>
              <a:gd name="connsiteY46-6416" fmla="*/ 2195818 h 3120373"/>
              <a:gd name="connsiteX47-6417" fmla="*/ 2195098 w 2195098"/>
              <a:gd name="connsiteY47-6418" fmla="*/ 2311388 h 3120373"/>
              <a:gd name="connsiteX48-6419" fmla="*/ 2195098 w 2195098"/>
              <a:gd name="connsiteY48-6420" fmla="*/ 2426957 h 3120373"/>
              <a:gd name="connsiteX49-6421" fmla="*/ 2195098 w 2195098"/>
              <a:gd name="connsiteY49-6422" fmla="*/ 2542526 h 3120373"/>
              <a:gd name="connsiteX50-6423" fmla="*/ 2195098 w 2195098"/>
              <a:gd name="connsiteY50-6424" fmla="*/ 2658096 h 3120373"/>
              <a:gd name="connsiteX51-6425" fmla="*/ 2195098 w 2195098"/>
              <a:gd name="connsiteY51-6426" fmla="*/ 2773665 h 3120373"/>
              <a:gd name="connsiteX52-6427" fmla="*/ 2195098 w 2195098"/>
              <a:gd name="connsiteY52-6428" fmla="*/ 2889234 h 3120373"/>
              <a:gd name="connsiteX53-6429" fmla="*/ 2195098 w 2195098"/>
              <a:gd name="connsiteY53-6430" fmla="*/ 3004804 h 3120373"/>
              <a:gd name="connsiteX54-6431" fmla="*/ 2195098 w 2195098"/>
              <a:gd name="connsiteY54-6432" fmla="*/ 3120373 h 3120373"/>
              <a:gd name="connsiteX55-6433" fmla="*/ 2113798 w 2195098"/>
              <a:gd name="connsiteY55-6434" fmla="*/ 3120373 h 3120373"/>
              <a:gd name="connsiteX56-6435" fmla="*/ 2032498 w 2195098"/>
              <a:gd name="connsiteY56-6436" fmla="*/ 3120373 h 3120373"/>
              <a:gd name="connsiteX57-6437" fmla="*/ 1951198 w 2195098"/>
              <a:gd name="connsiteY57-6438" fmla="*/ 3120373 h 3120373"/>
              <a:gd name="connsiteX58-6439" fmla="*/ 1869898 w 2195098"/>
              <a:gd name="connsiteY58-6440" fmla="*/ 3120373 h 3120373"/>
              <a:gd name="connsiteX59-6441" fmla="*/ 1788599 w 2195098"/>
              <a:gd name="connsiteY59-6442" fmla="*/ 3120373 h 3120373"/>
              <a:gd name="connsiteX60-6443" fmla="*/ 1707299 w 2195098"/>
              <a:gd name="connsiteY60-6444" fmla="*/ 3120373 h 3120373"/>
              <a:gd name="connsiteX61-6445" fmla="*/ 1625999 w 2195098"/>
              <a:gd name="connsiteY61-6446" fmla="*/ 3120373 h 3120373"/>
              <a:gd name="connsiteX62-6447" fmla="*/ 1544699 w 2195098"/>
              <a:gd name="connsiteY62-6448" fmla="*/ 3120373 h 3120373"/>
              <a:gd name="connsiteX63-6449" fmla="*/ 1463399 w 2195098"/>
              <a:gd name="connsiteY63-6450" fmla="*/ 3120373 h 3120373"/>
              <a:gd name="connsiteX64-6451" fmla="*/ 1382099 w 2195098"/>
              <a:gd name="connsiteY64-6452" fmla="*/ 3120373 h 3120373"/>
              <a:gd name="connsiteX65-6453" fmla="*/ 1300799 w 2195098"/>
              <a:gd name="connsiteY65-6454" fmla="*/ 3120373 h 3120373"/>
              <a:gd name="connsiteX66-6455" fmla="*/ 1219499 w 2195098"/>
              <a:gd name="connsiteY66-6456" fmla="*/ 3120373 h 3120373"/>
              <a:gd name="connsiteX67-6457" fmla="*/ 975599 w 2195098"/>
              <a:gd name="connsiteY67-6458" fmla="*/ 3120373 h 3120373"/>
              <a:gd name="connsiteX68-6459" fmla="*/ 731699 w 2195098"/>
              <a:gd name="connsiteY68-6460" fmla="*/ 3120373 h 3120373"/>
              <a:gd name="connsiteX69-6461" fmla="*/ 487799 w 2195098"/>
              <a:gd name="connsiteY69-6462" fmla="*/ 3120373 h 3120373"/>
              <a:gd name="connsiteX70-6463" fmla="*/ 243900 w 2195098"/>
              <a:gd name="connsiteY70-6464" fmla="*/ 3120373 h 3120373"/>
              <a:gd name="connsiteX71-6465" fmla="*/ 0 w 2195098"/>
              <a:gd name="connsiteY71-6466" fmla="*/ 3120373 h 3120373"/>
              <a:gd name="connsiteX72-6467" fmla="*/ 0 w 2195098"/>
              <a:gd name="connsiteY72-6468" fmla="*/ 2773665 h 3120373"/>
              <a:gd name="connsiteX73-6469" fmla="*/ 0 w 2195098"/>
              <a:gd name="connsiteY73-6470" fmla="*/ 2426957 h 3120373"/>
              <a:gd name="connsiteX74-6471" fmla="*/ 0 w 2195098"/>
              <a:gd name="connsiteY74-6472" fmla="*/ 2080249 h 3120373"/>
              <a:gd name="connsiteX75-6473" fmla="*/ 0 w 2195098"/>
              <a:gd name="connsiteY75-6474" fmla="*/ 1733541 h 3120373"/>
              <a:gd name="connsiteX76-6475" fmla="*/ 0 w 2195098"/>
              <a:gd name="connsiteY76-6476" fmla="*/ 1386832 h 3120373"/>
              <a:gd name="connsiteX77-6477" fmla="*/ 0 w 2195098"/>
              <a:gd name="connsiteY77-6478" fmla="*/ 1040124 h 3120373"/>
              <a:gd name="connsiteX78-6479" fmla="*/ 0 w 2195098"/>
              <a:gd name="connsiteY78-6480" fmla="*/ 693416 h 3120373"/>
              <a:gd name="connsiteX79-6481" fmla="*/ 0 w 2195098"/>
              <a:gd name="connsiteY79-6482" fmla="*/ 346708 h 3120373"/>
              <a:gd name="connsiteX80" fmla="*/ 0 w 2195098"/>
              <a:gd name="connsiteY80" fmla="*/ 0 h 3120373"/>
              <a:gd name="connsiteX0-6483" fmla="*/ 0 w 2195098"/>
              <a:gd name="connsiteY0-6484" fmla="*/ 0 h 3120373"/>
              <a:gd name="connsiteX1-6485" fmla="*/ 81300 w 2195098"/>
              <a:gd name="connsiteY1-6486" fmla="*/ 0 h 3120373"/>
              <a:gd name="connsiteX2-6487" fmla="*/ 162600 w 2195098"/>
              <a:gd name="connsiteY2-6488" fmla="*/ 0 h 3120373"/>
              <a:gd name="connsiteX3-6489" fmla="*/ 243900 w 2195098"/>
              <a:gd name="connsiteY3-6490" fmla="*/ 0 h 3120373"/>
              <a:gd name="connsiteX4-6491" fmla="*/ 325199 w 2195098"/>
              <a:gd name="connsiteY4-6492" fmla="*/ 0 h 3120373"/>
              <a:gd name="connsiteX5-6493" fmla="*/ 406499 w 2195098"/>
              <a:gd name="connsiteY5-6494" fmla="*/ 0 h 3120373"/>
              <a:gd name="connsiteX6-6495" fmla="*/ 487799 w 2195098"/>
              <a:gd name="connsiteY6-6496" fmla="*/ 0 h 3120373"/>
              <a:gd name="connsiteX7-6497" fmla="*/ 569099 w 2195098"/>
              <a:gd name="connsiteY7-6498" fmla="*/ 0 h 3120373"/>
              <a:gd name="connsiteX8-6499" fmla="*/ 650399 w 2195098"/>
              <a:gd name="connsiteY8-6500" fmla="*/ 0 h 3120373"/>
              <a:gd name="connsiteX9-6501" fmla="*/ 731699 w 2195098"/>
              <a:gd name="connsiteY9-6502" fmla="*/ 0 h 3120373"/>
              <a:gd name="connsiteX10-6503" fmla="*/ 812999 w 2195098"/>
              <a:gd name="connsiteY10-6504" fmla="*/ 0 h 3120373"/>
              <a:gd name="connsiteX11-6505" fmla="*/ 894299 w 2195098"/>
              <a:gd name="connsiteY11-6506" fmla="*/ 0 h 3120373"/>
              <a:gd name="connsiteX12-6507" fmla="*/ 975599 w 2195098"/>
              <a:gd name="connsiteY12-6508" fmla="*/ 0 h 3120373"/>
              <a:gd name="connsiteX13-6509" fmla="*/ 1056899 w 2195098"/>
              <a:gd name="connsiteY13-6510" fmla="*/ 0 h 3120373"/>
              <a:gd name="connsiteX14-6511" fmla="*/ 1138199 w 2195098"/>
              <a:gd name="connsiteY14-6512" fmla="*/ 0 h 3120373"/>
              <a:gd name="connsiteX15-6513" fmla="*/ 1219499 w 2195098"/>
              <a:gd name="connsiteY15-6514" fmla="*/ 0 h 3120373"/>
              <a:gd name="connsiteX16-6515" fmla="*/ 1300799 w 2195098"/>
              <a:gd name="connsiteY16-6516" fmla="*/ 0 h 3120373"/>
              <a:gd name="connsiteX17-6517" fmla="*/ 1382099 w 2195098"/>
              <a:gd name="connsiteY17-6518" fmla="*/ 0 h 3120373"/>
              <a:gd name="connsiteX18-6519" fmla="*/ 1463399 w 2195098"/>
              <a:gd name="connsiteY18-6520" fmla="*/ 0 h 3120373"/>
              <a:gd name="connsiteX19-6521" fmla="*/ 1544699 w 2195098"/>
              <a:gd name="connsiteY19-6522" fmla="*/ 0 h 3120373"/>
              <a:gd name="connsiteX20-6523" fmla="*/ 1625999 w 2195098"/>
              <a:gd name="connsiteY20-6524" fmla="*/ 0 h 3120373"/>
              <a:gd name="connsiteX21-6525" fmla="*/ 1707299 w 2195098"/>
              <a:gd name="connsiteY21-6526" fmla="*/ 0 h 3120373"/>
              <a:gd name="connsiteX22-6527" fmla="*/ 1788599 w 2195098"/>
              <a:gd name="connsiteY22-6528" fmla="*/ 0 h 3120373"/>
              <a:gd name="connsiteX23-6529" fmla="*/ 1869898 w 2195098"/>
              <a:gd name="connsiteY23-6530" fmla="*/ 0 h 3120373"/>
              <a:gd name="connsiteX24-6531" fmla="*/ 1951198 w 2195098"/>
              <a:gd name="connsiteY24-6532" fmla="*/ 0 h 3120373"/>
              <a:gd name="connsiteX25-6533" fmla="*/ 2032498 w 2195098"/>
              <a:gd name="connsiteY25-6534" fmla="*/ 0 h 3120373"/>
              <a:gd name="connsiteX26-6535" fmla="*/ 2113798 w 2195098"/>
              <a:gd name="connsiteY26-6536" fmla="*/ 0 h 3120373"/>
              <a:gd name="connsiteX27-6537" fmla="*/ 2195098 w 2195098"/>
              <a:gd name="connsiteY27-6538" fmla="*/ 0 h 3120373"/>
              <a:gd name="connsiteX28-6539" fmla="*/ 2195098 w 2195098"/>
              <a:gd name="connsiteY28-6540" fmla="*/ 115569 h 3120373"/>
              <a:gd name="connsiteX29-6541" fmla="*/ 2195098 w 2195098"/>
              <a:gd name="connsiteY29-6542" fmla="*/ 231139 h 3120373"/>
              <a:gd name="connsiteX30-6543" fmla="*/ 2195098 w 2195098"/>
              <a:gd name="connsiteY30-6544" fmla="*/ 346708 h 3120373"/>
              <a:gd name="connsiteX31-6545" fmla="*/ 2195098 w 2195098"/>
              <a:gd name="connsiteY31-6546" fmla="*/ 462278 h 3120373"/>
              <a:gd name="connsiteX32-6547" fmla="*/ 2195098 w 2195098"/>
              <a:gd name="connsiteY32-6548" fmla="*/ 577847 h 3120373"/>
              <a:gd name="connsiteX33-6549" fmla="*/ 2195098 w 2195098"/>
              <a:gd name="connsiteY33-6550" fmla="*/ 693417 h 3120373"/>
              <a:gd name="connsiteX34-6551" fmla="*/ 2195098 w 2195098"/>
              <a:gd name="connsiteY34-6552" fmla="*/ 808986 h 3120373"/>
              <a:gd name="connsiteX35-6553" fmla="*/ 2195098 w 2195098"/>
              <a:gd name="connsiteY35-6554" fmla="*/ 924556 h 3120373"/>
              <a:gd name="connsiteX36-6555" fmla="*/ 2195098 w 2195098"/>
              <a:gd name="connsiteY36-6556" fmla="*/ 1040125 h 3120373"/>
              <a:gd name="connsiteX37-6557" fmla="*/ 2195098 w 2195098"/>
              <a:gd name="connsiteY37-6558" fmla="*/ 1155694 h 3120373"/>
              <a:gd name="connsiteX38-6559" fmla="*/ 2195098 w 2195098"/>
              <a:gd name="connsiteY38-6560" fmla="*/ 1271264 h 3120373"/>
              <a:gd name="connsiteX39-6561" fmla="*/ 2195098 w 2195098"/>
              <a:gd name="connsiteY39-6562" fmla="*/ 1386833 h 3120373"/>
              <a:gd name="connsiteX40-6563" fmla="*/ 2195098 w 2195098"/>
              <a:gd name="connsiteY40-6564" fmla="*/ 1502402 h 3120373"/>
              <a:gd name="connsiteX41-6565" fmla="*/ 2195098 w 2195098"/>
              <a:gd name="connsiteY41-6566" fmla="*/ 1617972 h 3120373"/>
              <a:gd name="connsiteX42-6567" fmla="*/ 2195098 w 2195098"/>
              <a:gd name="connsiteY42-6568" fmla="*/ 1733541 h 3120373"/>
              <a:gd name="connsiteX43-6569" fmla="*/ 2195098 w 2195098"/>
              <a:gd name="connsiteY43-6570" fmla="*/ 1849110 h 3120373"/>
              <a:gd name="connsiteX44-6571" fmla="*/ 2195098 w 2195098"/>
              <a:gd name="connsiteY44-6572" fmla="*/ 1964680 h 3120373"/>
              <a:gd name="connsiteX45-6573" fmla="*/ 2195098 w 2195098"/>
              <a:gd name="connsiteY45-6574" fmla="*/ 2080249 h 3120373"/>
              <a:gd name="connsiteX46-6575" fmla="*/ 2195098 w 2195098"/>
              <a:gd name="connsiteY46-6576" fmla="*/ 2195818 h 3120373"/>
              <a:gd name="connsiteX47-6577" fmla="*/ 2195098 w 2195098"/>
              <a:gd name="connsiteY47-6578" fmla="*/ 2311388 h 3120373"/>
              <a:gd name="connsiteX48-6579" fmla="*/ 2195098 w 2195098"/>
              <a:gd name="connsiteY48-6580" fmla="*/ 2426957 h 3120373"/>
              <a:gd name="connsiteX49-6581" fmla="*/ 2195098 w 2195098"/>
              <a:gd name="connsiteY49-6582" fmla="*/ 2542526 h 3120373"/>
              <a:gd name="connsiteX50-6583" fmla="*/ 2195098 w 2195098"/>
              <a:gd name="connsiteY50-6584" fmla="*/ 2658096 h 3120373"/>
              <a:gd name="connsiteX51-6585" fmla="*/ 2195098 w 2195098"/>
              <a:gd name="connsiteY51-6586" fmla="*/ 2773665 h 3120373"/>
              <a:gd name="connsiteX52-6587" fmla="*/ 2195098 w 2195098"/>
              <a:gd name="connsiteY52-6588" fmla="*/ 2889234 h 3120373"/>
              <a:gd name="connsiteX53-6589" fmla="*/ 2195098 w 2195098"/>
              <a:gd name="connsiteY53-6590" fmla="*/ 3004804 h 3120373"/>
              <a:gd name="connsiteX54-6591" fmla="*/ 2195098 w 2195098"/>
              <a:gd name="connsiteY54-6592" fmla="*/ 3120373 h 3120373"/>
              <a:gd name="connsiteX55-6593" fmla="*/ 2113798 w 2195098"/>
              <a:gd name="connsiteY55-6594" fmla="*/ 3120373 h 3120373"/>
              <a:gd name="connsiteX56-6595" fmla="*/ 2032498 w 2195098"/>
              <a:gd name="connsiteY56-6596" fmla="*/ 3120373 h 3120373"/>
              <a:gd name="connsiteX57-6597" fmla="*/ 1951198 w 2195098"/>
              <a:gd name="connsiteY57-6598" fmla="*/ 3120373 h 3120373"/>
              <a:gd name="connsiteX58-6599" fmla="*/ 1869898 w 2195098"/>
              <a:gd name="connsiteY58-6600" fmla="*/ 3120373 h 3120373"/>
              <a:gd name="connsiteX59-6601" fmla="*/ 1788599 w 2195098"/>
              <a:gd name="connsiteY59-6602" fmla="*/ 3120373 h 3120373"/>
              <a:gd name="connsiteX60-6603" fmla="*/ 1707299 w 2195098"/>
              <a:gd name="connsiteY60-6604" fmla="*/ 3120373 h 3120373"/>
              <a:gd name="connsiteX61-6605" fmla="*/ 1625999 w 2195098"/>
              <a:gd name="connsiteY61-6606" fmla="*/ 3120373 h 3120373"/>
              <a:gd name="connsiteX62-6607" fmla="*/ 1544699 w 2195098"/>
              <a:gd name="connsiteY62-6608" fmla="*/ 3120373 h 3120373"/>
              <a:gd name="connsiteX63-6609" fmla="*/ 1463399 w 2195098"/>
              <a:gd name="connsiteY63-6610" fmla="*/ 3120373 h 3120373"/>
              <a:gd name="connsiteX64-6611" fmla="*/ 1382099 w 2195098"/>
              <a:gd name="connsiteY64-6612" fmla="*/ 3120373 h 3120373"/>
              <a:gd name="connsiteX65-6613" fmla="*/ 1300799 w 2195098"/>
              <a:gd name="connsiteY65-6614" fmla="*/ 3120373 h 3120373"/>
              <a:gd name="connsiteX66-6615" fmla="*/ 1219499 w 2195098"/>
              <a:gd name="connsiteY66-6616" fmla="*/ 3120373 h 3120373"/>
              <a:gd name="connsiteX67-6617" fmla="*/ 1056899 w 2195098"/>
              <a:gd name="connsiteY67-6618" fmla="*/ 3120373 h 3120373"/>
              <a:gd name="connsiteX68-6619" fmla="*/ 975599 w 2195098"/>
              <a:gd name="connsiteY68-6620" fmla="*/ 3120373 h 3120373"/>
              <a:gd name="connsiteX69-6621" fmla="*/ 731699 w 2195098"/>
              <a:gd name="connsiteY69-6622" fmla="*/ 3120373 h 3120373"/>
              <a:gd name="connsiteX70-6623" fmla="*/ 487799 w 2195098"/>
              <a:gd name="connsiteY70-6624" fmla="*/ 3120373 h 3120373"/>
              <a:gd name="connsiteX71-6625" fmla="*/ 243900 w 2195098"/>
              <a:gd name="connsiteY71-6626" fmla="*/ 3120373 h 3120373"/>
              <a:gd name="connsiteX72-6627" fmla="*/ 0 w 2195098"/>
              <a:gd name="connsiteY72-6628" fmla="*/ 3120373 h 3120373"/>
              <a:gd name="connsiteX73-6629" fmla="*/ 0 w 2195098"/>
              <a:gd name="connsiteY73-6630" fmla="*/ 2773665 h 3120373"/>
              <a:gd name="connsiteX74-6631" fmla="*/ 0 w 2195098"/>
              <a:gd name="connsiteY74-6632" fmla="*/ 2426957 h 3120373"/>
              <a:gd name="connsiteX75-6633" fmla="*/ 0 w 2195098"/>
              <a:gd name="connsiteY75-6634" fmla="*/ 2080249 h 3120373"/>
              <a:gd name="connsiteX76-6635" fmla="*/ 0 w 2195098"/>
              <a:gd name="connsiteY76-6636" fmla="*/ 1733541 h 3120373"/>
              <a:gd name="connsiteX77-6637" fmla="*/ 0 w 2195098"/>
              <a:gd name="connsiteY77-6638" fmla="*/ 1386832 h 3120373"/>
              <a:gd name="connsiteX78-6639" fmla="*/ 0 w 2195098"/>
              <a:gd name="connsiteY78-6640" fmla="*/ 1040124 h 3120373"/>
              <a:gd name="connsiteX79-6641" fmla="*/ 0 w 2195098"/>
              <a:gd name="connsiteY79-6642" fmla="*/ 693416 h 3120373"/>
              <a:gd name="connsiteX80-6643" fmla="*/ 0 w 2195098"/>
              <a:gd name="connsiteY80-6644" fmla="*/ 346708 h 3120373"/>
              <a:gd name="connsiteX81" fmla="*/ 0 w 2195098"/>
              <a:gd name="connsiteY81" fmla="*/ 0 h 3120373"/>
              <a:gd name="connsiteX0-6645" fmla="*/ 0 w 2195098"/>
              <a:gd name="connsiteY0-6646" fmla="*/ 0 h 3120373"/>
              <a:gd name="connsiteX1-6647" fmla="*/ 81300 w 2195098"/>
              <a:gd name="connsiteY1-6648" fmla="*/ 0 h 3120373"/>
              <a:gd name="connsiteX2-6649" fmla="*/ 162600 w 2195098"/>
              <a:gd name="connsiteY2-6650" fmla="*/ 0 h 3120373"/>
              <a:gd name="connsiteX3-6651" fmla="*/ 243900 w 2195098"/>
              <a:gd name="connsiteY3-6652" fmla="*/ 0 h 3120373"/>
              <a:gd name="connsiteX4-6653" fmla="*/ 325199 w 2195098"/>
              <a:gd name="connsiteY4-6654" fmla="*/ 0 h 3120373"/>
              <a:gd name="connsiteX5-6655" fmla="*/ 406499 w 2195098"/>
              <a:gd name="connsiteY5-6656" fmla="*/ 0 h 3120373"/>
              <a:gd name="connsiteX6-6657" fmla="*/ 487799 w 2195098"/>
              <a:gd name="connsiteY6-6658" fmla="*/ 0 h 3120373"/>
              <a:gd name="connsiteX7-6659" fmla="*/ 569099 w 2195098"/>
              <a:gd name="connsiteY7-6660" fmla="*/ 0 h 3120373"/>
              <a:gd name="connsiteX8-6661" fmla="*/ 650399 w 2195098"/>
              <a:gd name="connsiteY8-6662" fmla="*/ 0 h 3120373"/>
              <a:gd name="connsiteX9-6663" fmla="*/ 731699 w 2195098"/>
              <a:gd name="connsiteY9-6664" fmla="*/ 0 h 3120373"/>
              <a:gd name="connsiteX10-6665" fmla="*/ 812999 w 2195098"/>
              <a:gd name="connsiteY10-6666" fmla="*/ 0 h 3120373"/>
              <a:gd name="connsiteX11-6667" fmla="*/ 894299 w 2195098"/>
              <a:gd name="connsiteY11-6668" fmla="*/ 0 h 3120373"/>
              <a:gd name="connsiteX12-6669" fmla="*/ 975599 w 2195098"/>
              <a:gd name="connsiteY12-6670" fmla="*/ 0 h 3120373"/>
              <a:gd name="connsiteX13-6671" fmla="*/ 1056899 w 2195098"/>
              <a:gd name="connsiteY13-6672" fmla="*/ 0 h 3120373"/>
              <a:gd name="connsiteX14-6673" fmla="*/ 1138199 w 2195098"/>
              <a:gd name="connsiteY14-6674" fmla="*/ 0 h 3120373"/>
              <a:gd name="connsiteX15-6675" fmla="*/ 1219499 w 2195098"/>
              <a:gd name="connsiteY15-6676" fmla="*/ 0 h 3120373"/>
              <a:gd name="connsiteX16-6677" fmla="*/ 1300799 w 2195098"/>
              <a:gd name="connsiteY16-6678" fmla="*/ 0 h 3120373"/>
              <a:gd name="connsiteX17-6679" fmla="*/ 1382099 w 2195098"/>
              <a:gd name="connsiteY17-6680" fmla="*/ 0 h 3120373"/>
              <a:gd name="connsiteX18-6681" fmla="*/ 1463399 w 2195098"/>
              <a:gd name="connsiteY18-6682" fmla="*/ 0 h 3120373"/>
              <a:gd name="connsiteX19-6683" fmla="*/ 1544699 w 2195098"/>
              <a:gd name="connsiteY19-6684" fmla="*/ 0 h 3120373"/>
              <a:gd name="connsiteX20-6685" fmla="*/ 1625999 w 2195098"/>
              <a:gd name="connsiteY20-6686" fmla="*/ 0 h 3120373"/>
              <a:gd name="connsiteX21-6687" fmla="*/ 1707299 w 2195098"/>
              <a:gd name="connsiteY21-6688" fmla="*/ 0 h 3120373"/>
              <a:gd name="connsiteX22-6689" fmla="*/ 1788599 w 2195098"/>
              <a:gd name="connsiteY22-6690" fmla="*/ 0 h 3120373"/>
              <a:gd name="connsiteX23-6691" fmla="*/ 1869898 w 2195098"/>
              <a:gd name="connsiteY23-6692" fmla="*/ 0 h 3120373"/>
              <a:gd name="connsiteX24-6693" fmla="*/ 1951198 w 2195098"/>
              <a:gd name="connsiteY24-6694" fmla="*/ 0 h 3120373"/>
              <a:gd name="connsiteX25-6695" fmla="*/ 2032498 w 2195098"/>
              <a:gd name="connsiteY25-6696" fmla="*/ 0 h 3120373"/>
              <a:gd name="connsiteX26-6697" fmla="*/ 2113798 w 2195098"/>
              <a:gd name="connsiteY26-6698" fmla="*/ 0 h 3120373"/>
              <a:gd name="connsiteX27-6699" fmla="*/ 2195098 w 2195098"/>
              <a:gd name="connsiteY27-6700" fmla="*/ 0 h 3120373"/>
              <a:gd name="connsiteX28-6701" fmla="*/ 2195098 w 2195098"/>
              <a:gd name="connsiteY28-6702" fmla="*/ 115569 h 3120373"/>
              <a:gd name="connsiteX29-6703" fmla="*/ 2195098 w 2195098"/>
              <a:gd name="connsiteY29-6704" fmla="*/ 231139 h 3120373"/>
              <a:gd name="connsiteX30-6705" fmla="*/ 2195098 w 2195098"/>
              <a:gd name="connsiteY30-6706" fmla="*/ 346708 h 3120373"/>
              <a:gd name="connsiteX31-6707" fmla="*/ 2195098 w 2195098"/>
              <a:gd name="connsiteY31-6708" fmla="*/ 462278 h 3120373"/>
              <a:gd name="connsiteX32-6709" fmla="*/ 2195098 w 2195098"/>
              <a:gd name="connsiteY32-6710" fmla="*/ 577847 h 3120373"/>
              <a:gd name="connsiteX33-6711" fmla="*/ 2195098 w 2195098"/>
              <a:gd name="connsiteY33-6712" fmla="*/ 693417 h 3120373"/>
              <a:gd name="connsiteX34-6713" fmla="*/ 2195098 w 2195098"/>
              <a:gd name="connsiteY34-6714" fmla="*/ 808986 h 3120373"/>
              <a:gd name="connsiteX35-6715" fmla="*/ 2195098 w 2195098"/>
              <a:gd name="connsiteY35-6716" fmla="*/ 924556 h 3120373"/>
              <a:gd name="connsiteX36-6717" fmla="*/ 2195098 w 2195098"/>
              <a:gd name="connsiteY36-6718" fmla="*/ 1040125 h 3120373"/>
              <a:gd name="connsiteX37-6719" fmla="*/ 2195098 w 2195098"/>
              <a:gd name="connsiteY37-6720" fmla="*/ 1155694 h 3120373"/>
              <a:gd name="connsiteX38-6721" fmla="*/ 2195098 w 2195098"/>
              <a:gd name="connsiteY38-6722" fmla="*/ 1271264 h 3120373"/>
              <a:gd name="connsiteX39-6723" fmla="*/ 2195098 w 2195098"/>
              <a:gd name="connsiteY39-6724" fmla="*/ 1386833 h 3120373"/>
              <a:gd name="connsiteX40-6725" fmla="*/ 2195098 w 2195098"/>
              <a:gd name="connsiteY40-6726" fmla="*/ 1502402 h 3120373"/>
              <a:gd name="connsiteX41-6727" fmla="*/ 2195098 w 2195098"/>
              <a:gd name="connsiteY41-6728" fmla="*/ 1617972 h 3120373"/>
              <a:gd name="connsiteX42-6729" fmla="*/ 2195098 w 2195098"/>
              <a:gd name="connsiteY42-6730" fmla="*/ 1733541 h 3120373"/>
              <a:gd name="connsiteX43-6731" fmla="*/ 2195098 w 2195098"/>
              <a:gd name="connsiteY43-6732" fmla="*/ 1849110 h 3120373"/>
              <a:gd name="connsiteX44-6733" fmla="*/ 2195098 w 2195098"/>
              <a:gd name="connsiteY44-6734" fmla="*/ 1964680 h 3120373"/>
              <a:gd name="connsiteX45-6735" fmla="*/ 2195098 w 2195098"/>
              <a:gd name="connsiteY45-6736" fmla="*/ 2080249 h 3120373"/>
              <a:gd name="connsiteX46-6737" fmla="*/ 2195098 w 2195098"/>
              <a:gd name="connsiteY46-6738" fmla="*/ 2195818 h 3120373"/>
              <a:gd name="connsiteX47-6739" fmla="*/ 2195098 w 2195098"/>
              <a:gd name="connsiteY47-6740" fmla="*/ 2311388 h 3120373"/>
              <a:gd name="connsiteX48-6741" fmla="*/ 2195098 w 2195098"/>
              <a:gd name="connsiteY48-6742" fmla="*/ 2426957 h 3120373"/>
              <a:gd name="connsiteX49-6743" fmla="*/ 2195098 w 2195098"/>
              <a:gd name="connsiteY49-6744" fmla="*/ 2542526 h 3120373"/>
              <a:gd name="connsiteX50-6745" fmla="*/ 2195098 w 2195098"/>
              <a:gd name="connsiteY50-6746" fmla="*/ 2658096 h 3120373"/>
              <a:gd name="connsiteX51-6747" fmla="*/ 2195098 w 2195098"/>
              <a:gd name="connsiteY51-6748" fmla="*/ 2773665 h 3120373"/>
              <a:gd name="connsiteX52-6749" fmla="*/ 2195098 w 2195098"/>
              <a:gd name="connsiteY52-6750" fmla="*/ 2889234 h 3120373"/>
              <a:gd name="connsiteX53-6751" fmla="*/ 2195098 w 2195098"/>
              <a:gd name="connsiteY53-6752" fmla="*/ 3004804 h 3120373"/>
              <a:gd name="connsiteX54-6753" fmla="*/ 2195098 w 2195098"/>
              <a:gd name="connsiteY54-6754" fmla="*/ 3120373 h 3120373"/>
              <a:gd name="connsiteX55-6755" fmla="*/ 2113798 w 2195098"/>
              <a:gd name="connsiteY55-6756" fmla="*/ 3120373 h 3120373"/>
              <a:gd name="connsiteX56-6757" fmla="*/ 2032498 w 2195098"/>
              <a:gd name="connsiteY56-6758" fmla="*/ 3120373 h 3120373"/>
              <a:gd name="connsiteX57-6759" fmla="*/ 1951198 w 2195098"/>
              <a:gd name="connsiteY57-6760" fmla="*/ 3120373 h 3120373"/>
              <a:gd name="connsiteX58-6761" fmla="*/ 1869898 w 2195098"/>
              <a:gd name="connsiteY58-6762" fmla="*/ 3120373 h 3120373"/>
              <a:gd name="connsiteX59-6763" fmla="*/ 1788599 w 2195098"/>
              <a:gd name="connsiteY59-6764" fmla="*/ 3120373 h 3120373"/>
              <a:gd name="connsiteX60-6765" fmla="*/ 1707299 w 2195098"/>
              <a:gd name="connsiteY60-6766" fmla="*/ 3120373 h 3120373"/>
              <a:gd name="connsiteX61-6767" fmla="*/ 1625999 w 2195098"/>
              <a:gd name="connsiteY61-6768" fmla="*/ 3120373 h 3120373"/>
              <a:gd name="connsiteX62-6769" fmla="*/ 1544699 w 2195098"/>
              <a:gd name="connsiteY62-6770" fmla="*/ 3120373 h 3120373"/>
              <a:gd name="connsiteX63-6771" fmla="*/ 1463399 w 2195098"/>
              <a:gd name="connsiteY63-6772" fmla="*/ 3120373 h 3120373"/>
              <a:gd name="connsiteX64-6773" fmla="*/ 1382099 w 2195098"/>
              <a:gd name="connsiteY64-6774" fmla="*/ 3120373 h 3120373"/>
              <a:gd name="connsiteX65-6775" fmla="*/ 1300799 w 2195098"/>
              <a:gd name="connsiteY65-6776" fmla="*/ 3120373 h 3120373"/>
              <a:gd name="connsiteX66-6777" fmla="*/ 1219499 w 2195098"/>
              <a:gd name="connsiteY66-6778" fmla="*/ 3120373 h 3120373"/>
              <a:gd name="connsiteX67-6779" fmla="*/ 1138199 w 2195098"/>
              <a:gd name="connsiteY67-6780" fmla="*/ 3120373 h 3120373"/>
              <a:gd name="connsiteX68-6781" fmla="*/ 1056899 w 2195098"/>
              <a:gd name="connsiteY68-6782" fmla="*/ 3120373 h 3120373"/>
              <a:gd name="connsiteX69-6783" fmla="*/ 975599 w 2195098"/>
              <a:gd name="connsiteY69-6784" fmla="*/ 3120373 h 3120373"/>
              <a:gd name="connsiteX70-6785" fmla="*/ 731699 w 2195098"/>
              <a:gd name="connsiteY70-6786" fmla="*/ 3120373 h 3120373"/>
              <a:gd name="connsiteX71-6787" fmla="*/ 487799 w 2195098"/>
              <a:gd name="connsiteY71-6788" fmla="*/ 3120373 h 3120373"/>
              <a:gd name="connsiteX72-6789" fmla="*/ 243900 w 2195098"/>
              <a:gd name="connsiteY72-6790" fmla="*/ 3120373 h 3120373"/>
              <a:gd name="connsiteX73-6791" fmla="*/ 0 w 2195098"/>
              <a:gd name="connsiteY73-6792" fmla="*/ 3120373 h 3120373"/>
              <a:gd name="connsiteX74-6793" fmla="*/ 0 w 2195098"/>
              <a:gd name="connsiteY74-6794" fmla="*/ 2773665 h 3120373"/>
              <a:gd name="connsiteX75-6795" fmla="*/ 0 w 2195098"/>
              <a:gd name="connsiteY75-6796" fmla="*/ 2426957 h 3120373"/>
              <a:gd name="connsiteX76-6797" fmla="*/ 0 w 2195098"/>
              <a:gd name="connsiteY76-6798" fmla="*/ 2080249 h 3120373"/>
              <a:gd name="connsiteX77-6799" fmla="*/ 0 w 2195098"/>
              <a:gd name="connsiteY77-6800" fmla="*/ 1733541 h 3120373"/>
              <a:gd name="connsiteX78-6801" fmla="*/ 0 w 2195098"/>
              <a:gd name="connsiteY78-6802" fmla="*/ 1386832 h 3120373"/>
              <a:gd name="connsiteX79-6803" fmla="*/ 0 w 2195098"/>
              <a:gd name="connsiteY79-6804" fmla="*/ 1040124 h 3120373"/>
              <a:gd name="connsiteX80-6805" fmla="*/ 0 w 2195098"/>
              <a:gd name="connsiteY80-6806" fmla="*/ 693416 h 3120373"/>
              <a:gd name="connsiteX81-6807" fmla="*/ 0 w 2195098"/>
              <a:gd name="connsiteY81-6808" fmla="*/ 346708 h 3120373"/>
              <a:gd name="connsiteX82" fmla="*/ 0 w 2195098"/>
              <a:gd name="connsiteY82" fmla="*/ 0 h 3120373"/>
              <a:gd name="connsiteX0-6809" fmla="*/ 0 w 2195098"/>
              <a:gd name="connsiteY0-6810" fmla="*/ 0 h 3120373"/>
              <a:gd name="connsiteX1-6811" fmla="*/ 81300 w 2195098"/>
              <a:gd name="connsiteY1-6812" fmla="*/ 0 h 3120373"/>
              <a:gd name="connsiteX2-6813" fmla="*/ 162600 w 2195098"/>
              <a:gd name="connsiteY2-6814" fmla="*/ 0 h 3120373"/>
              <a:gd name="connsiteX3-6815" fmla="*/ 243900 w 2195098"/>
              <a:gd name="connsiteY3-6816" fmla="*/ 0 h 3120373"/>
              <a:gd name="connsiteX4-6817" fmla="*/ 325199 w 2195098"/>
              <a:gd name="connsiteY4-6818" fmla="*/ 0 h 3120373"/>
              <a:gd name="connsiteX5-6819" fmla="*/ 406499 w 2195098"/>
              <a:gd name="connsiteY5-6820" fmla="*/ 0 h 3120373"/>
              <a:gd name="connsiteX6-6821" fmla="*/ 487799 w 2195098"/>
              <a:gd name="connsiteY6-6822" fmla="*/ 0 h 3120373"/>
              <a:gd name="connsiteX7-6823" fmla="*/ 569099 w 2195098"/>
              <a:gd name="connsiteY7-6824" fmla="*/ 0 h 3120373"/>
              <a:gd name="connsiteX8-6825" fmla="*/ 650399 w 2195098"/>
              <a:gd name="connsiteY8-6826" fmla="*/ 0 h 3120373"/>
              <a:gd name="connsiteX9-6827" fmla="*/ 731699 w 2195098"/>
              <a:gd name="connsiteY9-6828" fmla="*/ 0 h 3120373"/>
              <a:gd name="connsiteX10-6829" fmla="*/ 812999 w 2195098"/>
              <a:gd name="connsiteY10-6830" fmla="*/ 0 h 3120373"/>
              <a:gd name="connsiteX11-6831" fmla="*/ 894299 w 2195098"/>
              <a:gd name="connsiteY11-6832" fmla="*/ 0 h 3120373"/>
              <a:gd name="connsiteX12-6833" fmla="*/ 975599 w 2195098"/>
              <a:gd name="connsiteY12-6834" fmla="*/ 0 h 3120373"/>
              <a:gd name="connsiteX13-6835" fmla="*/ 1056899 w 2195098"/>
              <a:gd name="connsiteY13-6836" fmla="*/ 0 h 3120373"/>
              <a:gd name="connsiteX14-6837" fmla="*/ 1138199 w 2195098"/>
              <a:gd name="connsiteY14-6838" fmla="*/ 0 h 3120373"/>
              <a:gd name="connsiteX15-6839" fmla="*/ 1219499 w 2195098"/>
              <a:gd name="connsiteY15-6840" fmla="*/ 0 h 3120373"/>
              <a:gd name="connsiteX16-6841" fmla="*/ 1300799 w 2195098"/>
              <a:gd name="connsiteY16-6842" fmla="*/ 0 h 3120373"/>
              <a:gd name="connsiteX17-6843" fmla="*/ 1382099 w 2195098"/>
              <a:gd name="connsiteY17-6844" fmla="*/ 0 h 3120373"/>
              <a:gd name="connsiteX18-6845" fmla="*/ 1463399 w 2195098"/>
              <a:gd name="connsiteY18-6846" fmla="*/ 0 h 3120373"/>
              <a:gd name="connsiteX19-6847" fmla="*/ 1544699 w 2195098"/>
              <a:gd name="connsiteY19-6848" fmla="*/ 0 h 3120373"/>
              <a:gd name="connsiteX20-6849" fmla="*/ 1625999 w 2195098"/>
              <a:gd name="connsiteY20-6850" fmla="*/ 0 h 3120373"/>
              <a:gd name="connsiteX21-6851" fmla="*/ 1707299 w 2195098"/>
              <a:gd name="connsiteY21-6852" fmla="*/ 0 h 3120373"/>
              <a:gd name="connsiteX22-6853" fmla="*/ 1788599 w 2195098"/>
              <a:gd name="connsiteY22-6854" fmla="*/ 0 h 3120373"/>
              <a:gd name="connsiteX23-6855" fmla="*/ 1869898 w 2195098"/>
              <a:gd name="connsiteY23-6856" fmla="*/ 0 h 3120373"/>
              <a:gd name="connsiteX24-6857" fmla="*/ 1951198 w 2195098"/>
              <a:gd name="connsiteY24-6858" fmla="*/ 0 h 3120373"/>
              <a:gd name="connsiteX25-6859" fmla="*/ 2032498 w 2195098"/>
              <a:gd name="connsiteY25-6860" fmla="*/ 0 h 3120373"/>
              <a:gd name="connsiteX26-6861" fmla="*/ 2113798 w 2195098"/>
              <a:gd name="connsiteY26-6862" fmla="*/ 0 h 3120373"/>
              <a:gd name="connsiteX27-6863" fmla="*/ 2195098 w 2195098"/>
              <a:gd name="connsiteY27-6864" fmla="*/ 0 h 3120373"/>
              <a:gd name="connsiteX28-6865" fmla="*/ 2195098 w 2195098"/>
              <a:gd name="connsiteY28-6866" fmla="*/ 115569 h 3120373"/>
              <a:gd name="connsiteX29-6867" fmla="*/ 2195098 w 2195098"/>
              <a:gd name="connsiteY29-6868" fmla="*/ 231139 h 3120373"/>
              <a:gd name="connsiteX30-6869" fmla="*/ 2195098 w 2195098"/>
              <a:gd name="connsiteY30-6870" fmla="*/ 346708 h 3120373"/>
              <a:gd name="connsiteX31-6871" fmla="*/ 2195098 w 2195098"/>
              <a:gd name="connsiteY31-6872" fmla="*/ 462278 h 3120373"/>
              <a:gd name="connsiteX32-6873" fmla="*/ 2195098 w 2195098"/>
              <a:gd name="connsiteY32-6874" fmla="*/ 577847 h 3120373"/>
              <a:gd name="connsiteX33-6875" fmla="*/ 2195098 w 2195098"/>
              <a:gd name="connsiteY33-6876" fmla="*/ 693417 h 3120373"/>
              <a:gd name="connsiteX34-6877" fmla="*/ 2195098 w 2195098"/>
              <a:gd name="connsiteY34-6878" fmla="*/ 808986 h 3120373"/>
              <a:gd name="connsiteX35-6879" fmla="*/ 2195098 w 2195098"/>
              <a:gd name="connsiteY35-6880" fmla="*/ 924556 h 3120373"/>
              <a:gd name="connsiteX36-6881" fmla="*/ 2195098 w 2195098"/>
              <a:gd name="connsiteY36-6882" fmla="*/ 1040125 h 3120373"/>
              <a:gd name="connsiteX37-6883" fmla="*/ 2195098 w 2195098"/>
              <a:gd name="connsiteY37-6884" fmla="*/ 1155694 h 3120373"/>
              <a:gd name="connsiteX38-6885" fmla="*/ 2195098 w 2195098"/>
              <a:gd name="connsiteY38-6886" fmla="*/ 1271264 h 3120373"/>
              <a:gd name="connsiteX39-6887" fmla="*/ 2195098 w 2195098"/>
              <a:gd name="connsiteY39-6888" fmla="*/ 1386833 h 3120373"/>
              <a:gd name="connsiteX40-6889" fmla="*/ 2195098 w 2195098"/>
              <a:gd name="connsiteY40-6890" fmla="*/ 1502402 h 3120373"/>
              <a:gd name="connsiteX41-6891" fmla="*/ 2195098 w 2195098"/>
              <a:gd name="connsiteY41-6892" fmla="*/ 1617972 h 3120373"/>
              <a:gd name="connsiteX42-6893" fmla="*/ 2195098 w 2195098"/>
              <a:gd name="connsiteY42-6894" fmla="*/ 1733541 h 3120373"/>
              <a:gd name="connsiteX43-6895" fmla="*/ 2195098 w 2195098"/>
              <a:gd name="connsiteY43-6896" fmla="*/ 1849110 h 3120373"/>
              <a:gd name="connsiteX44-6897" fmla="*/ 2195098 w 2195098"/>
              <a:gd name="connsiteY44-6898" fmla="*/ 1964680 h 3120373"/>
              <a:gd name="connsiteX45-6899" fmla="*/ 2195098 w 2195098"/>
              <a:gd name="connsiteY45-6900" fmla="*/ 2080249 h 3120373"/>
              <a:gd name="connsiteX46-6901" fmla="*/ 2195098 w 2195098"/>
              <a:gd name="connsiteY46-6902" fmla="*/ 2195818 h 3120373"/>
              <a:gd name="connsiteX47-6903" fmla="*/ 2195098 w 2195098"/>
              <a:gd name="connsiteY47-6904" fmla="*/ 2311388 h 3120373"/>
              <a:gd name="connsiteX48-6905" fmla="*/ 2195098 w 2195098"/>
              <a:gd name="connsiteY48-6906" fmla="*/ 2426957 h 3120373"/>
              <a:gd name="connsiteX49-6907" fmla="*/ 2195098 w 2195098"/>
              <a:gd name="connsiteY49-6908" fmla="*/ 2542526 h 3120373"/>
              <a:gd name="connsiteX50-6909" fmla="*/ 2195098 w 2195098"/>
              <a:gd name="connsiteY50-6910" fmla="*/ 2658096 h 3120373"/>
              <a:gd name="connsiteX51-6911" fmla="*/ 2195098 w 2195098"/>
              <a:gd name="connsiteY51-6912" fmla="*/ 2773665 h 3120373"/>
              <a:gd name="connsiteX52-6913" fmla="*/ 2195098 w 2195098"/>
              <a:gd name="connsiteY52-6914" fmla="*/ 2889234 h 3120373"/>
              <a:gd name="connsiteX53-6915" fmla="*/ 2195098 w 2195098"/>
              <a:gd name="connsiteY53-6916" fmla="*/ 3004804 h 3120373"/>
              <a:gd name="connsiteX54-6917" fmla="*/ 2195098 w 2195098"/>
              <a:gd name="connsiteY54-6918" fmla="*/ 3120373 h 3120373"/>
              <a:gd name="connsiteX55-6919" fmla="*/ 2113798 w 2195098"/>
              <a:gd name="connsiteY55-6920" fmla="*/ 3120373 h 3120373"/>
              <a:gd name="connsiteX56-6921" fmla="*/ 2032498 w 2195098"/>
              <a:gd name="connsiteY56-6922" fmla="*/ 3120373 h 3120373"/>
              <a:gd name="connsiteX57-6923" fmla="*/ 1951198 w 2195098"/>
              <a:gd name="connsiteY57-6924" fmla="*/ 3120373 h 3120373"/>
              <a:gd name="connsiteX58-6925" fmla="*/ 1869898 w 2195098"/>
              <a:gd name="connsiteY58-6926" fmla="*/ 3120373 h 3120373"/>
              <a:gd name="connsiteX59-6927" fmla="*/ 1788599 w 2195098"/>
              <a:gd name="connsiteY59-6928" fmla="*/ 3120373 h 3120373"/>
              <a:gd name="connsiteX60-6929" fmla="*/ 1707299 w 2195098"/>
              <a:gd name="connsiteY60-6930" fmla="*/ 3120373 h 3120373"/>
              <a:gd name="connsiteX61-6931" fmla="*/ 1625999 w 2195098"/>
              <a:gd name="connsiteY61-6932" fmla="*/ 3120373 h 3120373"/>
              <a:gd name="connsiteX62-6933" fmla="*/ 1544699 w 2195098"/>
              <a:gd name="connsiteY62-6934" fmla="*/ 3120373 h 3120373"/>
              <a:gd name="connsiteX63-6935" fmla="*/ 1463399 w 2195098"/>
              <a:gd name="connsiteY63-6936" fmla="*/ 3120373 h 3120373"/>
              <a:gd name="connsiteX64-6937" fmla="*/ 1382099 w 2195098"/>
              <a:gd name="connsiteY64-6938" fmla="*/ 3120373 h 3120373"/>
              <a:gd name="connsiteX65-6939" fmla="*/ 1300799 w 2195098"/>
              <a:gd name="connsiteY65-6940" fmla="*/ 3120373 h 3120373"/>
              <a:gd name="connsiteX66-6941" fmla="*/ 1219499 w 2195098"/>
              <a:gd name="connsiteY66-6942" fmla="*/ 3120373 h 3120373"/>
              <a:gd name="connsiteX67-6943" fmla="*/ 1138199 w 2195098"/>
              <a:gd name="connsiteY67-6944" fmla="*/ 3120373 h 3120373"/>
              <a:gd name="connsiteX68-6945" fmla="*/ 1056899 w 2195098"/>
              <a:gd name="connsiteY68-6946" fmla="*/ 3120373 h 3120373"/>
              <a:gd name="connsiteX69-6947" fmla="*/ 975599 w 2195098"/>
              <a:gd name="connsiteY69-6948" fmla="*/ 3120373 h 3120373"/>
              <a:gd name="connsiteX70-6949" fmla="*/ 812999 w 2195098"/>
              <a:gd name="connsiteY70-6950" fmla="*/ 3120373 h 3120373"/>
              <a:gd name="connsiteX71-6951" fmla="*/ 731699 w 2195098"/>
              <a:gd name="connsiteY71-6952" fmla="*/ 3120373 h 3120373"/>
              <a:gd name="connsiteX72-6953" fmla="*/ 487799 w 2195098"/>
              <a:gd name="connsiteY72-6954" fmla="*/ 3120373 h 3120373"/>
              <a:gd name="connsiteX73-6955" fmla="*/ 243900 w 2195098"/>
              <a:gd name="connsiteY73-6956" fmla="*/ 3120373 h 3120373"/>
              <a:gd name="connsiteX74-6957" fmla="*/ 0 w 2195098"/>
              <a:gd name="connsiteY74-6958" fmla="*/ 3120373 h 3120373"/>
              <a:gd name="connsiteX75-6959" fmla="*/ 0 w 2195098"/>
              <a:gd name="connsiteY75-6960" fmla="*/ 2773665 h 3120373"/>
              <a:gd name="connsiteX76-6961" fmla="*/ 0 w 2195098"/>
              <a:gd name="connsiteY76-6962" fmla="*/ 2426957 h 3120373"/>
              <a:gd name="connsiteX77-6963" fmla="*/ 0 w 2195098"/>
              <a:gd name="connsiteY77-6964" fmla="*/ 2080249 h 3120373"/>
              <a:gd name="connsiteX78-6965" fmla="*/ 0 w 2195098"/>
              <a:gd name="connsiteY78-6966" fmla="*/ 1733541 h 3120373"/>
              <a:gd name="connsiteX79-6967" fmla="*/ 0 w 2195098"/>
              <a:gd name="connsiteY79-6968" fmla="*/ 1386832 h 3120373"/>
              <a:gd name="connsiteX80-6969" fmla="*/ 0 w 2195098"/>
              <a:gd name="connsiteY80-6970" fmla="*/ 1040124 h 3120373"/>
              <a:gd name="connsiteX81-6971" fmla="*/ 0 w 2195098"/>
              <a:gd name="connsiteY81-6972" fmla="*/ 693416 h 3120373"/>
              <a:gd name="connsiteX82-6973" fmla="*/ 0 w 2195098"/>
              <a:gd name="connsiteY82-6974" fmla="*/ 346708 h 3120373"/>
              <a:gd name="connsiteX83" fmla="*/ 0 w 2195098"/>
              <a:gd name="connsiteY83" fmla="*/ 0 h 3120373"/>
              <a:gd name="connsiteX0-6975" fmla="*/ 0 w 2195098"/>
              <a:gd name="connsiteY0-6976" fmla="*/ 0 h 3120373"/>
              <a:gd name="connsiteX1-6977" fmla="*/ 81300 w 2195098"/>
              <a:gd name="connsiteY1-6978" fmla="*/ 0 h 3120373"/>
              <a:gd name="connsiteX2-6979" fmla="*/ 162600 w 2195098"/>
              <a:gd name="connsiteY2-6980" fmla="*/ 0 h 3120373"/>
              <a:gd name="connsiteX3-6981" fmla="*/ 243900 w 2195098"/>
              <a:gd name="connsiteY3-6982" fmla="*/ 0 h 3120373"/>
              <a:gd name="connsiteX4-6983" fmla="*/ 325199 w 2195098"/>
              <a:gd name="connsiteY4-6984" fmla="*/ 0 h 3120373"/>
              <a:gd name="connsiteX5-6985" fmla="*/ 406499 w 2195098"/>
              <a:gd name="connsiteY5-6986" fmla="*/ 0 h 3120373"/>
              <a:gd name="connsiteX6-6987" fmla="*/ 487799 w 2195098"/>
              <a:gd name="connsiteY6-6988" fmla="*/ 0 h 3120373"/>
              <a:gd name="connsiteX7-6989" fmla="*/ 569099 w 2195098"/>
              <a:gd name="connsiteY7-6990" fmla="*/ 0 h 3120373"/>
              <a:gd name="connsiteX8-6991" fmla="*/ 650399 w 2195098"/>
              <a:gd name="connsiteY8-6992" fmla="*/ 0 h 3120373"/>
              <a:gd name="connsiteX9-6993" fmla="*/ 731699 w 2195098"/>
              <a:gd name="connsiteY9-6994" fmla="*/ 0 h 3120373"/>
              <a:gd name="connsiteX10-6995" fmla="*/ 812999 w 2195098"/>
              <a:gd name="connsiteY10-6996" fmla="*/ 0 h 3120373"/>
              <a:gd name="connsiteX11-6997" fmla="*/ 894299 w 2195098"/>
              <a:gd name="connsiteY11-6998" fmla="*/ 0 h 3120373"/>
              <a:gd name="connsiteX12-6999" fmla="*/ 975599 w 2195098"/>
              <a:gd name="connsiteY12-7000" fmla="*/ 0 h 3120373"/>
              <a:gd name="connsiteX13-7001" fmla="*/ 1056899 w 2195098"/>
              <a:gd name="connsiteY13-7002" fmla="*/ 0 h 3120373"/>
              <a:gd name="connsiteX14-7003" fmla="*/ 1138199 w 2195098"/>
              <a:gd name="connsiteY14-7004" fmla="*/ 0 h 3120373"/>
              <a:gd name="connsiteX15-7005" fmla="*/ 1219499 w 2195098"/>
              <a:gd name="connsiteY15-7006" fmla="*/ 0 h 3120373"/>
              <a:gd name="connsiteX16-7007" fmla="*/ 1300799 w 2195098"/>
              <a:gd name="connsiteY16-7008" fmla="*/ 0 h 3120373"/>
              <a:gd name="connsiteX17-7009" fmla="*/ 1382099 w 2195098"/>
              <a:gd name="connsiteY17-7010" fmla="*/ 0 h 3120373"/>
              <a:gd name="connsiteX18-7011" fmla="*/ 1463399 w 2195098"/>
              <a:gd name="connsiteY18-7012" fmla="*/ 0 h 3120373"/>
              <a:gd name="connsiteX19-7013" fmla="*/ 1544699 w 2195098"/>
              <a:gd name="connsiteY19-7014" fmla="*/ 0 h 3120373"/>
              <a:gd name="connsiteX20-7015" fmla="*/ 1625999 w 2195098"/>
              <a:gd name="connsiteY20-7016" fmla="*/ 0 h 3120373"/>
              <a:gd name="connsiteX21-7017" fmla="*/ 1707299 w 2195098"/>
              <a:gd name="connsiteY21-7018" fmla="*/ 0 h 3120373"/>
              <a:gd name="connsiteX22-7019" fmla="*/ 1788599 w 2195098"/>
              <a:gd name="connsiteY22-7020" fmla="*/ 0 h 3120373"/>
              <a:gd name="connsiteX23-7021" fmla="*/ 1869898 w 2195098"/>
              <a:gd name="connsiteY23-7022" fmla="*/ 0 h 3120373"/>
              <a:gd name="connsiteX24-7023" fmla="*/ 1951198 w 2195098"/>
              <a:gd name="connsiteY24-7024" fmla="*/ 0 h 3120373"/>
              <a:gd name="connsiteX25-7025" fmla="*/ 2032498 w 2195098"/>
              <a:gd name="connsiteY25-7026" fmla="*/ 0 h 3120373"/>
              <a:gd name="connsiteX26-7027" fmla="*/ 2113798 w 2195098"/>
              <a:gd name="connsiteY26-7028" fmla="*/ 0 h 3120373"/>
              <a:gd name="connsiteX27-7029" fmla="*/ 2195098 w 2195098"/>
              <a:gd name="connsiteY27-7030" fmla="*/ 0 h 3120373"/>
              <a:gd name="connsiteX28-7031" fmla="*/ 2195098 w 2195098"/>
              <a:gd name="connsiteY28-7032" fmla="*/ 115569 h 3120373"/>
              <a:gd name="connsiteX29-7033" fmla="*/ 2195098 w 2195098"/>
              <a:gd name="connsiteY29-7034" fmla="*/ 231139 h 3120373"/>
              <a:gd name="connsiteX30-7035" fmla="*/ 2195098 w 2195098"/>
              <a:gd name="connsiteY30-7036" fmla="*/ 346708 h 3120373"/>
              <a:gd name="connsiteX31-7037" fmla="*/ 2195098 w 2195098"/>
              <a:gd name="connsiteY31-7038" fmla="*/ 462278 h 3120373"/>
              <a:gd name="connsiteX32-7039" fmla="*/ 2195098 w 2195098"/>
              <a:gd name="connsiteY32-7040" fmla="*/ 577847 h 3120373"/>
              <a:gd name="connsiteX33-7041" fmla="*/ 2195098 w 2195098"/>
              <a:gd name="connsiteY33-7042" fmla="*/ 693417 h 3120373"/>
              <a:gd name="connsiteX34-7043" fmla="*/ 2195098 w 2195098"/>
              <a:gd name="connsiteY34-7044" fmla="*/ 808986 h 3120373"/>
              <a:gd name="connsiteX35-7045" fmla="*/ 2195098 w 2195098"/>
              <a:gd name="connsiteY35-7046" fmla="*/ 924556 h 3120373"/>
              <a:gd name="connsiteX36-7047" fmla="*/ 2195098 w 2195098"/>
              <a:gd name="connsiteY36-7048" fmla="*/ 1040125 h 3120373"/>
              <a:gd name="connsiteX37-7049" fmla="*/ 2195098 w 2195098"/>
              <a:gd name="connsiteY37-7050" fmla="*/ 1155694 h 3120373"/>
              <a:gd name="connsiteX38-7051" fmla="*/ 2195098 w 2195098"/>
              <a:gd name="connsiteY38-7052" fmla="*/ 1271264 h 3120373"/>
              <a:gd name="connsiteX39-7053" fmla="*/ 2195098 w 2195098"/>
              <a:gd name="connsiteY39-7054" fmla="*/ 1386833 h 3120373"/>
              <a:gd name="connsiteX40-7055" fmla="*/ 2195098 w 2195098"/>
              <a:gd name="connsiteY40-7056" fmla="*/ 1502402 h 3120373"/>
              <a:gd name="connsiteX41-7057" fmla="*/ 2195098 w 2195098"/>
              <a:gd name="connsiteY41-7058" fmla="*/ 1617972 h 3120373"/>
              <a:gd name="connsiteX42-7059" fmla="*/ 2195098 w 2195098"/>
              <a:gd name="connsiteY42-7060" fmla="*/ 1733541 h 3120373"/>
              <a:gd name="connsiteX43-7061" fmla="*/ 2195098 w 2195098"/>
              <a:gd name="connsiteY43-7062" fmla="*/ 1849110 h 3120373"/>
              <a:gd name="connsiteX44-7063" fmla="*/ 2195098 w 2195098"/>
              <a:gd name="connsiteY44-7064" fmla="*/ 1964680 h 3120373"/>
              <a:gd name="connsiteX45-7065" fmla="*/ 2195098 w 2195098"/>
              <a:gd name="connsiteY45-7066" fmla="*/ 2080249 h 3120373"/>
              <a:gd name="connsiteX46-7067" fmla="*/ 2195098 w 2195098"/>
              <a:gd name="connsiteY46-7068" fmla="*/ 2195818 h 3120373"/>
              <a:gd name="connsiteX47-7069" fmla="*/ 2195098 w 2195098"/>
              <a:gd name="connsiteY47-7070" fmla="*/ 2311388 h 3120373"/>
              <a:gd name="connsiteX48-7071" fmla="*/ 2195098 w 2195098"/>
              <a:gd name="connsiteY48-7072" fmla="*/ 2426957 h 3120373"/>
              <a:gd name="connsiteX49-7073" fmla="*/ 2195098 w 2195098"/>
              <a:gd name="connsiteY49-7074" fmla="*/ 2542526 h 3120373"/>
              <a:gd name="connsiteX50-7075" fmla="*/ 2195098 w 2195098"/>
              <a:gd name="connsiteY50-7076" fmla="*/ 2658096 h 3120373"/>
              <a:gd name="connsiteX51-7077" fmla="*/ 2195098 w 2195098"/>
              <a:gd name="connsiteY51-7078" fmla="*/ 2773665 h 3120373"/>
              <a:gd name="connsiteX52-7079" fmla="*/ 2195098 w 2195098"/>
              <a:gd name="connsiteY52-7080" fmla="*/ 2889234 h 3120373"/>
              <a:gd name="connsiteX53-7081" fmla="*/ 2195098 w 2195098"/>
              <a:gd name="connsiteY53-7082" fmla="*/ 3004804 h 3120373"/>
              <a:gd name="connsiteX54-7083" fmla="*/ 2195098 w 2195098"/>
              <a:gd name="connsiteY54-7084" fmla="*/ 3120373 h 3120373"/>
              <a:gd name="connsiteX55-7085" fmla="*/ 2113798 w 2195098"/>
              <a:gd name="connsiteY55-7086" fmla="*/ 3120373 h 3120373"/>
              <a:gd name="connsiteX56-7087" fmla="*/ 2032498 w 2195098"/>
              <a:gd name="connsiteY56-7088" fmla="*/ 3120373 h 3120373"/>
              <a:gd name="connsiteX57-7089" fmla="*/ 1951198 w 2195098"/>
              <a:gd name="connsiteY57-7090" fmla="*/ 3120373 h 3120373"/>
              <a:gd name="connsiteX58-7091" fmla="*/ 1869898 w 2195098"/>
              <a:gd name="connsiteY58-7092" fmla="*/ 3120373 h 3120373"/>
              <a:gd name="connsiteX59-7093" fmla="*/ 1788599 w 2195098"/>
              <a:gd name="connsiteY59-7094" fmla="*/ 3120373 h 3120373"/>
              <a:gd name="connsiteX60-7095" fmla="*/ 1707299 w 2195098"/>
              <a:gd name="connsiteY60-7096" fmla="*/ 3120373 h 3120373"/>
              <a:gd name="connsiteX61-7097" fmla="*/ 1625999 w 2195098"/>
              <a:gd name="connsiteY61-7098" fmla="*/ 3120373 h 3120373"/>
              <a:gd name="connsiteX62-7099" fmla="*/ 1544699 w 2195098"/>
              <a:gd name="connsiteY62-7100" fmla="*/ 3120373 h 3120373"/>
              <a:gd name="connsiteX63-7101" fmla="*/ 1463399 w 2195098"/>
              <a:gd name="connsiteY63-7102" fmla="*/ 3120373 h 3120373"/>
              <a:gd name="connsiteX64-7103" fmla="*/ 1382099 w 2195098"/>
              <a:gd name="connsiteY64-7104" fmla="*/ 3120373 h 3120373"/>
              <a:gd name="connsiteX65-7105" fmla="*/ 1300799 w 2195098"/>
              <a:gd name="connsiteY65-7106" fmla="*/ 3120373 h 3120373"/>
              <a:gd name="connsiteX66-7107" fmla="*/ 1219499 w 2195098"/>
              <a:gd name="connsiteY66-7108" fmla="*/ 3120373 h 3120373"/>
              <a:gd name="connsiteX67-7109" fmla="*/ 1138199 w 2195098"/>
              <a:gd name="connsiteY67-7110" fmla="*/ 3120373 h 3120373"/>
              <a:gd name="connsiteX68-7111" fmla="*/ 1056899 w 2195098"/>
              <a:gd name="connsiteY68-7112" fmla="*/ 3120373 h 3120373"/>
              <a:gd name="connsiteX69-7113" fmla="*/ 975599 w 2195098"/>
              <a:gd name="connsiteY69-7114" fmla="*/ 3120373 h 3120373"/>
              <a:gd name="connsiteX70-7115" fmla="*/ 894299 w 2195098"/>
              <a:gd name="connsiteY70-7116" fmla="*/ 3120373 h 3120373"/>
              <a:gd name="connsiteX71-7117" fmla="*/ 812999 w 2195098"/>
              <a:gd name="connsiteY71-7118" fmla="*/ 3120373 h 3120373"/>
              <a:gd name="connsiteX72-7119" fmla="*/ 731699 w 2195098"/>
              <a:gd name="connsiteY72-7120" fmla="*/ 3120373 h 3120373"/>
              <a:gd name="connsiteX73-7121" fmla="*/ 487799 w 2195098"/>
              <a:gd name="connsiteY73-7122" fmla="*/ 3120373 h 3120373"/>
              <a:gd name="connsiteX74-7123" fmla="*/ 243900 w 2195098"/>
              <a:gd name="connsiteY74-7124" fmla="*/ 3120373 h 3120373"/>
              <a:gd name="connsiteX75-7125" fmla="*/ 0 w 2195098"/>
              <a:gd name="connsiteY75-7126" fmla="*/ 3120373 h 3120373"/>
              <a:gd name="connsiteX76-7127" fmla="*/ 0 w 2195098"/>
              <a:gd name="connsiteY76-7128" fmla="*/ 2773665 h 3120373"/>
              <a:gd name="connsiteX77-7129" fmla="*/ 0 w 2195098"/>
              <a:gd name="connsiteY77-7130" fmla="*/ 2426957 h 3120373"/>
              <a:gd name="connsiteX78-7131" fmla="*/ 0 w 2195098"/>
              <a:gd name="connsiteY78-7132" fmla="*/ 2080249 h 3120373"/>
              <a:gd name="connsiteX79-7133" fmla="*/ 0 w 2195098"/>
              <a:gd name="connsiteY79-7134" fmla="*/ 1733541 h 3120373"/>
              <a:gd name="connsiteX80-7135" fmla="*/ 0 w 2195098"/>
              <a:gd name="connsiteY80-7136" fmla="*/ 1386832 h 3120373"/>
              <a:gd name="connsiteX81-7137" fmla="*/ 0 w 2195098"/>
              <a:gd name="connsiteY81-7138" fmla="*/ 1040124 h 3120373"/>
              <a:gd name="connsiteX82-7139" fmla="*/ 0 w 2195098"/>
              <a:gd name="connsiteY82-7140" fmla="*/ 693416 h 3120373"/>
              <a:gd name="connsiteX83-7141" fmla="*/ 0 w 2195098"/>
              <a:gd name="connsiteY83-7142" fmla="*/ 346708 h 3120373"/>
              <a:gd name="connsiteX84" fmla="*/ 0 w 2195098"/>
              <a:gd name="connsiteY84" fmla="*/ 0 h 3120373"/>
              <a:gd name="connsiteX0-7143" fmla="*/ 0 w 2195098"/>
              <a:gd name="connsiteY0-7144" fmla="*/ 0 h 3120373"/>
              <a:gd name="connsiteX1-7145" fmla="*/ 81300 w 2195098"/>
              <a:gd name="connsiteY1-7146" fmla="*/ 0 h 3120373"/>
              <a:gd name="connsiteX2-7147" fmla="*/ 162600 w 2195098"/>
              <a:gd name="connsiteY2-7148" fmla="*/ 0 h 3120373"/>
              <a:gd name="connsiteX3-7149" fmla="*/ 243900 w 2195098"/>
              <a:gd name="connsiteY3-7150" fmla="*/ 0 h 3120373"/>
              <a:gd name="connsiteX4-7151" fmla="*/ 325199 w 2195098"/>
              <a:gd name="connsiteY4-7152" fmla="*/ 0 h 3120373"/>
              <a:gd name="connsiteX5-7153" fmla="*/ 406499 w 2195098"/>
              <a:gd name="connsiteY5-7154" fmla="*/ 0 h 3120373"/>
              <a:gd name="connsiteX6-7155" fmla="*/ 487799 w 2195098"/>
              <a:gd name="connsiteY6-7156" fmla="*/ 0 h 3120373"/>
              <a:gd name="connsiteX7-7157" fmla="*/ 569099 w 2195098"/>
              <a:gd name="connsiteY7-7158" fmla="*/ 0 h 3120373"/>
              <a:gd name="connsiteX8-7159" fmla="*/ 650399 w 2195098"/>
              <a:gd name="connsiteY8-7160" fmla="*/ 0 h 3120373"/>
              <a:gd name="connsiteX9-7161" fmla="*/ 731699 w 2195098"/>
              <a:gd name="connsiteY9-7162" fmla="*/ 0 h 3120373"/>
              <a:gd name="connsiteX10-7163" fmla="*/ 812999 w 2195098"/>
              <a:gd name="connsiteY10-7164" fmla="*/ 0 h 3120373"/>
              <a:gd name="connsiteX11-7165" fmla="*/ 894299 w 2195098"/>
              <a:gd name="connsiteY11-7166" fmla="*/ 0 h 3120373"/>
              <a:gd name="connsiteX12-7167" fmla="*/ 975599 w 2195098"/>
              <a:gd name="connsiteY12-7168" fmla="*/ 0 h 3120373"/>
              <a:gd name="connsiteX13-7169" fmla="*/ 1056899 w 2195098"/>
              <a:gd name="connsiteY13-7170" fmla="*/ 0 h 3120373"/>
              <a:gd name="connsiteX14-7171" fmla="*/ 1138199 w 2195098"/>
              <a:gd name="connsiteY14-7172" fmla="*/ 0 h 3120373"/>
              <a:gd name="connsiteX15-7173" fmla="*/ 1219499 w 2195098"/>
              <a:gd name="connsiteY15-7174" fmla="*/ 0 h 3120373"/>
              <a:gd name="connsiteX16-7175" fmla="*/ 1300799 w 2195098"/>
              <a:gd name="connsiteY16-7176" fmla="*/ 0 h 3120373"/>
              <a:gd name="connsiteX17-7177" fmla="*/ 1382099 w 2195098"/>
              <a:gd name="connsiteY17-7178" fmla="*/ 0 h 3120373"/>
              <a:gd name="connsiteX18-7179" fmla="*/ 1463399 w 2195098"/>
              <a:gd name="connsiteY18-7180" fmla="*/ 0 h 3120373"/>
              <a:gd name="connsiteX19-7181" fmla="*/ 1544699 w 2195098"/>
              <a:gd name="connsiteY19-7182" fmla="*/ 0 h 3120373"/>
              <a:gd name="connsiteX20-7183" fmla="*/ 1625999 w 2195098"/>
              <a:gd name="connsiteY20-7184" fmla="*/ 0 h 3120373"/>
              <a:gd name="connsiteX21-7185" fmla="*/ 1707299 w 2195098"/>
              <a:gd name="connsiteY21-7186" fmla="*/ 0 h 3120373"/>
              <a:gd name="connsiteX22-7187" fmla="*/ 1788599 w 2195098"/>
              <a:gd name="connsiteY22-7188" fmla="*/ 0 h 3120373"/>
              <a:gd name="connsiteX23-7189" fmla="*/ 1869898 w 2195098"/>
              <a:gd name="connsiteY23-7190" fmla="*/ 0 h 3120373"/>
              <a:gd name="connsiteX24-7191" fmla="*/ 1951198 w 2195098"/>
              <a:gd name="connsiteY24-7192" fmla="*/ 0 h 3120373"/>
              <a:gd name="connsiteX25-7193" fmla="*/ 2032498 w 2195098"/>
              <a:gd name="connsiteY25-7194" fmla="*/ 0 h 3120373"/>
              <a:gd name="connsiteX26-7195" fmla="*/ 2113798 w 2195098"/>
              <a:gd name="connsiteY26-7196" fmla="*/ 0 h 3120373"/>
              <a:gd name="connsiteX27-7197" fmla="*/ 2195098 w 2195098"/>
              <a:gd name="connsiteY27-7198" fmla="*/ 0 h 3120373"/>
              <a:gd name="connsiteX28-7199" fmla="*/ 2195098 w 2195098"/>
              <a:gd name="connsiteY28-7200" fmla="*/ 115569 h 3120373"/>
              <a:gd name="connsiteX29-7201" fmla="*/ 2195098 w 2195098"/>
              <a:gd name="connsiteY29-7202" fmla="*/ 231139 h 3120373"/>
              <a:gd name="connsiteX30-7203" fmla="*/ 2195098 w 2195098"/>
              <a:gd name="connsiteY30-7204" fmla="*/ 346708 h 3120373"/>
              <a:gd name="connsiteX31-7205" fmla="*/ 2195098 w 2195098"/>
              <a:gd name="connsiteY31-7206" fmla="*/ 462278 h 3120373"/>
              <a:gd name="connsiteX32-7207" fmla="*/ 2195098 w 2195098"/>
              <a:gd name="connsiteY32-7208" fmla="*/ 577847 h 3120373"/>
              <a:gd name="connsiteX33-7209" fmla="*/ 2195098 w 2195098"/>
              <a:gd name="connsiteY33-7210" fmla="*/ 693417 h 3120373"/>
              <a:gd name="connsiteX34-7211" fmla="*/ 2195098 w 2195098"/>
              <a:gd name="connsiteY34-7212" fmla="*/ 808986 h 3120373"/>
              <a:gd name="connsiteX35-7213" fmla="*/ 2195098 w 2195098"/>
              <a:gd name="connsiteY35-7214" fmla="*/ 924556 h 3120373"/>
              <a:gd name="connsiteX36-7215" fmla="*/ 2195098 w 2195098"/>
              <a:gd name="connsiteY36-7216" fmla="*/ 1040125 h 3120373"/>
              <a:gd name="connsiteX37-7217" fmla="*/ 2195098 w 2195098"/>
              <a:gd name="connsiteY37-7218" fmla="*/ 1155694 h 3120373"/>
              <a:gd name="connsiteX38-7219" fmla="*/ 2195098 w 2195098"/>
              <a:gd name="connsiteY38-7220" fmla="*/ 1271264 h 3120373"/>
              <a:gd name="connsiteX39-7221" fmla="*/ 2195098 w 2195098"/>
              <a:gd name="connsiteY39-7222" fmla="*/ 1386833 h 3120373"/>
              <a:gd name="connsiteX40-7223" fmla="*/ 2195098 w 2195098"/>
              <a:gd name="connsiteY40-7224" fmla="*/ 1502402 h 3120373"/>
              <a:gd name="connsiteX41-7225" fmla="*/ 2195098 w 2195098"/>
              <a:gd name="connsiteY41-7226" fmla="*/ 1617972 h 3120373"/>
              <a:gd name="connsiteX42-7227" fmla="*/ 2195098 w 2195098"/>
              <a:gd name="connsiteY42-7228" fmla="*/ 1733541 h 3120373"/>
              <a:gd name="connsiteX43-7229" fmla="*/ 2195098 w 2195098"/>
              <a:gd name="connsiteY43-7230" fmla="*/ 1849110 h 3120373"/>
              <a:gd name="connsiteX44-7231" fmla="*/ 2195098 w 2195098"/>
              <a:gd name="connsiteY44-7232" fmla="*/ 1964680 h 3120373"/>
              <a:gd name="connsiteX45-7233" fmla="*/ 2195098 w 2195098"/>
              <a:gd name="connsiteY45-7234" fmla="*/ 2080249 h 3120373"/>
              <a:gd name="connsiteX46-7235" fmla="*/ 2195098 w 2195098"/>
              <a:gd name="connsiteY46-7236" fmla="*/ 2195818 h 3120373"/>
              <a:gd name="connsiteX47-7237" fmla="*/ 2195098 w 2195098"/>
              <a:gd name="connsiteY47-7238" fmla="*/ 2311388 h 3120373"/>
              <a:gd name="connsiteX48-7239" fmla="*/ 2195098 w 2195098"/>
              <a:gd name="connsiteY48-7240" fmla="*/ 2426957 h 3120373"/>
              <a:gd name="connsiteX49-7241" fmla="*/ 2195098 w 2195098"/>
              <a:gd name="connsiteY49-7242" fmla="*/ 2542526 h 3120373"/>
              <a:gd name="connsiteX50-7243" fmla="*/ 2195098 w 2195098"/>
              <a:gd name="connsiteY50-7244" fmla="*/ 2658096 h 3120373"/>
              <a:gd name="connsiteX51-7245" fmla="*/ 2195098 w 2195098"/>
              <a:gd name="connsiteY51-7246" fmla="*/ 2773665 h 3120373"/>
              <a:gd name="connsiteX52-7247" fmla="*/ 2195098 w 2195098"/>
              <a:gd name="connsiteY52-7248" fmla="*/ 2889234 h 3120373"/>
              <a:gd name="connsiteX53-7249" fmla="*/ 2195098 w 2195098"/>
              <a:gd name="connsiteY53-7250" fmla="*/ 3004804 h 3120373"/>
              <a:gd name="connsiteX54-7251" fmla="*/ 2195098 w 2195098"/>
              <a:gd name="connsiteY54-7252" fmla="*/ 3120373 h 3120373"/>
              <a:gd name="connsiteX55-7253" fmla="*/ 2113798 w 2195098"/>
              <a:gd name="connsiteY55-7254" fmla="*/ 3120373 h 3120373"/>
              <a:gd name="connsiteX56-7255" fmla="*/ 2032498 w 2195098"/>
              <a:gd name="connsiteY56-7256" fmla="*/ 3120373 h 3120373"/>
              <a:gd name="connsiteX57-7257" fmla="*/ 1951198 w 2195098"/>
              <a:gd name="connsiteY57-7258" fmla="*/ 3120373 h 3120373"/>
              <a:gd name="connsiteX58-7259" fmla="*/ 1869898 w 2195098"/>
              <a:gd name="connsiteY58-7260" fmla="*/ 3120373 h 3120373"/>
              <a:gd name="connsiteX59-7261" fmla="*/ 1788599 w 2195098"/>
              <a:gd name="connsiteY59-7262" fmla="*/ 3120373 h 3120373"/>
              <a:gd name="connsiteX60-7263" fmla="*/ 1707299 w 2195098"/>
              <a:gd name="connsiteY60-7264" fmla="*/ 3120373 h 3120373"/>
              <a:gd name="connsiteX61-7265" fmla="*/ 1625999 w 2195098"/>
              <a:gd name="connsiteY61-7266" fmla="*/ 3120373 h 3120373"/>
              <a:gd name="connsiteX62-7267" fmla="*/ 1544699 w 2195098"/>
              <a:gd name="connsiteY62-7268" fmla="*/ 3120373 h 3120373"/>
              <a:gd name="connsiteX63-7269" fmla="*/ 1463399 w 2195098"/>
              <a:gd name="connsiteY63-7270" fmla="*/ 3120373 h 3120373"/>
              <a:gd name="connsiteX64-7271" fmla="*/ 1382099 w 2195098"/>
              <a:gd name="connsiteY64-7272" fmla="*/ 3120373 h 3120373"/>
              <a:gd name="connsiteX65-7273" fmla="*/ 1300799 w 2195098"/>
              <a:gd name="connsiteY65-7274" fmla="*/ 3120373 h 3120373"/>
              <a:gd name="connsiteX66-7275" fmla="*/ 1219499 w 2195098"/>
              <a:gd name="connsiteY66-7276" fmla="*/ 3120373 h 3120373"/>
              <a:gd name="connsiteX67-7277" fmla="*/ 1138199 w 2195098"/>
              <a:gd name="connsiteY67-7278" fmla="*/ 3120373 h 3120373"/>
              <a:gd name="connsiteX68-7279" fmla="*/ 1056899 w 2195098"/>
              <a:gd name="connsiteY68-7280" fmla="*/ 3120373 h 3120373"/>
              <a:gd name="connsiteX69-7281" fmla="*/ 975599 w 2195098"/>
              <a:gd name="connsiteY69-7282" fmla="*/ 3120373 h 3120373"/>
              <a:gd name="connsiteX70-7283" fmla="*/ 894299 w 2195098"/>
              <a:gd name="connsiteY70-7284" fmla="*/ 3120373 h 3120373"/>
              <a:gd name="connsiteX71-7285" fmla="*/ 812999 w 2195098"/>
              <a:gd name="connsiteY71-7286" fmla="*/ 3120373 h 3120373"/>
              <a:gd name="connsiteX72-7287" fmla="*/ 731699 w 2195098"/>
              <a:gd name="connsiteY72-7288" fmla="*/ 3120373 h 3120373"/>
              <a:gd name="connsiteX73-7289" fmla="*/ 569099 w 2195098"/>
              <a:gd name="connsiteY73-7290" fmla="*/ 3120373 h 3120373"/>
              <a:gd name="connsiteX74-7291" fmla="*/ 487799 w 2195098"/>
              <a:gd name="connsiteY74-7292" fmla="*/ 3120373 h 3120373"/>
              <a:gd name="connsiteX75-7293" fmla="*/ 243900 w 2195098"/>
              <a:gd name="connsiteY75-7294" fmla="*/ 3120373 h 3120373"/>
              <a:gd name="connsiteX76-7295" fmla="*/ 0 w 2195098"/>
              <a:gd name="connsiteY76-7296" fmla="*/ 3120373 h 3120373"/>
              <a:gd name="connsiteX77-7297" fmla="*/ 0 w 2195098"/>
              <a:gd name="connsiteY77-7298" fmla="*/ 2773665 h 3120373"/>
              <a:gd name="connsiteX78-7299" fmla="*/ 0 w 2195098"/>
              <a:gd name="connsiteY78-7300" fmla="*/ 2426957 h 3120373"/>
              <a:gd name="connsiteX79-7301" fmla="*/ 0 w 2195098"/>
              <a:gd name="connsiteY79-7302" fmla="*/ 2080249 h 3120373"/>
              <a:gd name="connsiteX80-7303" fmla="*/ 0 w 2195098"/>
              <a:gd name="connsiteY80-7304" fmla="*/ 1733541 h 3120373"/>
              <a:gd name="connsiteX81-7305" fmla="*/ 0 w 2195098"/>
              <a:gd name="connsiteY81-7306" fmla="*/ 1386832 h 3120373"/>
              <a:gd name="connsiteX82-7307" fmla="*/ 0 w 2195098"/>
              <a:gd name="connsiteY82-7308" fmla="*/ 1040124 h 3120373"/>
              <a:gd name="connsiteX83-7309" fmla="*/ 0 w 2195098"/>
              <a:gd name="connsiteY83-7310" fmla="*/ 693416 h 3120373"/>
              <a:gd name="connsiteX84-7311" fmla="*/ 0 w 2195098"/>
              <a:gd name="connsiteY84-7312" fmla="*/ 346708 h 3120373"/>
              <a:gd name="connsiteX85" fmla="*/ 0 w 2195098"/>
              <a:gd name="connsiteY85" fmla="*/ 0 h 3120373"/>
              <a:gd name="connsiteX0-7313" fmla="*/ 0 w 2195098"/>
              <a:gd name="connsiteY0-7314" fmla="*/ 0 h 3120373"/>
              <a:gd name="connsiteX1-7315" fmla="*/ 81300 w 2195098"/>
              <a:gd name="connsiteY1-7316" fmla="*/ 0 h 3120373"/>
              <a:gd name="connsiteX2-7317" fmla="*/ 162600 w 2195098"/>
              <a:gd name="connsiteY2-7318" fmla="*/ 0 h 3120373"/>
              <a:gd name="connsiteX3-7319" fmla="*/ 243900 w 2195098"/>
              <a:gd name="connsiteY3-7320" fmla="*/ 0 h 3120373"/>
              <a:gd name="connsiteX4-7321" fmla="*/ 325199 w 2195098"/>
              <a:gd name="connsiteY4-7322" fmla="*/ 0 h 3120373"/>
              <a:gd name="connsiteX5-7323" fmla="*/ 406499 w 2195098"/>
              <a:gd name="connsiteY5-7324" fmla="*/ 0 h 3120373"/>
              <a:gd name="connsiteX6-7325" fmla="*/ 487799 w 2195098"/>
              <a:gd name="connsiteY6-7326" fmla="*/ 0 h 3120373"/>
              <a:gd name="connsiteX7-7327" fmla="*/ 569099 w 2195098"/>
              <a:gd name="connsiteY7-7328" fmla="*/ 0 h 3120373"/>
              <a:gd name="connsiteX8-7329" fmla="*/ 650399 w 2195098"/>
              <a:gd name="connsiteY8-7330" fmla="*/ 0 h 3120373"/>
              <a:gd name="connsiteX9-7331" fmla="*/ 731699 w 2195098"/>
              <a:gd name="connsiteY9-7332" fmla="*/ 0 h 3120373"/>
              <a:gd name="connsiteX10-7333" fmla="*/ 812999 w 2195098"/>
              <a:gd name="connsiteY10-7334" fmla="*/ 0 h 3120373"/>
              <a:gd name="connsiteX11-7335" fmla="*/ 894299 w 2195098"/>
              <a:gd name="connsiteY11-7336" fmla="*/ 0 h 3120373"/>
              <a:gd name="connsiteX12-7337" fmla="*/ 975599 w 2195098"/>
              <a:gd name="connsiteY12-7338" fmla="*/ 0 h 3120373"/>
              <a:gd name="connsiteX13-7339" fmla="*/ 1056899 w 2195098"/>
              <a:gd name="connsiteY13-7340" fmla="*/ 0 h 3120373"/>
              <a:gd name="connsiteX14-7341" fmla="*/ 1138199 w 2195098"/>
              <a:gd name="connsiteY14-7342" fmla="*/ 0 h 3120373"/>
              <a:gd name="connsiteX15-7343" fmla="*/ 1219499 w 2195098"/>
              <a:gd name="connsiteY15-7344" fmla="*/ 0 h 3120373"/>
              <a:gd name="connsiteX16-7345" fmla="*/ 1300799 w 2195098"/>
              <a:gd name="connsiteY16-7346" fmla="*/ 0 h 3120373"/>
              <a:gd name="connsiteX17-7347" fmla="*/ 1382099 w 2195098"/>
              <a:gd name="connsiteY17-7348" fmla="*/ 0 h 3120373"/>
              <a:gd name="connsiteX18-7349" fmla="*/ 1463399 w 2195098"/>
              <a:gd name="connsiteY18-7350" fmla="*/ 0 h 3120373"/>
              <a:gd name="connsiteX19-7351" fmla="*/ 1544699 w 2195098"/>
              <a:gd name="connsiteY19-7352" fmla="*/ 0 h 3120373"/>
              <a:gd name="connsiteX20-7353" fmla="*/ 1625999 w 2195098"/>
              <a:gd name="connsiteY20-7354" fmla="*/ 0 h 3120373"/>
              <a:gd name="connsiteX21-7355" fmla="*/ 1707299 w 2195098"/>
              <a:gd name="connsiteY21-7356" fmla="*/ 0 h 3120373"/>
              <a:gd name="connsiteX22-7357" fmla="*/ 1788599 w 2195098"/>
              <a:gd name="connsiteY22-7358" fmla="*/ 0 h 3120373"/>
              <a:gd name="connsiteX23-7359" fmla="*/ 1869898 w 2195098"/>
              <a:gd name="connsiteY23-7360" fmla="*/ 0 h 3120373"/>
              <a:gd name="connsiteX24-7361" fmla="*/ 1951198 w 2195098"/>
              <a:gd name="connsiteY24-7362" fmla="*/ 0 h 3120373"/>
              <a:gd name="connsiteX25-7363" fmla="*/ 2032498 w 2195098"/>
              <a:gd name="connsiteY25-7364" fmla="*/ 0 h 3120373"/>
              <a:gd name="connsiteX26-7365" fmla="*/ 2113798 w 2195098"/>
              <a:gd name="connsiteY26-7366" fmla="*/ 0 h 3120373"/>
              <a:gd name="connsiteX27-7367" fmla="*/ 2195098 w 2195098"/>
              <a:gd name="connsiteY27-7368" fmla="*/ 0 h 3120373"/>
              <a:gd name="connsiteX28-7369" fmla="*/ 2195098 w 2195098"/>
              <a:gd name="connsiteY28-7370" fmla="*/ 115569 h 3120373"/>
              <a:gd name="connsiteX29-7371" fmla="*/ 2195098 w 2195098"/>
              <a:gd name="connsiteY29-7372" fmla="*/ 231139 h 3120373"/>
              <a:gd name="connsiteX30-7373" fmla="*/ 2195098 w 2195098"/>
              <a:gd name="connsiteY30-7374" fmla="*/ 346708 h 3120373"/>
              <a:gd name="connsiteX31-7375" fmla="*/ 2195098 w 2195098"/>
              <a:gd name="connsiteY31-7376" fmla="*/ 462278 h 3120373"/>
              <a:gd name="connsiteX32-7377" fmla="*/ 2195098 w 2195098"/>
              <a:gd name="connsiteY32-7378" fmla="*/ 577847 h 3120373"/>
              <a:gd name="connsiteX33-7379" fmla="*/ 2195098 w 2195098"/>
              <a:gd name="connsiteY33-7380" fmla="*/ 693417 h 3120373"/>
              <a:gd name="connsiteX34-7381" fmla="*/ 2195098 w 2195098"/>
              <a:gd name="connsiteY34-7382" fmla="*/ 808986 h 3120373"/>
              <a:gd name="connsiteX35-7383" fmla="*/ 2195098 w 2195098"/>
              <a:gd name="connsiteY35-7384" fmla="*/ 924556 h 3120373"/>
              <a:gd name="connsiteX36-7385" fmla="*/ 2195098 w 2195098"/>
              <a:gd name="connsiteY36-7386" fmla="*/ 1040125 h 3120373"/>
              <a:gd name="connsiteX37-7387" fmla="*/ 2195098 w 2195098"/>
              <a:gd name="connsiteY37-7388" fmla="*/ 1155694 h 3120373"/>
              <a:gd name="connsiteX38-7389" fmla="*/ 2195098 w 2195098"/>
              <a:gd name="connsiteY38-7390" fmla="*/ 1271264 h 3120373"/>
              <a:gd name="connsiteX39-7391" fmla="*/ 2195098 w 2195098"/>
              <a:gd name="connsiteY39-7392" fmla="*/ 1386833 h 3120373"/>
              <a:gd name="connsiteX40-7393" fmla="*/ 2195098 w 2195098"/>
              <a:gd name="connsiteY40-7394" fmla="*/ 1502402 h 3120373"/>
              <a:gd name="connsiteX41-7395" fmla="*/ 2195098 w 2195098"/>
              <a:gd name="connsiteY41-7396" fmla="*/ 1617972 h 3120373"/>
              <a:gd name="connsiteX42-7397" fmla="*/ 2195098 w 2195098"/>
              <a:gd name="connsiteY42-7398" fmla="*/ 1733541 h 3120373"/>
              <a:gd name="connsiteX43-7399" fmla="*/ 2195098 w 2195098"/>
              <a:gd name="connsiteY43-7400" fmla="*/ 1849110 h 3120373"/>
              <a:gd name="connsiteX44-7401" fmla="*/ 2195098 w 2195098"/>
              <a:gd name="connsiteY44-7402" fmla="*/ 1964680 h 3120373"/>
              <a:gd name="connsiteX45-7403" fmla="*/ 2195098 w 2195098"/>
              <a:gd name="connsiteY45-7404" fmla="*/ 2080249 h 3120373"/>
              <a:gd name="connsiteX46-7405" fmla="*/ 2195098 w 2195098"/>
              <a:gd name="connsiteY46-7406" fmla="*/ 2195818 h 3120373"/>
              <a:gd name="connsiteX47-7407" fmla="*/ 2195098 w 2195098"/>
              <a:gd name="connsiteY47-7408" fmla="*/ 2311388 h 3120373"/>
              <a:gd name="connsiteX48-7409" fmla="*/ 2195098 w 2195098"/>
              <a:gd name="connsiteY48-7410" fmla="*/ 2426957 h 3120373"/>
              <a:gd name="connsiteX49-7411" fmla="*/ 2195098 w 2195098"/>
              <a:gd name="connsiteY49-7412" fmla="*/ 2542526 h 3120373"/>
              <a:gd name="connsiteX50-7413" fmla="*/ 2195098 w 2195098"/>
              <a:gd name="connsiteY50-7414" fmla="*/ 2658096 h 3120373"/>
              <a:gd name="connsiteX51-7415" fmla="*/ 2195098 w 2195098"/>
              <a:gd name="connsiteY51-7416" fmla="*/ 2773665 h 3120373"/>
              <a:gd name="connsiteX52-7417" fmla="*/ 2195098 w 2195098"/>
              <a:gd name="connsiteY52-7418" fmla="*/ 2889234 h 3120373"/>
              <a:gd name="connsiteX53-7419" fmla="*/ 2195098 w 2195098"/>
              <a:gd name="connsiteY53-7420" fmla="*/ 3004804 h 3120373"/>
              <a:gd name="connsiteX54-7421" fmla="*/ 2195098 w 2195098"/>
              <a:gd name="connsiteY54-7422" fmla="*/ 3120373 h 3120373"/>
              <a:gd name="connsiteX55-7423" fmla="*/ 2113798 w 2195098"/>
              <a:gd name="connsiteY55-7424" fmla="*/ 3120373 h 3120373"/>
              <a:gd name="connsiteX56-7425" fmla="*/ 2032498 w 2195098"/>
              <a:gd name="connsiteY56-7426" fmla="*/ 3120373 h 3120373"/>
              <a:gd name="connsiteX57-7427" fmla="*/ 1951198 w 2195098"/>
              <a:gd name="connsiteY57-7428" fmla="*/ 3120373 h 3120373"/>
              <a:gd name="connsiteX58-7429" fmla="*/ 1869898 w 2195098"/>
              <a:gd name="connsiteY58-7430" fmla="*/ 3120373 h 3120373"/>
              <a:gd name="connsiteX59-7431" fmla="*/ 1788599 w 2195098"/>
              <a:gd name="connsiteY59-7432" fmla="*/ 3120373 h 3120373"/>
              <a:gd name="connsiteX60-7433" fmla="*/ 1707299 w 2195098"/>
              <a:gd name="connsiteY60-7434" fmla="*/ 3120373 h 3120373"/>
              <a:gd name="connsiteX61-7435" fmla="*/ 1625999 w 2195098"/>
              <a:gd name="connsiteY61-7436" fmla="*/ 3120373 h 3120373"/>
              <a:gd name="connsiteX62-7437" fmla="*/ 1544699 w 2195098"/>
              <a:gd name="connsiteY62-7438" fmla="*/ 3120373 h 3120373"/>
              <a:gd name="connsiteX63-7439" fmla="*/ 1463399 w 2195098"/>
              <a:gd name="connsiteY63-7440" fmla="*/ 3120373 h 3120373"/>
              <a:gd name="connsiteX64-7441" fmla="*/ 1382099 w 2195098"/>
              <a:gd name="connsiteY64-7442" fmla="*/ 3120373 h 3120373"/>
              <a:gd name="connsiteX65-7443" fmla="*/ 1300799 w 2195098"/>
              <a:gd name="connsiteY65-7444" fmla="*/ 3120373 h 3120373"/>
              <a:gd name="connsiteX66-7445" fmla="*/ 1219499 w 2195098"/>
              <a:gd name="connsiteY66-7446" fmla="*/ 3120373 h 3120373"/>
              <a:gd name="connsiteX67-7447" fmla="*/ 1138199 w 2195098"/>
              <a:gd name="connsiteY67-7448" fmla="*/ 3120373 h 3120373"/>
              <a:gd name="connsiteX68-7449" fmla="*/ 1056899 w 2195098"/>
              <a:gd name="connsiteY68-7450" fmla="*/ 3120373 h 3120373"/>
              <a:gd name="connsiteX69-7451" fmla="*/ 975599 w 2195098"/>
              <a:gd name="connsiteY69-7452" fmla="*/ 3120373 h 3120373"/>
              <a:gd name="connsiteX70-7453" fmla="*/ 894299 w 2195098"/>
              <a:gd name="connsiteY70-7454" fmla="*/ 3120373 h 3120373"/>
              <a:gd name="connsiteX71-7455" fmla="*/ 812999 w 2195098"/>
              <a:gd name="connsiteY71-7456" fmla="*/ 3120373 h 3120373"/>
              <a:gd name="connsiteX72-7457" fmla="*/ 731699 w 2195098"/>
              <a:gd name="connsiteY72-7458" fmla="*/ 3120373 h 3120373"/>
              <a:gd name="connsiteX73-7459" fmla="*/ 650399 w 2195098"/>
              <a:gd name="connsiteY73-7460" fmla="*/ 3120373 h 3120373"/>
              <a:gd name="connsiteX74-7461" fmla="*/ 569099 w 2195098"/>
              <a:gd name="connsiteY74-7462" fmla="*/ 3120373 h 3120373"/>
              <a:gd name="connsiteX75-7463" fmla="*/ 487799 w 2195098"/>
              <a:gd name="connsiteY75-7464" fmla="*/ 3120373 h 3120373"/>
              <a:gd name="connsiteX76-7465" fmla="*/ 243900 w 2195098"/>
              <a:gd name="connsiteY76-7466" fmla="*/ 3120373 h 3120373"/>
              <a:gd name="connsiteX77-7467" fmla="*/ 0 w 2195098"/>
              <a:gd name="connsiteY77-7468" fmla="*/ 3120373 h 3120373"/>
              <a:gd name="connsiteX78-7469" fmla="*/ 0 w 2195098"/>
              <a:gd name="connsiteY78-7470" fmla="*/ 2773665 h 3120373"/>
              <a:gd name="connsiteX79-7471" fmla="*/ 0 w 2195098"/>
              <a:gd name="connsiteY79-7472" fmla="*/ 2426957 h 3120373"/>
              <a:gd name="connsiteX80-7473" fmla="*/ 0 w 2195098"/>
              <a:gd name="connsiteY80-7474" fmla="*/ 2080249 h 3120373"/>
              <a:gd name="connsiteX81-7475" fmla="*/ 0 w 2195098"/>
              <a:gd name="connsiteY81-7476" fmla="*/ 1733541 h 3120373"/>
              <a:gd name="connsiteX82-7477" fmla="*/ 0 w 2195098"/>
              <a:gd name="connsiteY82-7478" fmla="*/ 1386832 h 3120373"/>
              <a:gd name="connsiteX83-7479" fmla="*/ 0 w 2195098"/>
              <a:gd name="connsiteY83-7480" fmla="*/ 1040124 h 3120373"/>
              <a:gd name="connsiteX84-7481" fmla="*/ 0 w 2195098"/>
              <a:gd name="connsiteY84-7482" fmla="*/ 693416 h 3120373"/>
              <a:gd name="connsiteX85-7483" fmla="*/ 0 w 2195098"/>
              <a:gd name="connsiteY85-7484" fmla="*/ 346708 h 3120373"/>
              <a:gd name="connsiteX86" fmla="*/ 0 w 2195098"/>
              <a:gd name="connsiteY86" fmla="*/ 0 h 3120373"/>
              <a:gd name="connsiteX0-7485" fmla="*/ 0 w 2195098"/>
              <a:gd name="connsiteY0-7486" fmla="*/ 0 h 3120373"/>
              <a:gd name="connsiteX1-7487" fmla="*/ 81300 w 2195098"/>
              <a:gd name="connsiteY1-7488" fmla="*/ 0 h 3120373"/>
              <a:gd name="connsiteX2-7489" fmla="*/ 162600 w 2195098"/>
              <a:gd name="connsiteY2-7490" fmla="*/ 0 h 3120373"/>
              <a:gd name="connsiteX3-7491" fmla="*/ 243900 w 2195098"/>
              <a:gd name="connsiteY3-7492" fmla="*/ 0 h 3120373"/>
              <a:gd name="connsiteX4-7493" fmla="*/ 325199 w 2195098"/>
              <a:gd name="connsiteY4-7494" fmla="*/ 0 h 3120373"/>
              <a:gd name="connsiteX5-7495" fmla="*/ 406499 w 2195098"/>
              <a:gd name="connsiteY5-7496" fmla="*/ 0 h 3120373"/>
              <a:gd name="connsiteX6-7497" fmla="*/ 487799 w 2195098"/>
              <a:gd name="connsiteY6-7498" fmla="*/ 0 h 3120373"/>
              <a:gd name="connsiteX7-7499" fmla="*/ 569099 w 2195098"/>
              <a:gd name="connsiteY7-7500" fmla="*/ 0 h 3120373"/>
              <a:gd name="connsiteX8-7501" fmla="*/ 650399 w 2195098"/>
              <a:gd name="connsiteY8-7502" fmla="*/ 0 h 3120373"/>
              <a:gd name="connsiteX9-7503" fmla="*/ 731699 w 2195098"/>
              <a:gd name="connsiteY9-7504" fmla="*/ 0 h 3120373"/>
              <a:gd name="connsiteX10-7505" fmla="*/ 812999 w 2195098"/>
              <a:gd name="connsiteY10-7506" fmla="*/ 0 h 3120373"/>
              <a:gd name="connsiteX11-7507" fmla="*/ 894299 w 2195098"/>
              <a:gd name="connsiteY11-7508" fmla="*/ 0 h 3120373"/>
              <a:gd name="connsiteX12-7509" fmla="*/ 975599 w 2195098"/>
              <a:gd name="connsiteY12-7510" fmla="*/ 0 h 3120373"/>
              <a:gd name="connsiteX13-7511" fmla="*/ 1056899 w 2195098"/>
              <a:gd name="connsiteY13-7512" fmla="*/ 0 h 3120373"/>
              <a:gd name="connsiteX14-7513" fmla="*/ 1138199 w 2195098"/>
              <a:gd name="connsiteY14-7514" fmla="*/ 0 h 3120373"/>
              <a:gd name="connsiteX15-7515" fmla="*/ 1219499 w 2195098"/>
              <a:gd name="connsiteY15-7516" fmla="*/ 0 h 3120373"/>
              <a:gd name="connsiteX16-7517" fmla="*/ 1300799 w 2195098"/>
              <a:gd name="connsiteY16-7518" fmla="*/ 0 h 3120373"/>
              <a:gd name="connsiteX17-7519" fmla="*/ 1382099 w 2195098"/>
              <a:gd name="connsiteY17-7520" fmla="*/ 0 h 3120373"/>
              <a:gd name="connsiteX18-7521" fmla="*/ 1463399 w 2195098"/>
              <a:gd name="connsiteY18-7522" fmla="*/ 0 h 3120373"/>
              <a:gd name="connsiteX19-7523" fmla="*/ 1544699 w 2195098"/>
              <a:gd name="connsiteY19-7524" fmla="*/ 0 h 3120373"/>
              <a:gd name="connsiteX20-7525" fmla="*/ 1625999 w 2195098"/>
              <a:gd name="connsiteY20-7526" fmla="*/ 0 h 3120373"/>
              <a:gd name="connsiteX21-7527" fmla="*/ 1707299 w 2195098"/>
              <a:gd name="connsiteY21-7528" fmla="*/ 0 h 3120373"/>
              <a:gd name="connsiteX22-7529" fmla="*/ 1788599 w 2195098"/>
              <a:gd name="connsiteY22-7530" fmla="*/ 0 h 3120373"/>
              <a:gd name="connsiteX23-7531" fmla="*/ 1869898 w 2195098"/>
              <a:gd name="connsiteY23-7532" fmla="*/ 0 h 3120373"/>
              <a:gd name="connsiteX24-7533" fmla="*/ 1951198 w 2195098"/>
              <a:gd name="connsiteY24-7534" fmla="*/ 0 h 3120373"/>
              <a:gd name="connsiteX25-7535" fmla="*/ 2032498 w 2195098"/>
              <a:gd name="connsiteY25-7536" fmla="*/ 0 h 3120373"/>
              <a:gd name="connsiteX26-7537" fmla="*/ 2113798 w 2195098"/>
              <a:gd name="connsiteY26-7538" fmla="*/ 0 h 3120373"/>
              <a:gd name="connsiteX27-7539" fmla="*/ 2195098 w 2195098"/>
              <a:gd name="connsiteY27-7540" fmla="*/ 0 h 3120373"/>
              <a:gd name="connsiteX28-7541" fmla="*/ 2195098 w 2195098"/>
              <a:gd name="connsiteY28-7542" fmla="*/ 115569 h 3120373"/>
              <a:gd name="connsiteX29-7543" fmla="*/ 2195098 w 2195098"/>
              <a:gd name="connsiteY29-7544" fmla="*/ 231139 h 3120373"/>
              <a:gd name="connsiteX30-7545" fmla="*/ 2195098 w 2195098"/>
              <a:gd name="connsiteY30-7546" fmla="*/ 346708 h 3120373"/>
              <a:gd name="connsiteX31-7547" fmla="*/ 2195098 w 2195098"/>
              <a:gd name="connsiteY31-7548" fmla="*/ 462278 h 3120373"/>
              <a:gd name="connsiteX32-7549" fmla="*/ 2195098 w 2195098"/>
              <a:gd name="connsiteY32-7550" fmla="*/ 577847 h 3120373"/>
              <a:gd name="connsiteX33-7551" fmla="*/ 2195098 w 2195098"/>
              <a:gd name="connsiteY33-7552" fmla="*/ 693417 h 3120373"/>
              <a:gd name="connsiteX34-7553" fmla="*/ 2195098 w 2195098"/>
              <a:gd name="connsiteY34-7554" fmla="*/ 808986 h 3120373"/>
              <a:gd name="connsiteX35-7555" fmla="*/ 2195098 w 2195098"/>
              <a:gd name="connsiteY35-7556" fmla="*/ 924556 h 3120373"/>
              <a:gd name="connsiteX36-7557" fmla="*/ 2195098 w 2195098"/>
              <a:gd name="connsiteY36-7558" fmla="*/ 1040125 h 3120373"/>
              <a:gd name="connsiteX37-7559" fmla="*/ 2195098 w 2195098"/>
              <a:gd name="connsiteY37-7560" fmla="*/ 1155694 h 3120373"/>
              <a:gd name="connsiteX38-7561" fmla="*/ 2195098 w 2195098"/>
              <a:gd name="connsiteY38-7562" fmla="*/ 1271264 h 3120373"/>
              <a:gd name="connsiteX39-7563" fmla="*/ 2195098 w 2195098"/>
              <a:gd name="connsiteY39-7564" fmla="*/ 1386833 h 3120373"/>
              <a:gd name="connsiteX40-7565" fmla="*/ 2195098 w 2195098"/>
              <a:gd name="connsiteY40-7566" fmla="*/ 1502402 h 3120373"/>
              <a:gd name="connsiteX41-7567" fmla="*/ 2195098 w 2195098"/>
              <a:gd name="connsiteY41-7568" fmla="*/ 1617972 h 3120373"/>
              <a:gd name="connsiteX42-7569" fmla="*/ 2195098 w 2195098"/>
              <a:gd name="connsiteY42-7570" fmla="*/ 1733541 h 3120373"/>
              <a:gd name="connsiteX43-7571" fmla="*/ 2195098 w 2195098"/>
              <a:gd name="connsiteY43-7572" fmla="*/ 1849110 h 3120373"/>
              <a:gd name="connsiteX44-7573" fmla="*/ 2195098 w 2195098"/>
              <a:gd name="connsiteY44-7574" fmla="*/ 1964680 h 3120373"/>
              <a:gd name="connsiteX45-7575" fmla="*/ 2195098 w 2195098"/>
              <a:gd name="connsiteY45-7576" fmla="*/ 2080249 h 3120373"/>
              <a:gd name="connsiteX46-7577" fmla="*/ 2195098 w 2195098"/>
              <a:gd name="connsiteY46-7578" fmla="*/ 2195818 h 3120373"/>
              <a:gd name="connsiteX47-7579" fmla="*/ 2195098 w 2195098"/>
              <a:gd name="connsiteY47-7580" fmla="*/ 2311388 h 3120373"/>
              <a:gd name="connsiteX48-7581" fmla="*/ 2195098 w 2195098"/>
              <a:gd name="connsiteY48-7582" fmla="*/ 2426957 h 3120373"/>
              <a:gd name="connsiteX49-7583" fmla="*/ 2195098 w 2195098"/>
              <a:gd name="connsiteY49-7584" fmla="*/ 2542526 h 3120373"/>
              <a:gd name="connsiteX50-7585" fmla="*/ 2195098 w 2195098"/>
              <a:gd name="connsiteY50-7586" fmla="*/ 2658096 h 3120373"/>
              <a:gd name="connsiteX51-7587" fmla="*/ 2195098 w 2195098"/>
              <a:gd name="connsiteY51-7588" fmla="*/ 2773665 h 3120373"/>
              <a:gd name="connsiteX52-7589" fmla="*/ 2195098 w 2195098"/>
              <a:gd name="connsiteY52-7590" fmla="*/ 2889234 h 3120373"/>
              <a:gd name="connsiteX53-7591" fmla="*/ 2195098 w 2195098"/>
              <a:gd name="connsiteY53-7592" fmla="*/ 3004804 h 3120373"/>
              <a:gd name="connsiteX54-7593" fmla="*/ 2195098 w 2195098"/>
              <a:gd name="connsiteY54-7594" fmla="*/ 3120373 h 3120373"/>
              <a:gd name="connsiteX55-7595" fmla="*/ 2113798 w 2195098"/>
              <a:gd name="connsiteY55-7596" fmla="*/ 3120373 h 3120373"/>
              <a:gd name="connsiteX56-7597" fmla="*/ 2032498 w 2195098"/>
              <a:gd name="connsiteY56-7598" fmla="*/ 3120373 h 3120373"/>
              <a:gd name="connsiteX57-7599" fmla="*/ 1951198 w 2195098"/>
              <a:gd name="connsiteY57-7600" fmla="*/ 3120373 h 3120373"/>
              <a:gd name="connsiteX58-7601" fmla="*/ 1869898 w 2195098"/>
              <a:gd name="connsiteY58-7602" fmla="*/ 3120373 h 3120373"/>
              <a:gd name="connsiteX59-7603" fmla="*/ 1788599 w 2195098"/>
              <a:gd name="connsiteY59-7604" fmla="*/ 3120373 h 3120373"/>
              <a:gd name="connsiteX60-7605" fmla="*/ 1707299 w 2195098"/>
              <a:gd name="connsiteY60-7606" fmla="*/ 3120373 h 3120373"/>
              <a:gd name="connsiteX61-7607" fmla="*/ 1625999 w 2195098"/>
              <a:gd name="connsiteY61-7608" fmla="*/ 3120373 h 3120373"/>
              <a:gd name="connsiteX62-7609" fmla="*/ 1544699 w 2195098"/>
              <a:gd name="connsiteY62-7610" fmla="*/ 3120373 h 3120373"/>
              <a:gd name="connsiteX63-7611" fmla="*/ 1463399 w 2195098"/>
              <a:gd name="connsiteY63-7612" fmla="*/ 3120373 h 3120373"/>
              <a:gd name="connsiteX64-7613" fmla="*/ 1382099 w 2195098"/>
              <a:gd name="connsiteY64-7614" fmla="*/ 3120373 h 3120373"/>
              <a:gd name="connsiteX65-7615" fmla="*/ 1300799 w 2195098"/>
              <a:gd name="connsiteY65-7616" fmla="*/ 3120373 h 3120373"/>
              <a:gd name="connsiteX66-7617" fmla="*/ 1219499 w 2195098"/>
              <a:gd name="connsiteY66-7618" fmla="*/ 3120373 h 3120373"/>
              <a:gd name="connsiteX67-7619" fmla="*/ 1138199 w 2195098"/>
              <a:gd name="connsiteY67-7620" fmla="*/ 3120373 h 3120373"/>
              <a:gd name="connsiteX68-7621" fmla="*/ 1056899 w 2195098"/>
              <a:gd name="connsiteY68-7622" fmla="*/ 3120373 h 3120373"/>
              <a:gd name="connsiteX69-7623" fmla="*/ 975599 w 2195098"/>
              <a:gd name="connsiteY69-7624" fmla="*/ 3120373 h 3120373"/>
              <a:gd name="connsiteX70-7625" fmla="*/ 894299 w 2195098"/>
              <a:gd name="connsiteY70-7626" fmla="*/ 3120373 h 3120373"/>
              <a:gd name="connsiteX71-7627" fmla="*/ 812999 w 2195098"/>
              <a:gd name="connsiteY71-7628" fmla="*/ 3120373 h 3120373"/>
              <a:gd name="connsiteX72-7629" fmla="*/ 731699 w 2195098"/>
              <a:gd name="connsiteY72-7630" fmla="*/ 3120373 h 3120373"/>
              <a:gd name="connsiteX73-7631" fmla="*/ 650399 w 2195098"/>
              <a:gd name="connsiteY73-7632" fmla="*/ 3120373 h 3120373"/>
              <a:gd name="connsiteX74-7633" fmla="*/ 569099 w 2195098"/>
              <a:gd name="connsiteY74-7634" fmla="*/ 3120373 h 3120373"/>
              <a:gd name="connsiteX75-7635" fmla="*/ 487799 w 2195098"/>
              <a:gd name="connsiteY75-7636" fmla="*/ 3120373 h 3120373"/>
              <a:gd name="connsiteX76-7637" fmla="*/ 325199 w 2195098"/>
              <a:gd name="connsiteY76-7638" fmla="*/ 3120373 h 3120373"/>
              <a:gd name="connsiteX77-7639" fmla="*/ 243900 w 2195098"/>
              <a:gd name="connsiteY77-7640" fmla="*/ 3120373 h 3120373"/>
              <a:gd name="connsiteX78-7641" fmla="*/ 0 w 2195098"/>
              <a:gd name="connsiteY78-7642" fmla="*/ 3120373 h 3120373"/>
              <a:gd name="connsiteX79-7643" fmla="*/ 0 w 2195098"/>
              <a:gd name="connsiteY79-7644" fmla="*/ 2773665 h 3120373"/>
              <a:gd name="connsiteX80-7645" fmla="*/ 0 w 2195098"/>
              <a:gd name="connsiteY80-7646" fmla="*/ 2426957 h 3120373"/>
              <a:gd name="connsiteX81-7647" fmla="*/ 0 w 2195098"/>
              <a:gd name="connsiteY81-7648" fmla="*/ 2080249 h 3120373"/>
              <a:gd name="connsiteX82-7649" fmla="*/ 0 w 2195098"/>
              <a:gd name="connsiteY82-7650" fmla="*/ 1733541 h 3120373"/>
              <a:gd name="connsiteX83-7651" fmla="*/ 0 w 2195098"/>
              <a:gd name="connsiteY83-7652" fmla="*/ 1386832 h 3120373"/>
              <a:gd name="connsiteX84-7653" fmla="*/ 0 w 2195098"/>
              <a:gd name="connsiteY84-7654" fmla="*/ 1040124 h 3120373"/>
              <a:gd name="connsiteX85-7655" fmla="*/ 0 w 2195098"/>
              <a:gd name="connsiteY85-7656" fmla="*/ 693416 h 3120373"/>
              <a:gd name="connsiteX86-7657" fmla="*/ 0 w 2195098"/>
              <a:gd name="connsiteY86-7658" fmla="*/ 346708 h 3120373"/>
              <a:gd name="connsiteX87" fmla="*/ 0 w 2195098"/>
              <a:gd name="connsiteY87" fmla="*/ 0 h 3120373"/>
              <a:gd name="connsiteX0-7659" fmla="*/ 0 w 2195098"/>
              <a:gd name="connsiteY0-7660" fmla="*/ 0 h 3120373"/>
              <a:gd name="connsiteX1-7661" fmla="*/ 81300 w 2195098"/>
              <a:gd name="connsiteY1-7662" fmla="*/ 0 h 3120373"/>
              <a:gd name="connsiteX2-7663" fmla="*/ 162600 w 2195098"/>
              <a:gd name="connsiteY2-7664" fmla="*/ 0 h 3120373"/>
              <a:gd name="connsiteX3-7665" fmla="*/ 243900 w 2195098"/>
              <a:gd name="connsiteY3-7666" fmla="*/ 0 h 3120373"/>
              <a:gd name="connsiteX4-7667" fmla="*/ 325199 w 2195098"/>
              <a:gd name="connsiteY4-7668" fmla="*/ 0 h 3120373"/>
              <a:gd name="connsiteX5-7669" fmla="*/ 406499 w 2195098"/>
              <a:gd name="connsiteY5-7670" fmla="*/ 0 h 3120373"/>
              <a:gd name="connsiteX6-7671" fmla="*/ 487799 w 2195098"/>
              <a:gd name="connsiteY6-7672" fmla="*/ 0 h 3120373"/>
              <a:gd name="connsiteX7-7673" fmla="*/ 569099 w 2195098"/>
              <a:gd name="connsiteY7-7674" fmla="*/ 0 h 3120373"/>
              <a:gd name="connsiteX8-7675" fmla="*/ 650399 w 2195098"/>
              <a:gd name="connsiteY8-7676" fmla="*/ 0 h 3120373"/>
              <a:gd name="connsiteX9-7677" fmla="*/ 731699 w 2195098"/>
              <a:gd name="connsiteY9-7678" fmla="*/ 0 h 3120373"/>
              <a:gd name="connsiteX10-7679" fmla="*/ 812999 w 2195098"/>
              <a:gd name="connsiteY10-7680" fmla="*/ 0 h 3120373"/>
              <a:gd name="connsiteX11-7681" fmla="*/ 894299 w 2195098"/>
              <a:gd name="connsiteY11-7682" fmla="*/ 0 h 3120373"/>
              <a:gd name="connsiteX12-7683" fmla="*/ 975599 w 2195098"/>
              <a:gd name="connsiteY12-7684" fmla="*/ 0 h 3120373"/>
              <a:gd name="connsiteX13-7685" fmla="*/ 1056899 w 2195098"/>
              <a:gd name="connsiteY13-7686" fmla="*/ 0 h 3120373"/>
              <a:gd name="connsiteX14-7687" fmla="*/ 1138199 w 2195098"/>
              <a:gd name="connsiteY14-7688" fmla="*/ 0 h 3120373"/>
              <a:gd name="connsiteX15-7689" fmla="*/ 1219499 w 2195098"/>
              <a:gd name="connsiteY15-7690" fmla="*/ 0 h 3120373"/>
              <a:gd name="connsiteX16-7691" fmla="*/ 1300799 w 2195098"/>
              <a:gd name="connsiteY16-7692" fmla="*/ 0 h 3120373"/>
              <a:gd name="connsiteX17-7693" fmla="*/ 1382099 w 2195098"/>
              <a:gd name="connsiteY17-7694" fmla="*/ 0 h 3120373"/>
              <a:gd name="connsiteX18-7695" fmla="*/ 1463399 w 2195098"/>
              <a:gd name="connsiteY18-7696" fmla="*/ 0 h 3120373"/>
              <a:gd name="connsiteX19-7697" fmla="*/ 1544699 w 2195098"/>
              <a:gd name="connsiteY19-7698" fmla="*/ 0 h 3120373"/>
              <a:gd name="connsiteX20-7699" fmla="*/ 1625999 w 2195098"/>
              <a:gd name="connsiteY20-7700" fmla="*/ 0 h 3120373"/>
              <a:gd name="connsiteX21-7701" fmla="*/ 1707299 w 2195098"/>
              <a:gd name="connsiteY21-7702" fmla="*/ 0 h 3120373"/>
              <a:gd name="connsiteX22-7703" fmla="*/ 1788599 w 2195098"/>
              <a:gd name="connsiteY22-7704" fmla="*/ 0 h 3120373"/>
              <a:gd name="connsiteX23-7705" fmla="*/ 1869898 w 2195098"/>
              <a:gd name="connsiteY23-7706" fmla="*/ 0 h 3120373"/>
              <a:gd name="connsiteX24-7707" fmla="*/ 1951198 w 2195098"/>
              <a:gd name="connsiteY24-7708" fmla="*/ 0 h 3120373"/>
              <a:gd name="connsiteX25-7709" fmla="*/ 2032498 w 2195098"/>
              <a:gd name="connsiteY25-7710" fmla="*/ 0 h 3120373"/>
              <a:gd name="connsiteX26-7711" fmla="*/ 2113798 w 2195098"/>
              <a:gd name="connsiteY26-7712" fmla="*/ 0 h 3120373"/>
              <a:gd name="connsiteX27-7713" fmla="*/ 2195098 w 2195098"/>
              <a:gd name="connsiteY27-7714" fmla="*/ 0 h 3120373"/>
              <a:gd name="connsiteX28-7715" fmla="*/ 2195098 w 2195098"/>
              <a:gd name="connsiteY28-7716" fmla="*/ 115569 h 3120373"/>
              <a:gd name="connsiteX29-7717" fmla="*/ 2195098 w 2195098"/>
              <a:gd name="connsiteY29-7718" fmla="*/ 231139 h 3120373"/>
              <a:gd name="connsiteX30-7719" fmla="*/ 2195098 w 2195098"/>
              <a:gd name="connsiteY30-7720" fmla="*/ 346708 h 3120373"/>
              <a:gd name="connsiteX31-7721" fmla="*/ 2195098 w 2195098"/>
              <a:gd name="connsiteY31-7722" fmla="*/ 462278 h 3120373"/>
              <a:gd name="connsiteX32-7723" fmla="*/ 2195098 w 2195098"/>
              <a:gd name="connsiteY32-7724" fmla="*/ 577847 h 3120373"/>
              <a:gd name="connsiteX33-7725" fmla="*/ 2195098 w 2195098"/>
              <a:gd name="connsiteY33-7726" fmla="*/ 693417 h 3120373"/>
              <a:gd name="connsiteX34-7727" fmla="*/ 2195098 w 2195098"/>
              <a:gd name="connsiteY34-7728" fmla="*/ 808986 h 3120373"/>
              <a:gd name="connsiteX35-7729" fmla="*/ 2195098 w 2195098"/>
              <a:gd name="connsiteY35-7730" fmla="*/ 924556 h 3120373"/>
              <a:gd name="connsiteX36-7731" fmla="*/ 2195098 w 2195098"/>
              <a:gd name="connsiteY36-7732" fmla="*/ 1040125 h 3120373"/>
              <a:gd name="connsiteX37-7733" fmla="*/ 2195098 w 2195098"/>
              <a:gd name="connsiteY37-7734" fmla="*/ 1155694 h 3120373"/>
              <a:gd name="connsiteX38-7735" fmla="*/ 2195098 w 2195098"/>
              <a:gd name="connsiteY38-7736" fmla="*/ 1271264 h 3120373"/>
              <a:gd name="connsiteX39-7737" fmla="*/ 2195098 w 2195098"/>
              <a:gd name="connsiteY39-7738" fmla="*/ 1386833 h 3120373"/>
              <a:gd name="connsiteX40-7739" fmla="*/ 2195098 w 2195098"/>
              <a:gd name="connsiteY40-7740" fmla="*/ 1502402 h 3120373"/>
              <a:gd name="connsiteX41-7741" fmla="*/ 2195098 w 2195098"/>
              <a:gd name="connsiteY41-7742" fmla="*/ 1617972 h 3120373"/>
              <a:gd name="connsiteX42-7743" fmla="*/ 2195098 w 2195098"/>
              <a:gd name="connsiteY42-7744" fmla="*/ 1733541 h 3120373"/>
              <a:gd name="connsiteX43-7745" fmla="*/ 2195098 w 2195098"/>
              <a:gd name="connsiteY43-7746" fmla="*/ 1849110 h 3120373"/>
              <a:gd name="connsiteX44-7747" fmla="*/ 2195098 w 2195098"/>
              <a:gd name="connsiteY44-7748" fmla="*/ 1964680 h 3120373"/>
              <a:gd name="connsiteX45-7749" fmla="*/ 2195098 w 2195098"/>
              <a:gd name="connsiteY45-7750" fmla="*/ 2080249 h 3120373"/>
              <a:gd name="connsiteX46-7751" fmla="*/ 2195098 w 2195098"/>
              <a:gd name="connsiteY46-7752" fmla="*/ 2195818 h 3120373"/>
              <a:gd name="connsiteX47-7753" fmla="*/ 2195098 w 2195098"/>
              <a:gd name="connsiteY47-7754" fmla="*/ 2311388 h 3120373"/>
              <a:gd name="connsiteX48-7755" fmla="*/ 2195098 w 2195098"/>
              <a:gd name="connsiteY48-7756" fmla="*/ 2426957 h 3120373"/>
              <a:gd name="connsiteX49-7757" fmla="*/ 2195098 w 2195098"/>
              <a:gd name="connsiteY49-7758" fmla="*/ 2542526 h 3120373"/>
              <a:gd name="connsiteX50-7759" fmla="*/ 2195098 w 2195098"/>
              <a:gd name="connsiteY50-7760" fmla="*/ 2658096 h 3120373"/>
              <a:gd name="connsiteX51-7761" fmla="*/ 2195098 w 2195098"/>
              <a:gd name="connsiteY51-7762" fmla="*/ 2773665 h 3120373"/>
              <a:gd name="connsiteX52-7763" fmla="*/ 2195098 w 2195098"/>
              <a:gd name="connsiteY52-7764" fmla="*/ 2889234 h 3120373"/>
              <a:gd name="connsiteX53-7765" fmla="*/ 2195098 w 2195098"/>
              <a:gd name="connsiteY53-7766" fmla="*/ 3004804 h 3120373"/>
              <a:gd name="connsiteX54-7767" fmla="*/ 2195098 w 2195098"/>
              <a:gd name="connsiteY54-7768" fmla="*/ 3120373 h 3120373"/>
              <a:gd name="connsiteX55-7769" fmla="*/ 2113798 w 2195098"/>
              <a:gd name="connsiteY55-7770" fmla="*/ 3120373 h 3120373"/>
              <a:gd name="connsiteX56-7771" fmla="*/ 2032498 w 2195098"/>
              <a:gd name="connsiteY56-7772" fmla="*/ 3120373 h 3120373"/>
              <a:gd name="connsiteX57-7773" fmla="*/ 1951198 w 2195098"/>
              <a:gd name="connsiteY57-7774" fmla="*/ 3120373 h 3120373"/>
              <a:gd name="connsiteX58-7775" fmla="*/ 1869898 w 2195098"/>
              <a:gd name="connsiteY58-7776" fmla="*/ 3120373 h 3120373"/>
              <a:gd name="connsiteX59-7777" fmla="*/ 1788599 w 2195098"/>
              <a:gd name="connsiteY59-7778" fmla="*/ 3120373 h 3120373"/>
              <a:gd name="connsiteX60-7779" fmla="*/ 1707299 w 2195098"/>
              <a:gd name="connsiteY60-7780" fmla="*/ 3120373 h 3120373"/>
              <a:gd name="connsiteX61-7781" fmla="*/ 1625999 w 2195098"/>
              <a:gd name="connsiteY61-7782" fmla="*/ 3120373 h 3120373"/>
              <a:gd name="connsiteX62-7783" fmla="*/ 1544699 w 2195098"/>
              <a:gd name="connsiteY62-7784" fmla="*/ 3120373 h 3120373"/>
              <a:gd name="connsiteX63-7785" fmla="*/ 1463399 w 2195098"/>
              <a:gd name="connsiteY63-7786" fmla="*/ 3120373 h 3120373"/>
              <a:gd name="connsiteX64-7787" fmla="*/ 1382099 w 2195098"/>
              <a:gd name="connsiteY64-7788" fmla="*/ 3120373 h 3120373"/>
              <a:gd name="connsiteX65-7789" fmla="*/ 1300799 w 2195098"/>
              <a:gd name="connsiteY65-7790" fmla="*/ 3120373 h 3120373"/>
              <a:gd name="connsiteX66-7791" fmla="*/ 1219499 w 2195098"/>
              <a:gd name="connsiteY66-7792" fmla="*/ 3120373 h 3120373"/>
              <a:gd name="connsiteX67-7793" fmla="*/ 1138199 w 2195098"/>
              <a:gd name="connsiteY67-7794" fmla="*/ 3120373 h 3120373"/>
              <a:gd name="connsiteX68-7795" fmla="*/ 1056899 w 2195098"/>
              <a:gd name="connsiteY68-7796" fmla="*/ 3120373 h 3120373"/>
              <a:gd name="connsiteX69-7797" fmla="*/ 975599 w 2195098"/>
              <a:gd name="connsiteY69-7798" fmla="*/ 3120373 h 3120373"/>
              <a:gd name="connsiteX70-7799" fmla="*/ 894299 w 2195098"/>
              <a:gd name="connsiteY70-7800" fmla="*/ 3120373 h 3120373"/>
              <a:gd name="connsiteX71-7801" fmla="*/ 812999 w 2195098"/>
              <a:gd name="connsiteY71-7802" fmla="*/ 3120373 h 3120373"/>
              <a:gd name="connsiteX72-7803" fmla="*/ 731699 w 2195098"/>
              <a:gd name="connsiteY72-7804" fmla="*/ 3120373 h 3120373"/>
              <a:gd name="connsiteX73-7805" fmla="*/ 650399 w 2195098"/>
              <a:gd name="connsiteY73-7806" fmla="*/ 3120373 h 3120373"/>
              <a:gd name="connsiteX74-7807" fmla="*/ 569099 w 2195098"/>
              <a:gd name="connsiteY74-7808" fmla="*/ 3120373 h 3120373"/>
              <a:gd name="connsiteX75-7809" fmla="*/ 487799 w 2195098"/>
              <a:gd name="connsiteY75-7810" fmla="*/ 3120373 h 3120373"/>
              <a:gd name="connsiteX76-7811" fmla="*/ 406499 w 2195098"/>
              <a:gd name="connsiteY76-7812" fmla="*/ 3120373 h 3120373"/>
              <a:gd name="connsiteX77-7813" fmla="*/ 325199 w 2195098"/>
              <a:gd name="connsiteY77-7814" fmla="*/ 3120373 h 3120373"/>
              <a:gd name="connsiteX78-7815" fmla="*/ 243900 w 2195098"/>
              <a:gd name="connsiteY78-7816" fmla="*/ 3120373 h 3120373"/>
              <a:gd name="connsiteX79-7817" fmla="*/ 0 w 2195098"/>
              <a:gd name="connsiteY79-7818" fmla="*/ 3120373 h 3120373"/>
              <a:gd name="connsiteX80-7819" fmla="*/ 0 w 2195098"/>
              <a:gd name="connsiteY80-7820" fmla="*/ 2773665 h 3120373"/>
              <a:gd name="connsiteX81-7821" fmla="*/ 0 w 2195098"/>
              <a:gd name="connsiteY81-7822" fmla="*/ 2426957 h 3120373"/>
              <a:gd name="connsiteX82-7823" fmla="*/ 0 w 2195098"/>
              <a:gd name="connsiteY82-7824" fmla="*/ 2080249 h 3120373"/>
              <a:gd name="connsiteX83-7825" fmla="*/ 0 w 2195098"/>
              <a:gd name="connsiteY83-7826" fmla="*/ 1733541 h 3120373"/>
              <a:gd name="connsiteX84-7827" fmla="*/ 0 w 2195098"/>
              <a:gd name="connsiteY84-7828" fmla="*/ 1386832 h 3120373"/>
              <a:gd name="connsiteX85-7829" fmla="*/ 0 w 2195098"/>
              <a:gd name="connsiteY85-7830" fmla="*/ 1040124 h 3120373"/>
              <a:gd name="connsiteX86-7831" fmla="*/ 0 w 2195098"/>
              <a:gd name="connsiteY86-7832" fmla="*/ 693416 h 3120373"/>
              <a:gd name="connsiteX87-7833" fmla="*/ 0 w 2195098"/>
              <a:gd name="connsiteY87-7834" fmla="*/ 346708 h 3120373"/>
              <a:gd name="connsiteX88" fmla="*/ 0 w 2195098"/>
              <a:gd name="connsiteY88" fmla="*/ 0 h 3120373"/>
              <a:gd name="connsiteX0-7835" fmla="*/ 0 w 2195098"/>
              <a:gd name="connsiteY0-7836" fmla="*/ 0 h 3120373"/>
              <a:gd name="connsiteX1-7837" fmla="*/ 81300 w 2195098"/>
              <a:gd name="connsiteY1-7838" fmla="*/ 0 h 3120373"/>
              <a:gd name="connsiteX2-7839" fmla="*/ 162600 w 2195098"/>
              <a:gd name="connsiteY2-7840" fmla="*/ 0 h 3120373"/>
              <a:gd name="connsiteX3-7841" fmla="*/ 243900 w 2195098"/>
              <a:gd name="connsiteY3-7842" fmla="*/ 0 h 3120373"/>
              <a:gd name="connsiteX4-7843" fmla="*/ 325199 w 2195098"/>
              <a:gd name="connsiteY4-7844" fmla="*/ 0 h 3120373"/>
              <a:gd name="connsiteX5-7845" fmla="*/ 406499 w 2195098"/>
              <a:gd name="connsiteY5-7846" fmla="*/ 0 h 3120373"/>
              <a:gd name="connsiteX6-7847" fmla="*/ 487799 w 2195098"/>
              <a:gd name="connsiteY6-7848" fmla="*/ 0 h 3120373"/>
              <a:gd name="connsiteX7-7849" fmla="*/ 569099 w 2195098"/>
              <a:gd name="connsiteY7-7850" fmla="*/ 0 h 3120373"/>
              <a:gd name="connsiteX8-7851" fmla="*/ 650399 w 2195098"/>
              <a:gd name="connsiteY8-7852" fmla="*/ 0 h 3120373"/>
              <a:gd name="connsiteX9-7853" fmla="*/ 731699 w 2195098"/>
              <a:gd name="connsiteY9-7854" fmla="*/ 0 h 3120373"/>
              <a:gd name="connsiteX10-7855" fmla="*/ 812999 w 2195098"/>
              <a:gd name="connsiteY10-7856" fmla="*/ 0 h 3120373"/>
              <a:gd name="connsiteX11-7857" fmla="*/ 894299 w 2195098"/>
              <a:gd name="connsiteY11-7858" fmla="*/ 0 h 3120373"/>
              <a:gd name="connsiteX12-7859" fmla="*/ 975599 w 2195098"/>
              <a:gd name="connsiteY12-7860" fmla="*/ 0 h 3120373"/>
              <a:gd name="connsiteX13-7861" fmla="*/ 1056899 w 2195098"/>
              <a:gd name="connsiteY13-7862" fmla="*/ 0 h 3120373"/>
              <a:gd name="connsiteX14-7863" fmla="*/ 1138199 w 2195098"/>
              <a:gd name="connsiteY14-7864" fmla="*/ 0 h 3120373"/>
              <a:gd name="connsiteX15-7865" fmla="*/ 1219499 w 2195098"/>
              <a:gd name="connsiteY15-7866" fmla="*/ 0 h 3120373"/>
              <a:gd name="connsiteX16-7867" fmla="*/ 1300799 w 2195098"/>
              <a:gd name="connsiteY16-7868" fmla="*/ 0 h 3120373"/>
              <a:gd name="connsiteX17-7869" fmla="*/ 1382099 w 2195098"/>
              <a:gd name="connsiteY17-7870" fmla="*/ 0 h 3120373"/>
              <a:gd name="connsiteX18-7871" fmla="*/ 1463399 w 2195098"/>
              <a:gd name="connsiteY18-7872" fmla="*/ 0 h 3120373"/>
              <a:gd name="connsiteX19-7873" fmla="*/ 1544699 w 2195098"/>
              <a:gd name="connsiteY19-7874" fmla="*/ 0 h 3120373"/>
              <a:gd name="connsiteX20-7875" fmla="*/ 1625999 w 2195098"/>
              <a:gd name="connsiteY20-7876" fmla="*/ 0 h 3120373"/>
              <a:gd name="connsiteX21-7877" fmla="*/ 1707299 w 2195098"/>
              <a:gd name="connsiteY21-7878" fmla="*/ 0 h 3120373"/>
              <a:gd name="connsiteX22-7879" fmla="*/ 1788599 w 2195098"/>
              <a:gd name="connsiteY22-7880" fmla="*/ 0 h 3120373"/>
              <a:gd name="connsiteX23-7881" fmla="*/ 1869898 w 2195098"/>
              <a:gd name="connsiteY23-7882" fmla="*/ 0 h 3120373"/>
              <a:gd name="connsiteX24-7883" fmla="*/ 1951198 w 2195098"/>
              <a:gd name="connsiteY24-7884" fmla="*/ 0 h 3120373"/>
              <a:gd name="connsiteX25-7885" fmla="*/ 2032498 w 2195098"/>
              <a:gd name="connsiteY25-7886" fmla="*/ 0 h 3120373"/>
              <a:gd name="connsiteX26-7887" fmla="*/ 2113798 w 2195098"/>
              <a:gd name="connsiteY26-7888" fmla="*/ 0 h 3120373"/>
              <a:gd name="connsiteX27-7889" fmla="*/ 2195098 w 2195098"/>
              <a:gd name="connsiteY27-7890" fmla="*/ 0 h 3120373"/>
              <a:gd name="connsiteX28-7891" fmla="*/ 2195098 w 2195098"/>
              <a:gd name="connsiteY28-7892" fmla="*/ 115569 h 3120373"/>
              <a:gd name="connsiteX29-7893" fmla="*/ 2195098 w 2195098"/>
              <a:gd name="connsiteY29-7894" fmla="*/ 231139 h 3120373"/>
              <a:gd name="connsiteX30-7895" fmla="*/ 2195098 w 2195098"/>
              <a:gd name="connsiteY30-7896" fmla="*/ 346708 h 3120373"/>
              <a:gd name="connsiteX31-7897" fmla="*/ 2195098 w 2195098"/>
              <a:gd name="connsiteY31-7898" fmla="*/ 462278 h 3120373"/>
              <a:gd name="connsiteX32-7899" fmla="*/ 2195098 w 2195098"/>
              <a:gd name="connsiteY32-7900" fmla="*/ 577847 h 3120373"/>
              <a:gd name="connsiteX33-7901" fmla="*/ 2195098 w 2195098"/>
              <a:gd name="connsiteY33-7902" fmla="*/ 693417 h 3120373"/>
              <a:gd name="connsiteX34-7903" fmla="*/ 2195098 w 2195098"/>
              <a:gd name="connsiteY34-7904" fmla="*/ 808986 h 3120373"/>
              <a:gd name="connsiteX35-7905" fmla="*/ 2195098 w 2195098"/>
              <a:gd name="connsiteY35-7906" fmla="*/ 924556 h 3120373"/>
              <a:gd name="connsiteX36-7907" fmla="*/ 2195098 w 2195098"/>
              <a:gd name="connsiteY36-7908" fmla="*/ 1040125 h 3120373"/>
              <a:gd name="connsiteX37-7909" fmla="*/ 2195098 w 2195098"/>
              <a:gd name="connsiteY37-7910" fmla="*/ 1155694 h 3120373"/>
              <a:gd name="connsiteX38-7911" fmla="*/ 2195098 w 2195098"/>
              <a:gd name="connsiteY38-7912" fmla="*/ 1271264 h 3120373"/>
              <a:gd name="connsiteX39-7913" fmla="*/ 2195098 w 2195098"/>
              <a:gd name="connsiteY39-7914" fmla="*/ 1386833 h 3120373"/>
              <a:gd name="connsiteX40-7915" fmla="*/ 2195098 w 2195098"/>
              <a:gd name="connsiteY40-7916" fmla="*/ 1502402 h 3120373"/>
              <a:gd name="connsiteX41-7917" fmla="*/ 2195098 w 2195098"/>
              <a:gd name="connsiteY41-7918" fmla="*/ 1617972 h 3120373"/>
              <a:gd name="connsiteX42-7919" fmla="*/ 2195098 w 2195098"/>
              <a:gd name="connsiteY42-7920" fmla="*/ 1733541 h 3120373"/>
              <a:gd name="connsiteX43-7921" fmla="*/ 2195098 w 2195098"/>
              <a:gd name="connsiteY43-7922" fmla="*/ 1849110 h 3120373"/>
              <a:gd name="connsiteX44-7923" fmla="*/ 2195098 w 2195098"/>
              <a:gd name="connsiteY44-7924" fmla="*/ 1964680 h 3120373"/>
              <a:gd name="connsiteX45-7925" fmla="*/ 2195098 w 2195098"/>
              <a:gd name="connsiteY45-7926" fmla="*/ 2080249 h 3120373"/>
              <a:gd name="connsiteX46-7927" fmla="*/ 2195098 w 2195098"/>
              <a:gd name="connsiteY46-7928" fmla="*/ 2195818 h 3120373"/>
              <a:gd name="connsiteX47-7929" fmla="*/ 2195098 w 2195098"/>
              <a:gd name="connsiteY47-7930" fmla="*/ 2311388 h 3120373"/>
              <a:gd name="connsiteX48-7931" fmla="*/ 2195098 w 2195098"/>
              <a:gd name="connsiteY48-7932" fmla="*/ 2426957 h 3120373"/>
              <a:gd name="connsiteX49-7933" fmla="*/ 2195098 w 2195098"/>
              <a:gd name="connsiteY49-7934" fmla="*/ 2542526 h 3120373"/>
              <a:gd name="connsiteX50-7935" fmla="*/ 2195098 w 2195098"/>
              <a:gd name="connsiteY50-7936" fmla="*/ 2658096 h 3120373"/>
              <a:gd name="connsiteX51-7937" fmla="*/ 2195098 w 2195098"/>
              <a:gd name="connsiteY51-7938" fmla="*/ 2773665 h 3120373"/>
              <a:gd name="connsiteX52-7939" fmla="*/ 2195098 w 2195098"/>
              <a:gd name="connsiteY52-7940" fmla="*/ 2889234 h 3120373"/>
              <a:gd name="connsiteX53-7941" fmla="*/ 2195098 w 2195098"/>
              <a:gd name="connsiteY53-7942" fmla="*/ 3004804 h 3120373"/>
              <a:gd name="connsiteX54-7943" fmla="*/ 2195098 w 2195098"/>
              <a:gd name="connsiteY54-7944" fmla="*/ 3120373 h 3120373"/>
              <a:gd name="connsiteX55-7945" fmla="*/ 2113798 w 2195098"/>
              <a:gd name="connsiteY55-7946" fmla="*/ 3120373 h 3120373"/>
              <a:gd name="connsiteX56-7947" fmla="*/ 2032498 w 2195098"/>
              <a:gd name="connsiteY56-7948" fmla="*/ 3120373 h 3120373"/>
              <a:gd name="connsiteX57-7949" fmla="*/ 1951198 w 2195098"/>
              <a:gd name="connsiteY57-7950" fmla="*/ 3120373 h 3120373"/>
              <a:gd name="connsiteX58-7951" fmla="*/ 1869898 w 2195098"/>
              <a:gd name="connsiteY58-7952" fmla="*/ 3120373 h 3120373"/>
              <a:gd name="connsiteX59-7953" fmla="*/ 1788599 w 2195098"/>
              <a:gd name="connsiteY59-7954" fmla="*/ 3120373 h 3120373"/>
              <a:gd name="connsiteX60-7955" fmla="*/ 1707299 w 2195098"/>
              <a:gd name="connsiteY60-7956" fmla="*/ 3120373 h 3120373"/>
              <a:gd name="connsiteX61-7957" fmla="*/ 1625999 w 2195098"/>
              <a:gd name="connsiteY61-7958" fmla="*/ 3120373 h 3120373"/>
              <a:gd name="connsiteX62-7959" fmla="*/ 1544699 w 2195098"/>
              <a:gd name="connsiteY62-7960" fmla="*/ 3120373 h 3120373"/>
              <a:gd name="connsiteX63-7961" fmla="*/ 1463399 w 2195098"/>
              <a:gd name="connsiteY63-7962" fmla="*/ 3120373 h 3120373"/>
              <a:gd name="connsiteX64-7963" fmla="*/ 1382099 w 2195098"/>
              <a:gd name="connsiteY64-7964" fmla="*/ 3120373 h 3120373"/>
              <a:gd name="connsiteX65-7965" fmla="*/ 1300799 w 2195098"/>
              <a:gd name="connsiteY65-7966" fmla="*/ 3120373 h 3120373"/>
              <a:gd name="connsiteX66-7967" fmla="*/ 1219499 w 2195098"/>
              <a:gd name="connsiteY66-7968" fmla="*/ 3120373 h 3120373"/>
              <a:gd name="connsiteX67-7969" fmla="*/ 1138199 w 2195098"/>
              <a:gd name="connsiteY67-7970" fmla="*/ 3120373 h 3120373"/>
              <a:gd name="connsiteX68-7971" fmla="*/ 1056899 w 2195098"/>
              <a:gd name="connsiteY68-7972" fmla="*/ 3120373 h 3120373"/>
              <a:gd name="connsiteX69-7973" fmla="*/ 975599 w 2195098"/>
              <a:gd name="connsiteY69-7974" fmla="*/ 3120373 h 3120373"/>
              <a:gd name="connsiteX70-7975" fmla="*/ 894299 w 2195098"/>
              <a:gd name="connsiteY70-7976" fmla="*/ 3120373 h 3120373"/>
              <a:gd name="connsiteX71-7977" fmla="*/ 812999 w 2195098"/>
              <a:gd name="connsiteY71-7978" fmla="*/ 3120373 h 3120373"/>
              <a:gd name="connsiteX72-7979" fmla="*/ 731699 w 2195098"/>
              <a:gd name="connsiteY72-7980" fmla="*/ 3120373 h 3120373"/>
              <a:gd name="connsiteX73-7981" fmla="*/ 650399 w 2195098"/>
              <a:gd name="connsiteY73-7982" fmla="*/ 3120373 h 3120373"/>
              <a:gd name="connsiteX74-7983" fmla="*/ 569099 w 2195098"/>
              <a:gd name="connsiteY74-7984" fmla="*/ 3120373 h 3120373"/>
              <a:gd name="connsiteX75-7985" fmla="*/ 487799 w 2195098"/>
              <a:gd name="connsiteY75-7986" fmla="*/ 3120373 h 3120373"/>
              <a:gd name="connsiteX76-7987" fmla="*/ 406499 w 2195098"/>
              <a:gd name="connsiteY76-7988" fmla="*/ 3120373 h 3120373"/>
              <a:gd name="connsiteX77-7989" fmla="*/ 325199 w 2195098"/>
              <a:gd name="connsiteY77-7990" fmla="*/ 3120373 h 3120373"/>
              <a:gd name="connsiteX78-7991" fmla="*/ 243900 w 2195098"/>
              <a:gd name="connsiteY78-7992" fmla="*/ 3120373 h 3120373"/>
              <a:gd name="connsiteX79-7993" fmla="*/ 81300 w 2195098"/>
              <a:gd name="connsiteY79-7994" fmla="*/ 3120373 h 3120373"/>
              <a:gd name="connsiteX80-7995" fmla="*/ 0 w 2195098"/>
              <a:gd name="connsiteY80-7996" fmla="*/ 3120373 h 3120373"/>
              <a:gd name="connsiteX81-7997" fmla="*/ 0 w 2195098"/>
              <a:gd name="connsiteY81-7998" fmla="*/ 2773665 h 3120373"/>
              <a:gd name="connsiteX82-7999" fmla="*/ 0 w 2195098"/>
              <a:gd name="connsiteY82-8000" fmla="*/ 2426957 h 3120373"/>
              <a:gd name="connsiteX83-8001" fmla="*/ 0 w 2195098"/>
              <a:gd name="connsiteY83-8002" fmla="*/ 2080249 h 3120373"/>
              <a:gd name="connsiteX84-8003" fmla="*/ 0 w 2195098"/>
              <a:gd name="connsiteY84-8004" fmla="*/ 1733541 h 3120373"/>
              <a:gd name="connsiteX85-8005" fmla="*/ 0 w 2195098"/>
              <a:gd name="connsiteY85-8006" fmla="*/ 1386832 h 3120373"/>
              <a:gd name="connsiteX86-8007" fmla="*/ 0 w 2195098"/>
              <a:gd name="connsiteY86-8008" fmla="*/ 1040124 h 3120373"/>
              <a:gd name="connsiteX87-8009" fmla="*/ 0 w 2195098"/>
              <a:gd name="connsiteY87-8010" fmla="*/ 693416 h 3120373"/>
              <a:gd name="connsiteX88-8011" fmla="*/ 0 w 2195098"/>
              <a:gd name="connsiteY88-8012" fmla="*/ 346708 h 3120373"/>
              <a:gd name="connsiteX89" fmla="*/ 0 w 2195098"/>
              <a:gd name="connsiteY89" fmla="*/ 0 h 3120373"/>
              <a:gd name="connsiteX0-8013" fmla="*/ 0 w 2195098"/>
              <a:gd name="connsiteY0-8014" fmla="*/ 0 h 3120373"/>
              <a:gd name="connsiteX1-8015" fmla="*/ 81300 w 2195098"/>
              <a:gd name="connsiteY1-8016" fmla="*/ 0 h 3120373"/>
              <a:gd name="connsiteX2-8017" fmla="*/ 162600 w 2195098"/>
              <a:gd name="connsiteY2-8018" fmla="*/ 0 h 3120373"/>
              <a:gd name="connsiteX3-8019" fmla="*/ 243900 w 2195098"/>
              <a:gd name="connsiteY3-8020" fmla="*/ 0 h 3120373"/>
              <a:gd name="connsiteX4-8021" fmla="*/ 325199 w 2195098"/>
              <a:gd name="connsiteY4-8022" fmla="*/ 0 h 3120373"/>
              <a:gd name="connsiteX5-8023" fmla="*/ 406499 w 2195098"/>
              <a:gd name="connsiteY5-8024" fmla="*/ 0 h 3120373"/>
              <a:gd name="connsiteX6-8025" fmla="*/ 487799 w 2195098"/>
              <a:gd name="connsiteY6-8026" fmla="*/ 0 h 3120373"/>
              <a:gd name="connsiteX7-8027" fmla="*/ 569099 w 2195098"/>
              <a:gd name="connsiteY7-8028" fmla="*/ 0 h 3120373"/>
              <a:gd name="connsiteX8-8029" fmla="*/ 650399 w 2195098"/>
              <a:gd name="connsiteY8-8030" fmla="*/ 0 h 3120373"/>
              <a:gd name="connsiteX9-8031" fmla="*/ 731699 w 2195098"/>
              <a:gd name="connsiteY9-8032" fmla="*/ 0 h 3120373"/>
              <a:gd name="connsiteX10-8033" fmla="*/ 812999 w 2195098"/>
              <a:gd name="connsiteY10-8034" fmla="*/ 0 h 3120373"/>
              <a:gd name="connsiteX11-8035" fmla="*/ 894299 w 2195098"/>
              <a:gd name="connsiteY11-8036" fmla="*/ 0 h 3120373"/>
              <a:gd name="connsiteX12-8037" fmla="*/ 975599 w 2195098"/>
              <a:gd name="connsiteY12-8038" fmla="*/ 0 h 3120373"/>
              <a:gd name="connsiteX13-8039" fmla="*/ 1056899 w 2195098"/>
              <a:gd name="connsiteY13-8040" fmla="*/ 0 h 3120373"/>
              <a:gd name="connsiteX14-8041" fmla="*/ 1138199 w 2195098"/>
              <a:gd name="connsiteY14-8042" fmla="*/ 0 h 3120373"/>
              <a:gd name="connsiteX15-8043" fmla="*/ 1219499 w 2195098"/>
              <a:gd name="connsiteY15-8044" fmla="*/ 0 h 3120373"/>
              <a:gd name="connsiteX16-8045" fmla="*/ 1300799 w 2195098"/>
              <a:gd name="connsiteY16-8046" fmla="*/ 0 h 3120373"/>
              <a:gd name="connsiteX17-8047" fmla="*/ 1382099 w 2195098"/>
              <a:gd name="connsiteY17-8048" fmla="*/ 0 h 3120373"/>
              <a:gd name="connsiteX18-8049" fmla="*/ 1463399 w 2195098"/>
              <a:gd name="connsiteY18-8050" fmla="*/ 0 h 3120373"/>
              <a:gd name="connsiteX19-8051" fmla="*/ 1544699 w 2195098"/>
              <a:gd name="connsiteY19-8052" fmla="*/ 0 h 3120373"/>
              <a:gd name="connsiteX20-8053" fmla="*/ 1625999 w 2195098"/>
              <a:gd name="connsiteY20-8054" fmla="*/ 0 h 3120373"/>
              <a:gd name="connsiteX21-8055" fmla="*/ 1707299 w 2195098"/>
              <a:gd name="connsiteY21-8056" fmla="*/ 0 h 3120373"/>
              <a:gd name="connsiteX22-8057" fmla="*/ 1788599 w 2195098"/>
              <a:gd name="connsiteY22-8058" fmla="*/ 0 h 3120373"/>
              <a:gd name="connsiteX23-8059" fmla="*/ 1869898 w 2195098"/>
              <a:gd name="connsiteY23-8060" fmla="*/ 0 h 3120373"/>
              <a:gd name="connsiteX24-8061" fmla="*/ 1951198 w 2195098"/>
              <a:gd name="connsiteY24-8062" fmla="*/ 0 h 3120373"/>
              <a:gd name="connsiteX25-8063" fmla="*/ 2032498 w 2195098"/>
              <a:gd name="connsiteY25-8064" fmla="*/ 0 h 3120373"/>
              <a:gd name="connsiteX26-8065" fmla="*/ 2113798 w 2195098"/>
              <a:gd name="connsiteY26-8066" fmla="*/ 0 h 3120373"/>
              <a:gd name="connsiteX27-8067" fmla="*/ 2195098 w 2195098"/>
              <a:gd name="connsiteY27-8068" fmla="*/ 0 h 3120373"/>
              <a:gd name="connsiteX28-8069" fmla="*/ 2195098 w 2195098"/>
              <a:gd name="connsiteY28-8070" fmla="*/ 115569 h 3120373"/>
              <a:gd name="connsiteX29-8071" fmla="*/ 2195098 w 2195098"/>
              <a:gd name="connsiteY29-8072" fmla="*/ 231139 h 3120373"/>
              <a:gd name="connsiteX30-8073" fmla="*/ 2195098 w 2195098"/>
              <a:gd name="connsiteY30-8074" fmla="*/ 346708 h 3120373"/>
              <a:gd name="connsiteX31-8075" fmla="*/ 2195098 w 2195098"/>
              <a:gd name="connsiteY31-8076" fmla="*/ 462278 h 3120373"/>
              <a:gd name="connsiteX32-8077" fmla="*/ 2195098 w 2195098"/>
              <a:gd name="connsiteY32-8078" fmla="*/ 577847 h 3120373"/>
              <a:gd name="connsiteX33-8079" fmla="*/ 2195098 w 2195098"/>
              <a:gd name="connsiteY33-8080" fmla="*/ 693417 h 3120373"/>
              <a:gd name="connsiteX34-8081" fmla="*/ 2195098 w 2195098"/>
              <a:gd name="connsiteY34-8082" fmla="*/ 808986 h 3120373"/>
              <a:gd name="connsiteX35-8083" fmla="*/ 2195098 w 2195098"/>
              <a:gd name="connsiteY35-8084" fmla="*/ 924556 h 3120373"/>
              <a:gd name="connsiteX36-8085" fmla="*/ 2195098 w 2195098"/>
              <a:gd name="connsiteY36-8086" fmla="*/ 1040125 h 3120373"/>
              <a:gd name="connsiteX37-8087" fmla="*/ 2195098 w 2195098"/>
              <a:gd name="connsiteY37-8088" fmla="*/ 1155694 h 3120373"/>
              <a:gd name="connsiteX38-8089" fmla="*/ 2195098 w 2195098"/>
              <a:gd name="connsiteY38-8090" fmla="*/ 1271264 h 3120373"/>
              <a:gd name="connsiteX39-8091" fmla="*/ 2195098 w 2195098"/>
              <a:gd name="connsiteY39-8092" fmla="*/ 1386833 h 3120373"/>
              <a:gd name="connsiteX40-8093" fmla="*/ 2195098 w 2195098"/>
              <a:gd name="connsiteY40-8094" fmla="*/ 1502402 h 3120373"/>
              <a:gd name="connsiteX41-8095" fmla="*/ 2195098 w 2195098"/>
              <a:gd name="connsiteY41-8096" fmla="*/ 1617972 h 3120373"/>
              <a:gd name="connsiteX42-8097" fmla="*/ 2195098 w 2195098"/>
              <a:gd name="connsiteY42-8098" fmla="*/ 1733541 h 3120373"/>
              <a:gd name="connsiteX43-8099" fmla="*/ 2195098 w 2195098"/>
              <a:gd name="connsiteY43-8100" fmla="*/ 1849110 h 3120373"/>
              <a:gd name="connsiteX44-8101" fmla="*/ 2195098 w 2195098"/>
              <a:gd name="connsiteY44-8102" fmla="*/ 1964680 h 3120373"/>
              <a:gd name="connsiteX45-8103" fmla="*/ 2195098 w 2195098"/>
              <a:gd name="connsiteY45-8104" fmla="*/ 2080249 h 3120373"/>
              <a:gd name="connsiteX46-8105" fmla="*/ 2195098 w 2195098"/>
              <a:gd name="connsiteY46-8106" fmla="*/ 2195818 h 3120373"/>
              <a:gd name="connsiteX47-8107" fmla="*/ 2195098 w 2195098"/>
              <a:gd name="connsiteY47-8108" fmla="*/ 2311388 h 3120373"/>
              <a:gd name="connsiteX48-8109" fmla="*/ 2195098 w 2195098"/>
              <a:gd name="connsiteY48-8110" fmla="*/ 2426957 h 3120373"/>
              <a:gd name="connsiteX49-8111" fmla="*/ 2195098 w 2195098"/>
              <a:gd name="connsiteY49-8112" fmla="*/ 2542526 h 3120373"/>
              <a:gd name="connsiteX50-8113" fmla="*/ 2195098 w 2195098"/>
              <a:gd name="connsiteY50-8114" fmla="*/ 2658096 h 3120373"/>
              <a:gd name="connsiteX51-8115" fmla="*/ 2195098 w 2195098"/>
              <a:gd name="connsiteY51-8116" fmla="*/ 2773665 h 3120373"/>
              <a:gd name="connsiteX52-8117" fmla="*/ 2195098 w 2195098"/>
              <a:gd name="connsiteY52-8118" fmla="*/ 2889234 h 3120373"/>
              <a:gd name="connsiteX53-8119" fmla="*/ 2195098 w 2195098"/>
              <a:gd name="connsiteY53-8120" fmla="*/ 3004804 h 3120373"/>
              <a:gd name="connsiteX54-8121" fmla="*/ 2195098 w 2195098"/>
              <a:gd name="connsiteY54-8122" fmla="*/ 3120373 h 3120373"/>
              <a:gd name="connsiteX55-8123" fmla="*/ 2113798 w 2195098"/>
              <a:gd name="connsiteY55-8124" fmla="*/ 3120373 h 3120373"/>
              <a:gd name="connsiteX56-8125" fmla="*/ 2032498 w 2195098"/>
              <a:gd name="connsiteY56-8126" fmla="*/ 3120373 h 3120373"/>
              <a:gd name="connsiteX57-8127" fmla="*/ 1951198 w 2195098"/>
              <a:gd name="connsiteY57-8128" fmla="*/ 3120373 h 3120373"/>
              <a:gd name="connsiteX58-8129" fmla="*/ 1869898 w 2195098"/>
              <a:gd name="connsiteY58-8130" fmla="*/ 3120373 h 3120373"/>
              <a:gd name="connsiteX59-8131" fmla="*/ 1788599 w 2195098"/>
              <a:gd name="connsiteY59-8132" fmla="*/ 3120373 h 3120373"/>
              <a:gd name="connsiteX60-8133" fmla="*/ 1707299 w 2195098"/>
              <a:gd name="connsiteY60-8134" fmla="*/ 3120373 h 3120373"/>
              <a:gd name="connsiteX61-8135" fmla="*/ 1625999 w 2195098"/>
              <a:gd name="connsiteY61-8136" fmla="*/ 3120373 h 3120373"/>
              <a:gd name="connsiteX62-8137" fmla="*/ 1544699 w 2195098"/>
              <a:gd name="connsiteY62-8138" fmla="*/ 3120373 h 3120373"/>
              <a:gd name="connsiteX63-8139" fmla="*/ 1463399 w 2195098"/>
              <a:gd name="connsiteY63-8140" fmla="*/ 3120373 h 3120373"/>
              <a:gd name="connsiteX64-8141" fmla="*/ 1382099 w 2195098"/>
              <a:gd name="connsiteY64-8142" fmla="*/ 3120373 h 3120373"/>
              <a:gd name="connsiteX65-8143" fmla="*/ 1300799 w 2195098"/>
              <a:gd name="connsiteY65-8144" fmla="*/ 3120373 h 3120373"/>
              <a:gd name="connsiteX66-8145" fmla="*/ 1219499 w 2195098"/>
              <a:gd name="connsiteY66-8146" fmla="*/ 3120373 h 3120373"/>
              <a:gd name="connsiteX67-8147" fmla="*/ 1138199 w 2195098"/>
              <a:gd name="connsiteY67-8148" fmla="*/ 3120373 h 3120373"/>
              <a:gd name="connsiteX68-8149" fmla="*/ 1056899 w 2195098"/>
              <a:gd name="connsiteY68-8150" fmla="*/ 3120373 h 3120373"/>
              <a:gd name="connsiteX69-8151" fmla="*/ 975599 w 2195098"/>
              <a:gd name="connsiteY69-8152" fmla="*/ 3120373 h 3120373"/>
              <a:gd name="connsiteX70-8153" fmla="*/ 894299 w 2195098"/>
              <a:gd name="connsiteY70-8154" fmla="*/ 3120373 h 3120373"/>
              <a:gd name="connsiteX71-8155" fmla="*/ 812999 w 2195098"/>
              <a:gd name="connsiteY71-8156" fmla="*/ 3120373 h 3120373"/>
              <a:gd name="connsiteX72-8157" fmla="*/ 731699 w 2195098"/>
              <a:gd name="connsiteY72-8158" fmla="*/ 3120373 h 3120373"/>
              <a:gd name="connsiteX73-8159" fmla="*/ 650399 w 2195098"/>
              <a:gd name="connsiteY73-8160" fmla="*/ 3120373 h 3120373"/>
              <a:gd name="connsiteX74-8161" fmla="*/ 569099 w 2195098"/>
              <a:gd name="connsiteY74-8162" fmla="*/ 3120373 h 3120373"/>
              <a:gd name="connsiteX75-8163" fmla="*/ 487799 w 2195098"/>
              <a:gd name="connsiteY75-8164" fmla="*/ 3120373 h 3120373"/>
              <a:gd name="connsiteX76-8165" fmla="*/ 406499 w 2195098"/>
              <a:gd name="connsiteY76-8166" fmla="*/ 3120373 h 3120373"/>
              <a:gd name="connsiteX77-8167" fmla="*/ 325199 w 2195098"/>
              <a:gd name="connsiteY77-8168" fmla="*/ 3120373 h 3120373"/>
              <a:gd name="connsiteX78-8169" fmla="*/ 243900 w 2195098"/>
              <a:gd name="connsiteY78-8170" fmla="*/ 3120373 h 3120373"/>
              <a:gd name="connsiteX79-8171" fmla="*/ 162600 w 2195098"/>
              <a:gd name="connsiteY79-8172" fmla="*/ 3120373 h 3120373"/>
              <a:gd name="connsiteX80-8173" fmla="*/ 81300 w 2195098"/>
              <a:gd name="connsiteY80-8174" fmla="*/ 3120373 h 3120373"/>
              <a:gd name="connsiteX81-8175" fmla="*/ 0 w 2195098"/>
              <a:gd name="connsiteY81-8176" fmla="*/ 3120373 h 3120373"/>
              <a:gd name="connsiteX82-8177" fmla="*/ 0 w 2195098"/>
              <a:gd name="connsiteY82-8178" fmla="*/ 2773665 h 3120373"/>
              <a:gd name="connsiteX83-8179" fmla="*/ 0 w 2195098"/>
              <a:gd name="connsiteY83-8180" fmla="*/ 2426957 h 3120373"/>
              <a:gd name="connsiteX84-8181" fmla="*/ 0 w 2195098"/>
              <a:gd name="connsiteY84-8182" fmla="*/ 2080249 h 3120373"/>
              <a:gd name="connsiteX85-8183" fmla="*/ 0 w 2195098"/>
              <a:gd name="connsiteY85-8184" fmla="*/ 1733541 h 3120373"/>
              <a:gd name="connsiteX86-8185" fmla="*/ 0 w 2195098"/>
              <a:gd name="connsiteY86-8186" fmla="*/ 1386832 h 3120373"/>
              <a:gd name="connsiteX87-8187" fmla="*/ 0 w 2195098"/>
              <a:gd name="connsiteY87-8188" fmla="*/ 1040124 h 3120373"/>
              <a:gd name="connsiteX88-8189" fmla="*/ 0 w 2195098"/>
              <a:gd name="connsiteY88-8190" fmla="*/ 693416 h 3120373"/>
              <a:gd name="connsiteX89-8191" fmla="*/ 0 w 2195098"/>
              <a:gd name="connsiteY89-8192" fmla="*/ 346708 h 3120373"/>
              <a:gd name="connsiteX90" fmla="*/ 0 w 2195098"/>
              <a:gd name="connsiteY90" fmla="*/ 0 h 3120373"/>
              <a:gd name="connsiteX0-8193" fmla="*/ 0 w 2195098"/>
              <a:gd name="connsiteY0-8194" fmla="*/ 0 h 3120373"/>
              <a:gd name="connsiteX1-8195" fmla="*/ 81300 w 2195098"/>
              <a:gd name="connsiteY1-8196" fmla="*/ 0 h 3120373"/>
              <a:gd name="connsiteX2-8197" fmla="*/ 162600 w 2195098"/>
              <a:gd name="connsiteY2-8198" fmla="*/ 0 h 3120373"/>
              <a:gd name="connsiteX3-8199" fmla="*/ 243900 w 2195098"/>
              <a:gd name="connsiteY3-8200" fmla="*/ 0 h 3120373"/>
              <a:gd name="connsiteX4-8201" fmla="*/ 325199 w 2195098"/>
              <a:gd name="connsiteY4-8202" fmla="*/ 0 h 3120373"/>
              <a:gd name="connsiteX5-8203" fmla="*/ 406499 w 2195098"/>
              <a:gd name="connsiteY5-8204" fmla="*/ 0 h 3120373"/>
              <a:gd name="connsiteX6-8205" fmla="*/ 487799 w 2195098"/>
              <a:gd name="connsiteY6-8206" fmla="*/ 0 h 3120373"/>
              <a:gd name="connsiteX7-8207" fmla="*/ 569099 w 2195098"/>
              <a:gd name="connsiteY7-8208" fmla="*/ 0 h 3120373"/>
              <a:gd name="connsiteX8-8209" fmla="*/ 650399 w 2195098"/>
              <a:gd name="connsiteY8-8210" fmla="*/ 0 h 3120373"/>
              <a:gd name="connsiteX9-8211" fmla="*/ 731699 w 2195098"/>
              <a:gd name="connsiteY9-8212" fmla="*/ 0 h 3120373"/>
              <a:gd name="connsiteX10-8213" fmla="*/ 812999 w 2195098"/>
              <a:gd name="connsiteY10-8214" fmla="*/ 0 h 3120373"/>
              <a:gd name="connsiteX11-8215" fmla="*/ 894299 w 2195098"/>
              <a:gd name="connsiteY11-8216" fmla="*/ 0 h 3120373"/>
              <a:gd name="connsiteX12-8217" fmla="*/ 975599 w 2195098"/>
              <a:gd name="connsiteY12-8218" fmla="*/ 0 h 3120373"/>
              <a:gd name="connsiteX13-8219" fmla="*/ 1056899 w 2195098"/>
              <a:gd name="connsiteY13-8220" fmla="*/ 0 h 3120373"/>
              <a:gd name="connsiteX14-8221" fmla="*/ 1138199 w 2195098"/>
              <a:gd name="connsiteY14-8222" fmla="*/ 0 h 3120373"/>
              <a:gd name="connsiteX15-8223" fmla="*/ 1219499 w 2195098"/>
              <a:gd name="connsiteY15-8224" fmla="*/ 0 h 3120373"/>
              <a:gd name="connsiteX16-8225" fmla="*/ 1300799 w 2195098"/>
              <a:gd name="connsiteY16-8226" fmla="*/ 0 h 3120373"/>
              <a:gd name="connsiteX17-8227" fmla="*/ 1382099 w 2195098"/>
              <a:gd name="connsiteY17-8228" fmla="*/ 0 h 3120373"/>
              <a:gd name="connsiteX18-8229" fmla="*/ 1463399 w 2195098"/>
              <a:gd name="connsiteY18-8230" fmla="*/ 0 h 3120373"/>
              <a:gd name="connsiteX19-8231" fmla="*/ 1544699 w 2195098"/>
              <a:gd name="connsiteY19-8232" fmla="*/ 0 h 3120373"/>
              <a:gd name="connsiteX20-8233" fmla="*/ 1625999 w 2195098"/>
              <a:gd name="connsiteY20-8234" fmla="*/ 0 h 3120373"/>
              <a:gd name="connsiteX21-8235" fmla="*/ 1707299 w 2195098"/>
              <a:gd name="connsiteY21-8236" fmla="*/ 0 h 3120373"/>
              <a:gd name="connsiteX22-8237" fmla="*/ 1788599 w 2195098"/>
              <a:gd name="connsiteY22-8238" fmla="*/ 0 h 3120373"/>
              <a:gd name="connsiteX23-8239" fmla="*/ 1869898 w 2195098"/>
              <a:gd name="connsiteY23-8240" fmla="*/ 0 h 3120373"/>
              <a:gd name="connsiteX24-8241" fmla="*/ 1951198 w 2195098"/>
              <a:gd name="connsiteY24-8242" fmla="*/ 0 h 3120373"/>
              <a:gd name="connsiteX25-8243" fmla="*/ 2032498 w 2195098"/>
              <a:gd name="connsiteY25-8244" fmla="*/ 0 h 3120373"/>
              <a:gd name="connsiteX26-8245" fmla="*/ 2113798 w 2195098"/>
              <a:gd name="connsiteY26-8246" fmla="*/ 0 h 3120373"/>
              <a:gd name="connsiteX27-8247" fmla="*/ 2195098 w 2195098"/>
              <a:gd name="connsiteY27-8248" fmla="*/ 0 h 3120373"/>
              <a:gd name="connsiteX28-8249" fmla="*/ 2195098 w 2195098"/>
              <a:gd name="connsiteY28-8250" fmla="*/ 115569 h 3120373"/>
              <a:gd name="connsiteX29-8251" fmla="*/ 2195098 w 2195098"/>
              <a:gd name="connsiteY29-8252" fmla="*/ 231139 h 3120373"/>
              <a:gd name="connsiteX30-8253" fmla="*/ 2195098 w 2195098"/>
              <a:gd name="connsiteY30-8254" fmla="*/ 346708 h 3120373"/>
              <a:gd name="connsiteX31-8255" fmla="*/ 2195098 w 2195098"/>
              <a:gd name="connsiteY31-8256" fmla="*/ 462278 h 3120373"/>
              <a:gd name="connsiteX32-8257" fmla="*/ 2195098 w 2195098"/>
              <a:gd name="connsiteY32-8258" fmla="*/ 577847 h 3120373"/>
              <a:gd name="connsiteX33-8259" fmla="*/ 2195098 w 2195098"/>
              <a:gd name="connsiteY33-8260" fmla="*/ 693417 h 3120373"/>
              <a:gd name="connsiteX34-8261" fmla="*/ 2195098 w 2195098"/>
              <a:gd name="connsiteY34-8262" fmla="*/ 808986 h 3120373"/>
              <a:gd name="connsiteX35-8263" fmla="*/ 2195098 w 2195098"/>
              <a:gd name="connsiteY35-8264" fmla="*/ 924556 h 3120373"/>
              <a:gd name="connsiteX36-8265" fmla="*/ 2195098 w 2195098"/>
              <a:gd name="connsiteY36-8266" fmla="*/ 1040125 h 3120373"/>
              <a:gd name="connsiteX37-8267" fmla="*/ 2195098 w 2195098"/>
              <a:gd name="connsiteY37-8268" fmla="*/ 1155694 h 3120373"/>
              <a:gd name="connsiteX38-8269" fmla="*/ 2195098 w 2195098"/>
              <a:gd name="connsiteY38-8270" fmla="*/ 1271264 h 3120373"/>
              <a:gd name="connsiteX39-8271" fmla="*/ 2195098 w 2195098"/>
              <a:gd name="connsiteY39-8272" fmla="*/ 1386833 h 3120373"/>
              <a:gd name="connsiteX40-8273" fmla="*/ 2195098 w 2195098"/>
              <a:gd name="connsiteY40-8274" fmla="*/ 1502402 h 3120373"/>
              <a:gd name="connsiteX41-8275" fmla="*/ 2195098 w 2195098"/>
              <a:gd name="connsiteY41-8276" fmla="*/ 1617972 h 3120373"/>
              <a:gd name="connsiteX42-8277" fmla="*/ 2195098 w 2195098"/>
              <a:gd name="connsiteY42-8278" fmla="*/ 1733541 h 3120373"/>
              <a:gd name="connsiteX43-8279" fmla="*/ 2195098 w 2195098"/>
              <a:gd name="connsiteY43-8280" fmla="*/ 1849110 h 3120373"/>
              <a:gd name="connsiteX44-8281" fmla="*/ 2195098 w 2195098"/>
              <a:gd name="connsiteY44-8282" fmla="*/ 1964680 h 3120373"/>
              <a:gd name="connsiteX45-8283" fmla="*/ 2195098 w 2195098"/>
              <a:gd name="connsiteY45-8284" fmla="*/ 2080249 h 3120373"/>
              <a:gd name="connsiteX46-8285" fmla="*/ 2195098 w 2195098"/>
              <a:gd name="connsiteY46-8286" fmla="*/ 2195818 h 3120373"/>
              <a:gd name="connsiteX47-8287" fmla="*/ 2195098 w 2195098"/>
              <a:gd name="connsiteY47-8288" fmla="*/ 2311388 h 3120373"/>
              <a:gd name="connsiteX48-8289" fmla="*/ 2195098 w 2195098"/>
              <a:gd name="connsiteY48-8290" fmla="*/ 2426957 h 3120373"/>
              <a:gd name="connsiteX49-8291" fmla="*/ 2195098 w 2195098"/>
              <a:gd name="connsiteY49-8292" fmla="*/ 2542526 h 3120373"/>
              <a:gd name="connsiteX50-8293" fmla="*/ 2195098 w 2195098"/>
              <a:gd name="connsiteY50-8294" fmla="*/ 2658096 h 3120373"/>
              <a:gd name="connsiteX51-8295" fmla="*/ 2195098 w 2195098"/>
              <a:gd name="connsiteY51-8296" fmla="*/ 2773665 h 3120373"/>
              <a:gd name="connsiteX52-8297" fmla="*/ 2195098 w 2195098"/>
              <a:gd name="connsiteY52-8298" fmla="*/ 2889234 h 3120373"/>
              <a:gd name="connsiteX53-8299" fmla="*/ 2195098 w 2195098"/>
              <a:gd name="connsiteY53-8300" fmla="*/ 3004804 h 3120373"/>
              <a:gd name="connsiteX54-8301" fmla="*/ 2195098 w 2195098"/>
              <a:gd name="connsiteY54-8302" fmla="*/ 3120373 h 3120373"/>
              <a:gd name="connsiteX55-8303" fmla="*/ 2113798 w 2195098"/>
              <a:gd name="connsiteY55-8304" fmla="*/ 3120373 h 3120373"/>
              <a:gd name="connsiteX56-8305" fmla="*/ 2032498 w 2195098"/>
              <a:gd name="connsiteY56-8306" fmla="*/ 3120373 h 3120373"/>
              <a:gd name="connsiteX57-8307" fmla="*/ 1951198 w 2195098"/>
              <a:gd name="connsiteY57-8308" fmla="*/ 3120373 h 3120373"/>
              <a:gd name="connsiteX58-8309" fmla="*/ 1869898 w 2195098"/>
              <a:gd name="connsiteY58-8310" fmla="*/ 3120373 h 3120373"/>
              <a:gd name="connsiteX59-8311" fmla="*/ 1788599 w 2195098"/>
              <a:gd name="connsiteY59-8312" fmla="*/ 3120373 h 3120373"/>
              <a:gd name="connsiteX60-8313" fmla="*/ 1707299 w 2195098"/>
              <a:gd name="connsiteY60-8314" fmla="*/ 3120373 h 3120373"/>
              <a:gd name="connsiteX61-8315" fmla="*/ 1625999 w 2195098"/>
              <a:gd name="connsiteY61-8316" fmla="*/ 3120373 h 3120373"/>
              <a:gd name="connsiteX62-8317" fmla="*/ 1544699 w 2195098"/>
              <a:gd name="connsiteY62-8318" fmla="*/ 3120373 h 3120373"/>
              <a:gd name="connsiteX63-8319" fmla="*/ 1463399 w 2195098"/>
              <a:gd name="connsiteY63-8320" fmla="*/ 3120373 h 3120373"/>
              <a:gd name="connsiteX64-8321" fmla="*/ 1382099 w 2195098"/>
              <a:gd name="connsiteY64-8322" fmla="*/ 3120373 h 3120373"/>
              <a:gd name="connsiteX65-8323" fmla="*/ 1300799 w 2195098"/>
              <a:gd name="connsiteY65-8324" fmla="*/ 3120373 h 3120373"/>
              <a:gd name="connsiteX66-8325" fmla="*/ 1219499 w 2195098"/>
              <a:gd name="connsiteY66-8326" fmla="*/ 3120373 h 3120373"/>
              <a:gd name="connsiteX67-8327" fmla="*/ 1138199 w 2195098"/>
              <a:gd name="connsiteY67-8328" fmla="*/ 3120373 h 3120373"/>
              <a:gd name="connsiteX68-8329" fmla="*/ 1056899 w 2195098"/>
              <a:gd name="connsiteY68-8330" fmla="*/ 3120373 h 3120373"/>
              <a:gd name="connsiteX69-8331" fmla="*/ 975599 w 2195098"/>
              <a:gd name="connsiteY69-8332" fmla="*/ 3120373 h 3120373"/>
              <a:gd name="connsiteX70-8333" fmla="*/ 894299 w 2195098"/>
              <a:gd name="connsiteY70-8334" fmla="*/ 3120373 h 3120373"/>
              <a:gd name="connsiteX71-8335" fmla="*/ 812999 w 2195098"/>
              <a:gd name="connsiteY71-8336" fmla="*/ 3120373 h 3120373"/>
              <a:gd name="connsiteX72-8337" fmla="*/ 731699 w 2195098"/>
              <a:gd name="connsiteY72-8338" fmla="*/ 3120373 h 3120373"/>
              <a:gd name="connsiteX73-8339" fmla="*/ 650399 w 2195098"/>
              <a:gd name="connsiteY73-8340" fmla="*/ 3120373 h 3120373"/>
              <a:gd name="connsiteX74-8341" fmla="*/ 569099 w 2195098"/>
              <a:gd name="connsiteY74-8342" fmla="*/ 3120373 h 3120373"/>
              <a:gd name="connsiteX75-8343" fmla="*/ 487799 w 2195098"/>
              <a:gd name="connsiteY75-8344" fmla="*/ 3120373 h 3120373"/>
              <a:gd name="connsiteX76-8345" fmla="*/ 406499 w 2195098"/>
              <a:gd name="connsiteY76-8346" fmla="*/ 3120373 h 3120373"/>
              <a:gd name="connsiteX77-8347" fmla="*/ 325199 w 2195098"/>
              <a:gd name="connsiteY77-8348" fmla="*/ 3120373 h 3120373"/>
              <a:gd name="connsiteX78-8349" fmla="*/ 243900 w 2195098"/>
              <a:gd name="connsiteY78-8350" fmla="*/ 3120373 h 3120373"/>
              <a:gd name="connsiteX79-8351" fmla="*/ 162600 w 2195098"/>
              <a:gd name="connsiteY79-8352" fmla="*/ 3120373 h 3120373"/>
              <a:gd name="connsiteX80-8353" fmla="*/ 81300 w 2195098"/>
              <a:gd name="connsiteY80-8354" fmla="*/ 3120373 h 3120373"/>
              <a:gd name="connsiteX81-8355" fmla="*/ 0 w 2195098"/>
              <a:gd name="connsiteY81-8356" fmla="*/ 3120373 h 3120373"/>
              <a:gd name="connsiteX82-8357" fmla="*/ 0 w 2195098"/>
              <a:gd name="connsiteY82-8358" fmla="*/ 2889234 h 3120373"/>
              <a:gd name="connsiteX83-8359" fmla="*/ 0 w 2195098"/>
              <a:gd name="connsiteY83-8360" fmla="*/ 2773665 h 3120373"/>
              <a:gd name="connsiteX84-8361" fmla="*/ 0 w 2195098"/>
              <a:gd name="connsiteY84-8362" fmla="*/ 2426957 h 3120373"/>
              <a:gd name="connsiteX85-8363" fmla="*/ 0 w 2195098"/>
              <a:gd name="connsiteY85-8364" fmla="*/ 2080249 h 3120373"/>
              <a:gd name="connsiteX86-8365" fmla="*/ 0 w 2195098"/>
              <a:gd name="connsiteY86-8366" fmla="*/ 1733541 h 3120373"/>
              <a:gd name="connsiteX87-8367" fmla="*/ 0 w 2195098"/>
              <a:gd name="connsiteY87-8368" fmla="*/ 1386832 h 3120373"/>
              <a:gd name="connsiteX88-8369" fmla="*/ 0 w 2195098"/>
              <a:gd name="connsiteY88-8370" fmla="*/ 1040124 h 3120373"/>
              <a:gd name="connsiteX89-8371" fmla="*/ 0 w 2195098"/>
              <a:gd name="connsiteY89-8372" fmla="*/ 693416 h 3120373"/>
              <a:gd name="connsiteX90-8373" fmla="*/ 0 w 2195098"/>
              <a:gd name="connsiteY90-8374" fmla="*/ 346708 h 3120373"/>
              <a:gd name="connsiteX91" fmla="*/ 0 w 2195098"/>
              <a:gd name="connsiteY91" fmla="*/ 0 h 3120373"/>
              <a:gd name="connsiteX0-8375" fmla="*/ 0 w 2195098"/>
              <a:gd name="connsiteY0-8376" fmla="*/ 0 h 3120373"/>
              <a:gd name="connsiteX1-8377" fmla="*/ 81300 w 2195098"/>
              <a:gd name="connsiteY1-8378" fmla="*/ 0 h 3120373"/>
              <a:gd name="connsiteX2-8379" fmla="*/ 162600 w 2195098"/>
              <a:gd name="connsiteY2-8380" fmla="*/ 0 h 3120373"/>
              <a:gd name="connsiteX3-8381" fmla="*/ 243900 w 2195098"/>
              <a:gd name="connsiteY3-8382" fmla="*/ 0 h 3120373"/>
              <a:gd name="connsiteX4-8383" fmla="*/ 325199 w 2195098"/>
              <a:gd name="connsiteY4-8384" fmla="*/ 0 h 3120373"/>
              <a:gd name="connsiteX5-8385" fmla="*/ 406499 w 2195098"/>
              <a:gd name="connsiteY5-8386" fmla="*/ 0 h 3120373"/>
              <a:gd name="connsiteX6-8387" fmla="*/ 487799 w 2195098"/>
              <a:gd name="connsiteY6-8388" fmla="*/ 0 h 3120373"/>
              <a:gd name="connsiteX7-8389" fmla="*/ 569099 w 2195098"/>
              <a:gd name="connsiteY7-8390" fmla="*/ 0 h 3120373"/>
              <a:gd name="connsiteX8-8391" fmla="*/ 650399 w 2195098"/>
              <a:gd name="connsiteY8-8392" fmla="*/ 0 h 3120373"/>
              <a:gd name="connsiteX9-8393" fmla="*/ 731699 w 2195098"/>
              <a:gd name="connsiteY9-8394" fmla="*/ 0 h 3120373"/>
              <a:gd name="connsiteX10-8395" fmla="*/ 812999 w 2195098"/>
              <a:gd name="connsiteY10-8396" fmla="*/ 0 h 3120373"/>
              <a:gd name="connsiteX11-8397" fmla="*/ 894299 w 2195098"/>
              <a:gd name="connsiteY11-8398" fmla="*/ 0 h 3120373"/>
              <a:gd name="connsiteX12-8399" fmla="*/ 975599 w 2195098"/>
              <a:gd name="connsiteY12-8400" fmla="*/ 0 h 3120373"/>
              <a:gd name="connsiteX13-8401" fmla="*/ 1056899 w 2195098"/>
              <a:gd name="connsiteY13-8402" fmla="*/ 0 h 3120373"/>
              <a:gd name="connsiteX14-8403" fmla="*/ 1138199 w 2195098"/>
              <a:gd name="connsiteY14-8404" fmla="*/ 0 h 3120373"/>
              <a:gd name="connsiteX15-8405" fmla="*/ 1219499 w 2195098"/>
              <a:gd name="connsiteY15-8406" fmla="*/ 0 h 3120373"/>
              <a:gd name="connsiteX16-8407" fmla="*/ 1300799 w 2195098"/>
              <a:gd name="connsiteY16-8408" fmla="*/ 0 h 3120373"/>
              <a:gd name="connsiteX17-8409" fmla="*/ 1382099 w 2195098"/>
              <a:gd name="connsiteY17-8410" fmla="*/ 0 h 3120373"/>
              <a:gd name="connsiteX18-8411" fmla="*/ 1463399 w 2195098"/>
              <a:gd name="connsiteY18-8412" fmla="*/ 0 h 3120373"/>
              <a:gd name="connsiteX19-8413" fmla="*/ 1544699 w 2195098"/>
              <a:gd name="connsiteY19-8414" fmla="*/ 0 h 3120373"/>
              <a:gd name="connsiteX20-8415" fmla="*/ 1625999 w 2195098"/>
              <a:gd name="connsiteY20-8416" fmla="*/ 0 h 3120373"/>
              <a:gd name="connsiteX21-8417" fmla="*/ 1707299 w 2195098"/>
              <a:gd name="connsiteY21-8418" fmla="*/ 0 h 3120373"/>
              <a:gd name="connsiteX22-8419" fmla="*/ 1788599 w 2195098"/>
              <a:gd name="connsiteY22-8420" fmla="*/ 0 h 3120373"/>
              <a:gd name="connsiteX23-8421" fmla="*/ 1869898 w 2195098"/>
              <a:gd name="connsiteY23-8422" fmla="*/ 0 h 3120373"/>
              <a:gd name="connsiteX24-8423" fmla="*/ 1951198 w 2195098"/>
              <a:gd name="connsiteY24-8424" fmla="*/ 0 h 3120373"/>
              <a:gd name="connsiteX25-8425" fmla="*/ 2032498 w 2195098"/>
              <a:gd name="connsiteY25-8426" fmla="*/ 0 h 3120373"/>
              <a:gd name="connsiteX26-8427" fmla="*/ 2113798 w 2195098"/>
              <a:gd name="connsiteY26-8428" fmla="*/ 0 h 3120373"/>
              <a:gd name="connsiteX27-8429" fmla="*/ 2195098 w 2195098"/>
              <a:gd name="connsiteY27-8430" fmla="*/ 0 h 3120373"/>
              <a:gd name="connsiteX28-8431" fmla="*/ 2195098 w 2195098"/>
              <a:gd name="connsiteY28-8432" fmla="*/ 115569 h 3120373"/>
              <a:gd name="connsiteX29-8433" fmla="*/ 2195098 w 2195098"/>
              <a:gd name="connsiteY29-8434" fmla="*/ 231139 h 3120373"/>
              <a:gd name="connsiteX30-8435" fmla="*/ 2195098 w 2195098"/>
              <a:gd name="connsiteY30-8436" fmla="*/ 346708 h 3120373"/>
              <a:gd name="connsiteX31-8437" fmla="*/ 2195098 w 2195098"/>
              <a:gd name="connsiteY31-8438" fmla="*/ 462278 h 3120373"/>
              <a:gd name="connsiteX32-8439" fmla="*/ 2195098 w 2195098"/>
              <a:gd name="connsiteY32-8440" fmla="*/ 577847 h 3120373"/>
              <a:gd name="connsiteX33-8441" fmla="*/ 2195098 w 2195098"/>
              <a:gd name="connsiteY33-8442" fmla="*/ 693417 h 3120373"/>
              <a:gd name="connsiteX34-8443" fmla="*/ 2195098 w 2195098"/>
              <a:gd name="connsiteY34-8444" fmla="*/ 808986 h 3120373"/>
              <a:gd name="connsiteX35-8445" fmla="*/ 2195098 w 2195098"/>
              <a:gd name="connsiteY35-8446" fmla="*/ 924556 h 3120373"/>
              <a:gd name="connsiteX36-8447" fmla="*/ 2195098 w 2195098"/>
              <a:gd name="connsiteY36-8448" fmla="*/ 1040125 h 3120373"/>
              <a:gd name="connsiteX37-8449" fmla="*/ 2195098 w 2195098"/>
              <a:gd name="connsiteY37-8450" fmla="*/ 1155694 h 3120373"/>
              <a:gd name="connsiteX38-8451" fmla="*/ 2195098 w 2195098"/>
              <a:gd name="connsiteY38-8452" fmla="*/ 1271264 h 3120373"/>
              <a:gd name="connsiteX39-8453" fmla="*/ 2195098 w 2195098"/>
              <a:gd name="connsiteY39-8454" fmla="*/ 1386833 h 3120373"/>
              <a:gd name="connsiteX40-8455" fmla="*/ 2195098 w 2195098"/>
              <a:gd name="connsiteY40-8456" fmla="*/ 1502402 h 3120373"/>
              <a:gd name="connsiteX41-8457" fmla="*/ 2195098 w 2195098"/>
              <a:gd name="connsiteY41-8458" fmla="*/ 1617972 h 3120373"/>
              <a:gd name="connsiteX42-8459" fmla="*/ 2195098 w 2195098"/>
              <a:gd name="connsiteY42-8460" fmla="*/ 1733541 h 3120373"/>
              <a:gd name="connsiteX43-8461" fmla="*/ 2195098 w 2195098"/>
              <a:gd name="connsiteY43-8462" fmla="*/ 1849110 h 3120373"/>
              <a:gd name="connsiteX44-8463" fmla="*/ 2195098 w 2195098"/>
              <a:gd name="connsiteY44-8464" fmla="*/ 1964680 h 3120373"/>
              <a:gd name="connsiteX45-8465" fmla="*/ 2195098 w 2195098"/>
              <a:gd name="connsiteY45-8466" fmla="*/ 2080249 h 3120373"/>
              <a:gd name="connsiteX46-8467" fmla="*/ 2195098 w 2195098"/>
              <a:gd name="connsiteY46-8468" fmla="*/ 2195818 h 3120373"/>
              <a:gd name="connsiteX47-8469" fmla="*/ 2195098 w 2195098"/>
              <a:gd name="connsiteY47-8470" fmla="*/ 2311388 h 3120373"/>
              <a:gd name="connsiteX48-8471" fmla="*/ 2195098 w 2195098"/>
              <a:gd name="connsiteY48-8472" fmla="*/ 2426957 h 3120373"/>
              <a:gd name="connsiteX49-8473" fmla="*/ 2195098 w 2195098"/>
              <a:gd name="connsiteY49-8474" fmla="*/ 2542526 h 3120373"/>
              <a:gd name="connsiteX50-8475" fmla="*/ 2195098 w 2195098"/>
              <a:gd name="connsiteY50-8476" fmla="*/ 2658096 h 3120373"/>
              <a:gd name="connsiteX51-8477" fmla="*/ 2195098 w 2195098"/>
              <a:gd name="connsiteY51-8478" fmla="*/ 2773665 h 3120373"/>
              <a:gd name="connsiteX52-8479" fmla="*/ 2195098 w 2195098"/>
              <a:gd name="connsiteY52-8480" fmla="*/ 2889234 h 3120373"/>
              <a:gd name="connsiteX53-8481" fmla="*/ 2195098 w 2195098"/>
              <a:gd name="connsiteY53-8482" fmla="*/ 3004804 h 3120373"/>
              <a:gd name="connsiteX54-8483" fmla="*/ 2195098 w 2195098"/>
              <a:gd name="connsiteY54-8484" fmla="*/ 3120373 h 3120373"/>
              <a:gd name="connsiteX55-8485" fmla="*/ 2113798 w 2195098"/>
              <a:gd name="connsiteY55-8486" fmla="*/ 3120373 h 3120373"/>
              <a:gd name="connsiteX56-8487" fmla="*/ 2032498 w 2195098"/>
              <a:gd name="connsiteY56-8488" fmla="*/ 3120373 h 3120373"/>
              <a:gd name="connsiteX57-8489" fmla="*/ 1951198 w 2195098"/>
              <a:gd name="connsiteY57-8490" fmla="*/ 3120373 h 3120373"/>
              <a:gd name="connsiteX58-8491" fmla="*/ 1869898 w 2195098"/>
              <a:gd name="connsiteY58-8492" fmla="*/ 3120373 h 3120373"/>
              <a:gd name="connsiteX59-8493" fmla="*/ 1788599 w 2195098"/>
              <a:gd name="connsiteY59-8494" fmla="*/ 3120373 h 3120373"/>
              <a:gd name="connsiteX60-8495" fmla="*/ 1707299 w 2195098"/>
              <a:gd name="connsiteY60-8496" fmla="*/ 3120373 h 3120373"/>
              <a:gd name="connsiteX61-8497" fmla="*/ 1625999 w 2195098"/>
              <a:gd name="connsiteY61-8498" fmla="*/ 3120373 h 3120373"/>
              <a:gd name="connsiteX62-8499" fmla="*/ 1544699 w 2195098"/>
              <a:gd name="connsiteY62-8500" fmla="*/ 3120373 h 3120373"/>
              <a:gd name="connsiteX63-8501" fmla="*/ 1463399 w 2195098"/>
              <a:gd name="connsiteY63-8502" fmla="*/ 3120373 h 3120373"/>
              <a:gd name="connsiteX64-8503" fmla="*/ 1382099 w 2195098"/>
              <a:gd name="connsiteY64-8504" fmla="*/ 3120373 h 3120373"/>
              <a:gd name="connsiteX65-8505" fmla="*/ 1300799 w 2195098"/>
              <a:gd name="connsiteY65-8506" fmla="*/ 3120373 h 3120373"/>
              <a:gd name="connsiteX66-8507" fmla="*/ 1219499 w 2195098"/>
              <a:gd name="connsiteY66-8508" fmla="*/ 3120373 h 3120373"/>
              <a:gd name="connsiteX67-8509" fmla="*/ 1138199 w 2195098"/>
              <a:gd name="connsiteY67-8510" fmla="*/ 3120373 h 3120373"/>
              <a:gd name="connsiteX68-8511" fmla="*/ 1056899 w 2195098"/>
              <a:gd name="connsiteY68-8512" fmla="*/ 3120373 h 3120373"/>
              <a:gd name="connsiteX69-8513" fmla="*/ 975599 w 2195098"/>
              <a:gd name="connsiteY69-8514" fmla="*/ 3120373 h 3120373"/>
              <a:gd name="connsiteX70-8515" fmla="*/ 894299 w 2195098"/>
              <a:gd name="connsiteY70-8516" fmla="*/ 3120373 h 3120373"/>
              <a:gd name="connsiteX71-8517" fmla="*/ 812999 w 2195098"/>
              <a:gd name="connsiteY71-8518" fmla="*/ 3120373 h 3120373"/>
              <a:gd name="connsiteX72-8519" fmla="*/ 731699 w 2195098"/>
              <a:gd name="connsiteY72-8520" fmla="*/ 3120373 h 3120373"/>
              <a:gd name="connsiteX73-8521" fmla="*/ 650399 w 2195098"/>
              <a:gd name="connsiteY73-8522" fmla="*/ 3120373 h 3120373"/>
              <a:gd name="connsiteX74-8523" fmla="*/ 569099 w 2195098"/>
              <a:gd name="connsiteY74-8524" fmla="*/ 3120373 h 3120373"/>
              <a:gd name="connsiteX75-8525" fmla="*/ 487799 w 2195098"/>
              <a:gd name="connsiteY75-8526" fmla="*/ 3120373 h 3120373"/>
              <a:gd name="connsiteX76-8527" fmla="*/ 406499 w 2195098"/>
              <a:gd name="connsiteY76-8528" fmla="*/ 3120373 h 3120373"/>
              <a:gd name="connsiteX77-8529" fmla="*/ 325199 w 2195098"/>
              <a:gd name="connsiteY77-8530" fmla="*/ 3120373 h 3120373"/>
              <a:gd name="connsiteX78-8531" fmla="*/ 243900 w 2195098"/>
              <a:gd name="connsiteY78-8532" fmla="*/ 3120373 h 3120373"/>
              <a:gd name="connsiteX79-8533" fmla="*/ 162600 w 2195098"/>
              <a:gd name="connsiteY79-8534" fmla="*/ 3120373 h 3120373"/>
              <a:gd name="connsiteX80-8535" fmla="*/ 81300 w 2195098"/>
              <a:gd name="connsiteY80-8536" fmla="*/ 3120373 h 3120373"/>
              <a:gd name="connsiteX81-8537" fmla="*/ 0 w 2195098"/>
              <a:gd name="connsiteY81-8538" fmla="*/ 3120373 h 3120373"/>
              <a:gd name="connsiteX82-8539" fmla="*/ 0 w 2195098"/>
              <a:gd name="connsiteY82-8540" fmla="*/ 3004804 h 3120373"/>
              <a:gd name="connsiteX83-8541" fmla="*/ 0 w 2195098"/>
              <a:gd name="connsiteY83-8542" fmla="*/ 2889234 h 3120373"/>
              <a:gd name="connsiteX84-8543" fmla="*/ 0 w 2195098"/>
              <a:gd name="connsiteY84-8544" fmla="*/ 2773665 h 3120373"/>
              <a:gd name="connsiteX85-8545" fmla="*/ 0 w 2195098"/>
              <a:gd name="connsiteY85-8546" fmla="*/ 2426957 h 3120373"/>
              <a:gd name="connsiteX86-8547" fmla="*/ 0 w 2195098"/>
              <a:gd name="connsiteY86-8548" fmla="*/ 2080249 h 3120373"/>
              <a:gd name="connsiteX87-8549" fmla="*/ 0 w 2195098"/>
              <a:gd name="connsiteY87-8550" fmla="*/ 1733541 h 3120373"/>
              <a:gd name="connsiteX88-8551" fmla="*/ 0 w 2195098"/>
              <a:gd name="connsiteY88-8552" fmla="*/ 1386832 h 3120373"/>
              <a:gd name="connsiteX89-8553" fmla="*/ 0 w 2195098"/>
              <a:gd name="connsiteY89-8554" fmla="*/ 1040124 h 3120373"/>
              <a:gd name="connsiteX90-8555" fmla="*/ 0 w 2195098"/>
              <a:gd name="connsiteY90-8556" fmla="*/ 693416 h 3120373"/>
              <a:gd name="connsiteX91-8557" fmla="*/ 0 w 2195098"/>
              <a:gd name="connsiteY91-8558" fmla="*/ 346708 h 3120373"/>
              <a:gd name="connsiteX92" fmla="*/ 0 w 2195098"/>
              <a:gd name="connsiteY92" fmla="*/ 0 h 3120373"/>
              <a:gd name="connsiteX0-8559" fmla="*/ 0 w 2195098"/>
              <a:gd name="connsiteY0-8560" fmla="*/ 0 h 3120373"/>
              <a:gd name="connsiteX1-8561" fmla="*/ 81300 w 2195098"/>
              <a:gd name="connsiteY1-8562" fmla="*/ 0 h 3120373"/>
              <a:gd name="connsiteX2-8563" fmla="*/ 162600 w 2195098"/>
              <a:gd name="connsiteY2-8564" fmla="*/ 0 h 3120373"/>
              <a:gd name="connsiteX3-8565" fmla="*/ 243900 w 2195098"/>
              <a:gd name="connsiteY3-8566" fmla="*/ 0 h 3120373"/>
              <a:gd name="connsiteX4-8567" fmla="*/ 325199 w 2195098"/>
              <a:gd name="connsiteY4-8568" fmla="*/ 0 h 3120373"/>
              <a:gd name="connsiteX5-8569" fmla="*/ 406499 w 2195098"/>
              <a:gd name="connsiteY5-8570" fmla="*/ 0 h 3120373"/>
              <a:gd name="connsiteX6-8571" fmla="*/ 487799 w 2195098"/>
              <a:gd name="connsiteY6-8572" fmla="*/ 0 h 3120373"/>
              <a:gd name="connsiteX7-8573" fmla="*/ 569099 w 2195098"/>
              <a:gd name="connsiteY7-8574" fmla="*/ 0 h 3120373"/>
              <a:gd name="connsiteX8-8575" fmla="*/ 650399 w 2195098"/>
              <a:gd name="connsiteY8-8576" fmla="*/ 0 h 3120373"/>
              <a:gd name="connsiteX9-8577" fmla="*/ 731699 w 2195098"/>
              <a:gd name="connsiteY9-8578" fmla="*/ 0 h 3120373"/>
              <a:gd name="connsiteX10-8579" fmla="*/ 812999 w 2195098"/>
              <a:gd name="connsiteY10-8580" fmla="*/ 0 h 3120373"/>
              <a:gd name="connsiteX11-8581" fmla="*/ 894299 w 2195098"/>
              <a:gd name="connsiteY11-8582" fmla="*/ 0 h 3120373"/>
              <a:gd name="connsiteX12-8583" fmla="*/ 975599 w 2195098"/>
              <a:gd name="connsiteY12-8584" fmla="*/ 0 h 3120373"/>
              <a:gd name="connsiteX13-8585" fmla="*/ 1056899 w 2195098"/>
              <a:gd name="connsiteY13-8586" fmla="*/ 0 h 3120373"/>
              <a:gd name="connsiteX14-8587" fmla="*/ 1138199 w 2195098"/>
              <a:gd name="connsiteY14-8588" fmla="*/ 0 h 3120373"/>
              <a:gd name="connsiteX15-8589" fmla="*/ 1219499 w 2195098"/>
              <a:gd name="connsiteY15-8590" fmla="*/ 0 h 3120373"/>
              <a:gd name="connsiteX16-8591" fmla="*/ 1300799 w 2195098"/>
              <a:gd name="connsiteY16-8592" fmla="*/ 0 h 3120373"/>
              <a:gd name="connsiteX17-8593" fmla="*/ 1382099 w 2195098"/>
              <a:gd name="connsiteY17-8594" fmla="*/ 0 h 3120373"/>
              <a:gd name="connsiteX18-8595" fmla="*/ 1463399 w 2195098"/>
              <a:gd name="connsiteY18-8596" fmla="*/ 0 h 3120373"/>
              <a:gd name="connsiteX19-8597" fmla="*/ 1544699 w 2195098"/>
              <a:gd name="connsiteY19-8598" fmla="*/ 0 h 3120373"/>
              <a:gd name="connsiteX20-8599" fmla="*/ 1625999 w 2195098"/>
              <a:gd name="connsiteY20-8600" fmla="*/ 0 h 3120373"/>
              <a:gd name="connsiteX21-8601" fmla="*/ 1707299 w 2195098"/>
              <a:gd name="connsiteY21-8602" fmla="*/ 0 h 3120373"/>
              <a:gd name="connsiteX22-8603" fmla="*/ 1788599 w 2195098"/>
              <a:gd name="connsiteY22-8604" fmla="*/ 0 h 3120373"/>
              <a:gd name="connsiteX23-8605" fmla="*/ 1869898 w 2195098"/>
              <a:gd name="connsiteY23-8606" fmla="*/ 0 h 3120373"/>
              <a:gd name="connsiteX24-8607" fmla="*/ 1951198 w 2195098"/>
              <a:gd name="connsiteY24-8608" fmla="*/ 0 h 3120373"/>
              <a:gd name="connsiteX25-8609" fmla="*/ 2032498 w 2195098"/>
              <a:gd name="connsiteY25-8610" fmla="*/ 0 h 3120373"/>
              <a:gd name="connsiteX26-8611" fmla="*/ 2113798 w 2195098"/>
              <a:gd name="connsiteY26-8612" fmla="*/ 0 h 3120373"/>
              <a:gd name="connsiteX27-8613" fmla="*/ 2195098 w 2195098"/>
              <a:gd name="connsiteY27-8614" fmla="*/ 0 h 3120373"/>
              <a:gd name="connsiteX28-8615" fmla="*/ 2195098 w 2195098"/>
              <a:gd name="connsiteY28-8616" fmla="*/ 115569 h 3120373"/>
              <a:gd name="connsiteX29-8617" fmla="*/ 2195098 w 2195098"/>
              <a:gd name="connsiteY29-8618" fmla="*/ 231139 h 3120373"/>
              <a:gd name="connsiteX30-8619" fmla="*/ 2195098 w 2195098"/>
              <a:gd name="connsiteY30-8620" fmla="*/ 346708 h 3120373"/>
              <a:gd name="connsiteX31-8621" fmla="*/ 2195098 w 2195098"/>
              <a:gd name="connsiteY31-8622" fmla="*/ 462278 h 3120373"/>
              <a:gd name="connsiteX32-8623" fmla="*/ 2195098 w 2195098"/>
              <a:gd name="connsiteY32-8624" fmla="*/ 577847 h 3120373"/>
              <a:gd name="connsiteX33-8625" fmla="*/ 2195098 w 2195098"/>
              <a:gd name="connsiteY33-8626" fmla="*/ 693417 h 3120373"/>
              <a:gd name="connsiteX34-8627" fmla="*/ 2195098 w 2195098"/>
              <a:gd name="connsiteY34-8628" fmla="*/ 808986 h 3120373"/>
              <a:gd name="connsiteX35-8629" fmla="*/ 2195098 w 2195098"/>
              <a:gd name="connsiteY35-8630" fmla="*/ 924556 h 3120373"/>
              <a:gd name="connsiteX36-8631" fmla="*/ 2195098 w 2195098"/>
              <a:gd name="connsiteY36-8632" fmla="*/ 1040125 h 3120373"/>
              <a:gd name="connsiteX37-8633" fmla="*/ 2195098 w 2195098"/>
              <a:gd name="connsiteY37-8634" fmla="*/ 1155694 h 3120373"/>
              <a:gd name="connsiteX38-8635" fmla="*/ 2195098 w 2195098"/>
              <a:gd name="connsiteY38-8636" fmla="*/ 1271264 h 3120373"/>
              <a:gd name="connsiteX39-8637" fmla="*/ 2195098 w 2195098"/>
              <a:gd name="connsiteY39-8638" fmla="*/ 1386833 h 3120373"/>
              <a:gd name="connsiteX40-8639" fmla="*/ 2195098 w 2195098"/>
              <a:gd name="connsiteY40-8640" fmla="*/ 1502402 h 3120373"/>
              <a:gd name="connsiteX41-8641" fmla="*/ 2195098 w 2195098"/>
              <a:gd name="connsiteY41-8642" fmla="*/ 1617972 h 3120373"/>
              <a:gd name="connsiteX42-8643" fmla="*/ 2195098 w 2195098"/>
              <a:gd name="connsiteY42-8644" fmla="*/ 1733541 h 3120373"/>
              <a:gd name="connsiteX43-8645" fmla="*/ 2195098 w 2195098"/>
              <a:gd name="connsiteY43-8646" fmla="*/ 1849110 h 3120373"/>
              <a:gd name="connsiteX44-8647" fmla="*/ 2195098 w 2195098"/>
              <a:gd name="connsiteY44-8648" fmla="*/ 1964680 h 3120373"/>
              <a:gd name="connsiteX45-8649" fmla="*/ 2195098 w 2195098"/>
              <a:gd name="connsiteY45-8650" fmla="*/ 2080249 h 3120373"/>
              <a:gd name="connsiteX46-8651" fmla="*/ 2195098 w 2195098"/>
              <a:gd name="connsiteY46-8652" fmla="*/ 2195818 h 3120373"/>
              <a:gd name="connsiteX47-8653" fmla="*/ 2195098 w 2195098"/>
              <a:gd name="connsiteY47-8654" fmla="*/ 2311388 h 3120373"/>
              <a:gd name="connsiteX48-8655" fmla="*/ 2195098 w 2195098"/>
              <a:gd name="connsiteY48-8656" fmla="*/ 2426957 h 3120373"/>
              <a:gd name="connsiteX49-8657" fmla="*/ 2195098 w 2195098"/>
              <a:gd name="connsiteY49-8658" fmla="*/ 2542526 h 3120373"/>
              <a:gd name="connsiteX50-8659" fmla="*/ 2195098 w 2195098"/>
              <a:gd name="connsiteY50-8660" fmla="*/ 2658096 h 3120373"/>
              <a:gd name="connsiteX51-8661" fmla="*/ 2195098 w 2195098"/>
              <a:gd name="connsiteY51-8662" fmla="*/ 2773665 h 3120373"/>
              <a:gd name="connsiteX52-8663" fmla="*/ 2195098 w 2195098"/>
              <a:gd name="connsiteY52-8664" fmla="*/ 2889234 h 3120373"/>
              <a:gd name="connsiteX53-8665" fmla="*/ 2195098 w 2195098"/>
              <a:gd name="connsiteY53-8666" fmla="*/ 3004804 h 3120373"/>
              <a:gd name="connsiteX54-8667" fmla="*/ 2195098 w 2195098"/>
              <a:gd name="connsiteY54-8668" fmla="*/ 3120373 h 3120373"/>
              <a:gd name="connsiteX55-8669" fmla="*/ 2113798 w 2195098"/>
              <a:gd name="connsiteY55-8670" fmla="*/ 3120373 h 3120373"/>
              <a:gd name="connsiteX56-8671" fmla="*/ 2032498 w 2195098"/>
              <a:gd name="connsiteY56-8672" fmla="*/ 3120373 h 3120373"/>
              <a:gd name="connsiteX57-8673" fmla="*/ 1951198 w 2195098"/>
              <a:gd name="connsiteY57-8674" fmla="*/ 3120373 h 3120373"/>
              <a:gd name="connsiteX58-8675" fmla="*/ 1869898 w 2195098"/>
              <a:gd name="connsiteY58-8676" fmla="*/ 3120373 h 3120373"/>
              <a:gd name="connsiteX59-8677" fmla="*/ 1788599 w 2195098"/>
              <a:gd name="connsiteY59-8678" fmla="*/ 3120373 h 3120373"/>
              <a:gd name="connsiteX60-8679" fmla="*/ 1707299 w 2195098"/>
              <a:gd name="connsiteY60-8680" fmla="*/ 3120373 h 3120373"/>
              <a:gd name="connsiteX61-8681" fmla="*/ 1625999 w 2195098"/>
              <a:gd name="connsiteY61-8682" fmla="*/ 3120373 h 3120373"/>
              <a:gd name="connsiteX62-8683" fmla="*/ 1544699 w 2195098"/>
              <a:gd name="connsiteY62-8684" fmla="*/ 3120373 h 3120373"/>
              <a:gd name="connsiteX63-8685" fmla="*/ 1463399 w 2195098"/>
              <a:gd name="connsiteY63-8686" fmla="*/ 3120373 h 3120373"/>
              <a:gd name="connsiteX64-8687" fmla="*/ 1382099 w 2195098"/>
              <a:gd name="connsiteY64-8688" fmla="*/ 3120373 h 3120373"/>
              <a:gd name="connsiteX65-8689" fmla="*/ 1300799 w 2195098"/>
              <a:gd name="connsiteY65-8690" fmla="*/ 3120373 h 3120373"/>
              <a:gd name="connsiteX66-8691" fmla="*/ 1219499 w 2195098"/>
              <a:gd name="connsiteY66-8692" fmla="*/ 3120373 h 3120373"/>
              <a:gd name="connsiteX67-8693" fmla="*/ 1138199 w 2195098"/>
              <a:gd name="connsiteY67-8694" fmla="*/ 3120373 h 3120373"/>
              <a:gd name="connsiteX68-8695" fmla="*/ 1056899 w 2195098"/>
              <a:gd name="connsiteY68-8696" fmla="*/ 3120373 h 3120373"/>
              <a:gd name="connsiteX69-8697" fmla="*/ 975599 w 2195098"/>
              <a:gd name="connsiteY69-8698" fmla="*/ 3120373 h 3120373"/>
              <a:gd name="connsiteX70-8699" fmla="*/ 894299 w 2195098"/>
              <a:gd name="connsiteY70-8700" fmla="*/ 3120373 h 3120373"/>
              <a:gd name="connsiteX71-8701" fmla="*/ 812999 w 2195098"/>
              <a:gd name="connsiteY71-8702" fmla="*/ 3120373 h 3120373"/>
              <a:gd name="connsiteX72-8703" fmla="*/ 731699 w 2195098"/>
              <a:gd name="connsiteY72-8704" fmla="*/ 3120373 h 3120373"/>
              <a:gd name="connsiteX73-8705" fmla="*/ 650399 w 2195098"/>
              <a:gd name="connsiteY73-8706" fmla="*/ 3120373 h 3120373"/>
              <a:gd name="connsiteX74-8707" fmla="*/ 569099 w 2195098"/>
              <a:gd name="connsiteY74-8708" fmla="*/ 3120373 h 3120373"/>
              <a:gd name="connsiteX75-8709" fmla="*/ 487799 w 2195098"/>
              <a:gd name="connsiteY75-8710" fmla="*/ 3120373 h 3120373"/>
              <a:gd name="connsiteX76-8711" fmla="*/ 406499 w 2195098"/>
              <a:gd name="connsiteY76-8712" fmla="*/ 3120373 h 3120373"/>
              <a:gd name="connsiteX77-8713" fmla="*/ 325199 w 2195098"/>
              <a:gd name="connsiteY77-8714" fmla="*/ 3120373 h 3120373"/>
              <a:gd name="connsiteX78-8715" fmla="*/ 243900 w 2195098"/>
              <a:gd name="connsiteY78-8716" fmla="*/ 3120373 h 3120373"/>
              <a:gd name="connsiteX79-8717" fmla="*/ 162600 w 2195098"/>
              <a:gd name="connsiteY79-8718" fmla="*/ 3120373 h 3120373"/>
              <a:gd name="connsiteX80-8719" fmla="*/ 81300 w 2195098"/>
              <a:gd name="connsiteY80-8720" fmla="*/ 3120373 h 3120373"/>
              <a:gd name="connsiteX81-8721" fmla="*/ 0 w 2195098"/>
              <a:gd name="connsiteY81-8722" fmla="*/ 3120373 h 3120373"/>
              <a:gd name="connsiteX82-8723" fmla="*/ 0 w 2195098"/>
              <a:gd name="connsiteY82-8724" fmla="*/ 3004804 h 3120373"/>
              <a:gd name="connsiteX83-8725" fmla="*/ 0 w 2195098"/>
              <a:gd name="connsiteY83-8726" fmla="*/ 2889234 h 3120373"/>
              <a:gd name="connsiteX84-8727" fmla="*/ 0 w 2195098"/>
              <a:gd name="connsiteY84-8728" fmla="*/ 2773665 h 3120373"/>
              <a:gd name="connsiteX85-8729" fmla="*/ 0 w 2195098"/>
              <a:gd name="connsiteY85-8730" fmla="*/ 2542526 h 3120373"/>
              <a:gd name="connsiteX86-8731" fmla="*/ 0 w 2195098"/>
              <a:gd name="connsiteY86-8732" fmla="*/ 2426957 h 3120373"/>
              <a:gd name="connsiteX87-8733" fmla="*/ 0 w 2195098"/>
              <a:gd name="connsiteY87-8734" fmla="*/ 2080249 h 3120373"/>
              <a:gd name="connsiteX88-8735" fmla="*/ 0 w 2195098"/>
              <a:gd name="connsiteY88-8736" fmla="*/ 1733541 h 3120373"/>
              <a:gd name="connsiteX89-8737" fmla="*/ 0 w 2195098"/>
              <a:gd name="connsiteY89-8738" fmla="*/ 1386832 h 3120373"/>
              <a:gd name="connsiteX90-8739" fmla="*/ 0 w 2195098"/>
              <a:gd name="connsiteY90-8740" fmla="*/ 1040124 h 3120373"/>
              <a:gd name="connsiteX91-8741" fmla="*/ 0 w 2195098"/>
              <a:gd name="connsiteY91-8742" fmla="*/ 693416 h 3120373"/>
              <a:gd name="connsiteX92-8743" fmla="*/ 0 w 2195098"/>
              <a:gd name="connsiteY92-8744" fmla="*/ 346708 h 3120373"/>
              <a:gd name="connsiteX93" fmla="*/ 0 w 2195098"/>
              <a:gd name="connsiteY93" fmla="*/ 0 h 3120373"/>
              <a:gd name="connsiteX0-8745" fmla="*/ 0 w 2195098"/>
              <a:gd name="connsiteY0-8746" fmla="*/ 0 h 3120373"/>
              <a:gd name="connsiteX1-8747" fmla="*/ 81300 w 2195098"/>
              <a:gd name="connsiteY1-8748" fmla="*/ 0 h 3120373"/>
              <a:gd name="connsiteX2-8749" fmla="*/ 162600 w 2195098"/>
              <a:gd name="connsiteY2-8750" fmla="*/ 0 h 3120373"/>
              <a:gd name="connsiteX3-8751" fmla="*/ 243900 w 2195098"/>
              <a:gd name="connsiteY3-8752" fmla="*/ 0 h 3120373"/>
              <a:gd name="connsiteX4-8753" fmla="*/ 325199 w 2195098"/>
              <a:gd name="connsiteY4-8754" fmla="*/ 0 h 3120373"/>
              <a:gd name="connsiteX5-8755" fmla="*/ 406499 w 2195098"/>
              <a:gd name="connsiteY5-8756" fmla="*/ 0 h 3120373"/>
              <a:gd name="connsiteX6-8757" fmla="*/ 487799 w 2195098"/>
              <a:gd name="connsiteY6-8758" fmla="*/ 0 h 3120373"/>
              <a:gd name="connsiteX7-8759" fmla="*/ 569099 w 2195098"/>
              <a:gd name="connsiteY7-8760" fmla="*/ 0 h 3120373"/>
              <a:gd name="connsiteX8-8761" fmla="*/ 650399 w 2195098"/>
              <a:gd name="connsiteY8-8762" fmla="*/ 0 h 3120373"/>
              <a:gd name="connsiteX9-8763" fmla="*/ 731699 w 2195098"/>
              <a:gd name="connsiteY9-8764" fmla="*/ 0 h 3120373"/>
              <a:gd name="connsiteX10-8765" fmla="*/ 812999 w 2195098"/>
              <a:gd name="connsiteY10-8766" fmla="*/ 0 h 3120373"/>
              <a:gd name="connsiteX11-8767" fmla="*/ 894299 w 2195098"/>
              <a:gd name="connsiteY11-8768" fmla="*/ 0 h 3120373"/>
              <a:gd name="connsiteX12-8769" fmla="*/ 975599 w 2195098"/>
              <a:gd name="connsiteY12-8770" fmla="*/ 0 h 3120373"/>
              <a:gd name="connsiteX13-8771" fmla="*/ 1056899 w 2195098"/>
              <a:gd name="connsiteY13-8772" fmla="*/ 0 h 3120373"/>
              <a:gd name="connsiteX14-8773" fmla="*/ 1138199 w 2195098"/>
              <a:gd name="connsiteY14-8774" fmla="*/ 0 h 3120373"/>
              <a:gd name="connsiteX15-8775" fmla="*/ 1219499 w 2195098"/>
              <a:gd name="connsiteY15-8776" fmla="*/ 0 h 3120373"/>
              <a:gd name="connsiteX16-8777" fmla="*/ 1300799 w 2195098"/>
              <a:gd name="connsiteY16-8778" fmla="*/ 0 h 3120373"/>
              <a:gd name="connsiteX17-8779" fmla="*/ 1382099 w 2195098"/>
              <a:gd name="connsiteY17-8780" fmla="*/ 0 h 3120373"/>
              <a:gd name="connsiteX18-8781" fmla="*/ 1463399 w 2195098"/>
              <a:gd name="connsiteY18-8782" fmla="*/ 0 h 3120373"/>
              <a:gd name="connsiteX19-8783" fmla="*/ 1544699 w 2195098"/>
              <a:gd name="connsiteY19-8784" fmla="*/ 0 h 3120373"/>
              <a:gd name="connsiteX20-8785" fmla="*/ 1625999 w 2195098"/>
              <a:gd name="connsiteY20-8786" fmla="*/ 0 h 3120373"/>
              <a:gd name="connsiteX21-8787" fmla="*/ 1707299 w 2195098"/>
              <a:gd name="connsiteY21-8788" fmla="*/ 0 h 3120373"/>
              <a:gd name="connsiteX22-8789" fmla="*/ 1788599 w 2195098"/>
              <a:gd name="connsiteY22-8790" fmla="*/ 0 h 3120373"/>
              <a:gd name="connsiteX23-8791" fmla="*/ 1869898 w 2195098"/>
              <a:gd name="connsiteY23-8792" fmla="*/ 0 h 3120373"/>
              <a:gd name="connsiteX24-8793" fmla="*/ 1951198 w 2195098"/>
              <a:gd name="connsiteY24-8794" fmla="*/ 0 h 3120373"/>
              <a:gd name="connsiteX25-8795" fmla="*/ 2032498 w 2195098"/>
              <a:gd name="connsiteY25-8796" fmla="*/ 0 h 3120373"/>
              <a:gd name="connsiteX26-8797" fmla="*/ 2113798 w 2195098"/>
              <a:gd name="connsiteY26-8798" fmla="*/ 0 h 3120373"/>
              <a:gd name="connsiteX27-8799" fmla="*/ 2195098 w 2195098"/>
              <a:gd name="connsiteY27-8800" fmla="*/ 0 h 3120373"/>
              <a:gd name="connsiteX28-8801" fmla="*/ 2195098 w 2195098"/>
              <a:gd name="connsiteY28-8802" fmla="*/ 115569 h 3120373"/>
              <a:gd name="connsiteX29-8803" fmla="*/ 2195098 w 2195098"/>
              <a:gd name="connsiteY29-8804" fmla="*/ 231139 h 3120373"/>
              <a:gd name="connsiteX30-8805" fmla="*/ 2195098 w 2195098"/>
              <a:gd name="connsiteY30-8806" fmla="*/ 346708 h 3120373"/>
              <a:gd name="connsiteX31-8807" fmla="*/ 2195098 w 2195098"/>
              <a:gd name="connsiteY31-8808" fmla="*/ 462278 h 3120373"/>
              <a:gd name="connsiteX32-8809" fmla="*/ 2195098 w 2195098"/>
              <a:gd name="connsiteY32-8810" fmla="*/ 577847 h 3120373"/>
              <a:gd name="connsiteX33-8811" fmla="*/ 2195098 w 2195098"/>
              <a:gd name="connsiteY33-8812" fmla="*/ 693417 h 3120373"/>
              <a:gd name="connsiteX34-8813" fmla="*/ 2195098 w 2195098"/>
              <a:gd name="connsiteY34-8814" fmla="*/ 808986 h 3120373"/>
              <a:gd name="connsiteX35-8815" fmla="*/ 2195098 w 2195098"/>
              <a:gd name="connsiteY35-8816" fmla="*/ 924556 h 3120373"/>
              <a:gd name="connsiteX36-8817" fmla="*/ 2195098 w 2195098"/>
              <a:gd name="connsiteY36-8818" fmla="*/ 1040125 h 3120373"/>
              <a:gd name="connsiteX37-8819" fmla="*/ 2195098 w 2195098"/>
              <a:gd name="connsiteY37-8820" fmla="*/ 1155694 h 3120373"/>
              <a:gd name="connsiteX38-8821" fmla="*/ 2195098 w 2195098"/>
              <a:gd name="connsiteY38-8822" fmla="*/ 1271264 h 3120373"/>
              <a:gd name="connsiteX39-8823" fmla="*/ 2195098 w 2195098"/>
              <a:gd name="connsiteY39-8824" fmla="*/ 1386833 h 3120373"/>
              <a:gd name="connsiteX40-8825" fmla="*/ 2195098 w 2195098"/>
              <a:gd name="connsiteY40-8826" fmla="*/ 1502402 h 3120373"/>
              <a:gd name="connsiteX41-8827" fmla="*/ 2195098 w 2195098"/>
              <a:gd name="connsiteY41-8828" fmla="*/ 1617972 h 3120373"/>
              <a:gd name="connsiteX42-8829" fmla="*/ 2195098 w 2195098"/>
              <a:gd name="connsiteY42-8830" fmla="*/ 1733541 h 3120373"/>
              <a:gd name="connsiteX43-8831" fmla="*/ 2195098 w 2195098"/>
              <a:gd name="connsiteY43-8832" fmla="*/ 1849110 h 3120373"/>
              <a:gd name="connsiteX44-8833" fmla="*/ 2195098 w 2195098"/>
              <a:gd name="connsiteY44-8834" fmla="*/ 1964680 h 3120373"/>
              <a:gd name="connsiteX45-8835" fmla="*/ 2195098 w 2195098"/>
              <a:gd name="connsiteY45-8836" fmla="*/ 2080249 h 3120373"/>
              <a:gd name="connsiteX46-8837" fmla="*/ 2195098 w 2195098"/>
              <a:gd name="connsiteY46-8838" fmla="*/ 2195818 h 3120373"/>
              <a:gd name="connsiteX47-8839" fmla="*/ 2195098 w 2195098"/>
              <a:gd name="connsiteY47-8840" fmla="*/ 2311388 h 3120373"/>
              <a:gd name="connsiteX48-8841" fmla="*/ 2195098 w 2195098"/>
              <a:gd name="connsiteY48-8842" fmla="*/ 2426957 h 3120373"/>
              <a:gd name="connsiteX49-8843" fmla="*/ 2195098 w 2195098"/>
              <a:gd name="connsiteY49-8844" fmla="*/ 2542526 h 3120373"/>
              <a:gd name="connsiteX50-8845" fmla="*/ 2195098 w 2195098"/>
              <a:gd name="connsiteY50-8846" fmla="*/ 2658096 h 3120373"/>
              <a:gd name="connsiteX51-8847" fmla="*/ 2195098 w 2195098"/>
              <a:gd name="connsiteY51-8848" fmla="*/ 2773665 h 3120373"/>
              <a:gd name="connsiteX52-8849" fmla="*/ 2195098 w 2195098"/>
              <a:gd name="connsiteY52-8850" fmla="*/ 2889234 h 3120373"/>
              <a:gd name="connsiteX53-8851" fmla="*/ 2195098 w 2195098"/>
              <a:gd name="connsiteY53-8852" fmla="*/ 3004804 h 3120373"/>
              <a:gd name="connsiteX54-8853" fmla="*/ 2195098 w 2195098"/>
              <a:gd name="connsiteY54-8854" fmla="*/ 3120373 h 3120373"/>
              <a:gd name="connsiteX55-8855" fmla="*/ 2113798 w 2195098"/>
              <a:gd name="connsiteY55-8856" fmla="*/ 3120373 h 3120373"/>
              <a:gd name="connsiteX56-8857" fmla="*/ 2032498 w 2195098"/>
              <a:gd name="connsiteY56-8858" fmla="*/ 3120373 h 3120373"/>
              <a:gd name="connsiteX57-8859" fmla="*/ 1951198 w 2195098"/>
              <a:gd name="connsiteY57-8860" fmla="*/ 3120373 h 3120373"/>
              <a:gd name="connsiteX58-8861" fmla="*/ 1869898 w 2195098"/>
              <a:gd name="connsiteY58-8862" fmla="*/ 3120373 h 3120373"/>
              <a:gd name="connsiteX59-8863" fmla="*/ 1788599 w 2195098"/>
              <a:gd name="connsiteY59-8864" fmla="*/ 3120373 h 3120373"/>
              <a:gd name="connsiteX60-8865" fmla="*/ 1707299 w 2195098"/>
              <a:gd name="connsiteY60-8866" fmla="*/ 3120373 h 3120373"/>
              <a:gd name="connsiteX61-8867" fmla="*/ 1625999 w 2195098"/>
              <a:gd name="connsiteY61-8868" fmla="*/ 3120373 h 3120373"/>
              <a:gd name="connsiteX62-8869" fmla="*/ 1544699 w 2195098"/>
              <a:gd name="connsiteY62-8870" fmla="*/ 3120373 h 3120373"/>
              <a:gd name="connsiteX63-8871" fmla="*/ 1463399 w 2195098"/>
              <a:gd name="connsiteY63-8872" fmla="*/ 3120373 h 3120373"/>
              <a:gd name="connsiteX64-8873" fmla="*/ 1382099 w 2195098"/>
              <a:gd name="connsiteY64-8874" fmla="*/ 3120373 h 3120373"/>
              <a:gd name="connsiteX65-8875" fmla="*/ 1300799 w 2195098"/>
              <a:gd name="connsiteY65-8876" fmla="*/ 3120373 h 3120373"/>
              <a:gd name="connsiteX66-8877" fmla="*/ 1219499 w 2195098"/>
              <a:gd name="connsiteY66-8878" fmla="*/ 3120373 h 3120373"/>
              <a:gd name="connsiteX67-8879" fmla="*/ 1138199 w 2195098"/>
              <a:gd name="connsiteY67-8880" fmla="*/ 3120373 h 3120373"/>
              <a:gd name="connsiteX68-8881" fmla="*/ 1056899 w 2195098"/>
              <a:gd name="connsiteY68-8882" fmla="*/ 3120373 h 3120373"/>
              <a:gd name="connsiteX69-8883" fmla="*/ 975599 w 2195098"/>
              <a:gd name="connsiteY69-8884" fmla="*/ 3120373 h 3120373"/>
              <a:gd name="connsiteX70-8885" fmla="*/ 894299 w 2195098"/>
              <a:gd name="connsiteY70-8886" fmla="*/ 3120373 h 3120373"/>
              <a:gd name="connsiteX71-8887" fmla="*/ 812999 w 2195098"/>
              <a:gd name="connsiteY71-8888" fmla="*/ 3120373 h 3120373"/>
              <a:gd name="connsiteX72-8889" fmla="*/ 731699 w 2195098"/>
              <a:gd name="connsiteY72-8890" fmla="*/ 3120373 h 3120373"/>
              <a:gd name="connsiteX73-8891" fmla="*/ 650399 w 2195098"/>
              <a:gd name="connsiteY73-8892" fmla="*/ 3120373 h 3120373"/>
              <a:gd name="connsiteX74-8893" fmla="*/ 569099 w 2195098"/>
              <a:gd name="connsiteY74-8894" fmla="*/ 3120373 h 3120373"/>
              <a:gd name="connsiteX75-8895" fmla="*/ 487799 w 2195098"/>
              <a:gd name="connsiteY75-8896" fmla="*/ 3120373 h 3120373"/>
              <a:gd name="connsiteX76-8897" fmla="*/ 406499 w 2195098"/>
              <a:gd name="connsiteY76-8898" fmla="*/ 3120373 h 3120373"/>
              <a:gd name="connsiteX77-8899" fmla="*/ 325199 w 2195098"/>
              <a:gd name="connsiteY77-8900" fmla="*/ 3120373 h 3120373"/>
              <a:gd name="connsiteX78-8901" fmla="*/ 243900 w 2195098"/>
              <a:gd name="connsiteY78-8902" fmla="*/ 3120373 h 3120373"/>
              <a:gd name="connsiteX79-8903" fmla="*/ 162600 w 2195098"/>
              <a:gd name="connsiteY79-8904" fmla="*/ 3120373 h 3120373"/>
              <a:gd name="connsiteX80-8905" fmla="*/ 81300 w 2195098"/>
              <a:gd name="connsiteY80-8906" fmla="*/ 3120373 h 3120373"/>
              <a:gd name="connsiteX81-8907" fmla="*/ 0 w 2195098"/>
              <a:gd name="connsiteY81-8908" fmla="*/ 3120373 h 3120373"/>
              <a:gd name="connsiteX82-8909" fmla="*/ 0 w 2195098"/>
              <a:gd name="connsiteY82-8910" fmla="*/ 3004804 h 3120373"/>
              <a:gd name="connsiteX83-8911" fmla="*/ 0 w 2195098"/>
              <a:gd name="connsiteY83-8912" fmla="*/ 2889234 h 3120373"/>
              <a:gd name="connsiteX84-8913" fmla="*/ 0 w 2195098"/>
              <a:gd name="connsiteY84-8914" fmla="*/ 2773665 h 3120373"/>
              <a:gd name="connsiteX85-8915" fmla="*/ 0 w 2195098"/>
              <a:gd name="connsiteY85-8916" fmla="*/ 2658096 h 3120373"/>
              <a:gd name="connsiteX86-8917" fmla="*/ 0 w 2195098"/>
              <a:gd name="connsiteY86-8918" fmla="*/ 2542526 h 3120373"/>
              <a:gd name="connsiteX87-8919" fmla="*/ 0 w 2195098"/>
              <a:gd name="connsiteY87-8920" fmla="*/ 2426957 h 3120373"/>
              <a:gd name="connsiteX88-8921" fmla="*/ 0 w 2195098"/>
              <a:gd name="connsiteY88-8922" fmla="*/ 2080249 h 3120373"/>
              <a:gd name="connsiteX89-8923" fmla="*/ 0 w 2195098"/>
              <a:gd name="connsiteY89-8924" fmla="*/ 1733541 h 3120373"/>
              <a:gd name="connsiteX90-8925" fmla="*/ 0 w 2195098"/>
              <a:gd name="connsiteY90-8926" fmla="*/ 1386832 h 3120373"/>
              <a:gd name="connsiteX91-8927" fmla="*/ 0 w 2195098"/>
              <a:gd name="connsiteY91-8928" fmla="*/ 1040124 h 3120373"/>
              <a:gd name="connsiteX92-8929" fmla="*/ 0 w 2195098"/>
              <a:gd name="connsiteY92-8930" fmla="*/ 693416 h 3120373"/>
              <a:gd name="connsiteX93-8931" fmla="*/ 0 w 2195098"/>
              <a:gd name="connsiteY93-8932" fmla="*/ 346708 h 3120373"/>
              <a:gd name="connsiteX94" fmla="*/ 0 w 2195098"/>
              <a:gd name="connsiteY94" fmla="*/ 0 h 3120373"/>
              <a:gd name="connsiteX0-8933" fmla="*/ 0 w 2195098"/>
              <a:gd name="connsiteY0-8934" fmla="*/ 0 h 3120373"/>
              <a:gd name="connsiteX1-8935" fmla="*/ 81300 w 2195098"/>
              <a:gd name="connsiteY1-8936" fmla="*/ 0 h 3120373"/>
              <a:gd name="connsiteX2-8937" fmla="*/ 162600 w 2195098"/>
              <a:gd name="connsiteY2-8938" fmla="*/ 0 h 3120373"/>
              <a:gd name="connsiteX3-8939" fmla="*/ 243900 w 2195098"/>
              <a:gd name="connsiteY3-8940" fmla="*/ 0 h 3120373"/>
              <a:gd name="connsiteX4-8941" fmla="*/ 325199 w 2195098"/>
              <a:gd name="connsiteY4-8942" fmla="*/ 0 h 3120373"/>
              <a:gd name="connsiteX5-8943" fmla="*/ 406499 w 2195098"/>
              <a:gd name="connsiteY5-8944" fmla="*/ 0 h 3120373"/>
              <a:gd name="connsiteX6-8945" fmla="*/ 487799 w 2195098"/>
              <a:gd name="connsiteY6-8946" fmla="*/ 0 h 3120373"/>
              <a:gd name="connsiteX7-8947" fmla="*/ 569099 w 2195098"/>
              <a:gd name="connsiteY7-8948" fmla="*/ 0 h 3120373"/>
              <a:gd name="connsiteX8-8949" fmla="*/ 650399 w 2195098"/>
              <a:gd name="connsiteY8-8950" fmla="*/ 0 h 3120373"/>
              <a:gd name="connsiteX9-8951" fmla="*/ 731699 w 2195098"/>
              <a:gd name="connsiteY9-8952" fmla="*/ 0 h 3120373"/>
              <a:gd name="connsiteX10-8953" fmla="*/ 812999 w 2195098"/>
              <a:gd name="connsiteY10-8954" fmla="*/ 0 h 3120373"/>
              <a:gd name="connsiteX11-8955" fmla="*/ 894299 w 2195098"/>
              <a:gd name="connsiteY11-8956" fmla="*/ 0 h 3120373"/>
              <a:gd name="connsiteX12-8957" fmla="*/ 975599 w 2195098"/>
              <a:gd name="connsiteY12-8958" fmla="*/ 0 h 3120373"/>
              <a:gd name="connsiteX13-8959" fmla="*/ 1056899 w 2195098"/>
              <a:gd name="connsiteY13-8960" fmla="*/ 0 h 3120373"/>
              <a:gd name="connsiteX14-8961" fmla="*/ 1138199 w 2195098"/>
              <a:gd name="connsiteY14-8962" fmla="*/ 0 h 3120373"/>
              <a:gd name="connsiteX15-8963" fmla="*/ 1219499 w 2195098"/>
              <a:gd name="connsiteY15-8964" fmla="*/ 0 h 3120373"/>
              <a:gd name="connsiteX16-8965" fmla="*/ 1300799 w 2195098"/>
              <a:gd name="connsiteY16-8966" fmla="*/ 0 h 3120373"/>
              <a:gd name="connsiteX17-8967" fmla="*/ 1382099 w 2195098"/>
              <a:gd name="connsiteY17-8968" fmla="*/ 0 h 3120373"/>
              <a:gd name="connsiteX18-8969" fmla="*/ 1463399 w 2195098"/>
              <a:gd name="connsiteY18-8970" fmla="*/ 0 h 3120373"/>
              <a:gd name="connsiteX19-8971" fmla="*/ 1544699 w 2195098"/>
              <a:gd name="connsiteY19-8972" fmla="*/ 0 h 3120373"/>
              <a:gd name="connsiteX20-8973" fmla="*/ 1625999 w 2195098"/>
              <a:gd name="connsiteY20-8974" fmla="*/ 0 h 3120373"/>
              <a:gd name="connsiteX21-8975" fmla="*/ 1707299 w 2195098"/>
              <a:gd name="connsiteY21-8976" fmla="*/ 0 h 3120373"/>
              <a:gd name="connsiteX22-8977" fmla="*/ 1788599 w 2195098"/>
              <a:gd name="connsiteY22-8978" fmla="*/ 0 h 3120373"/>
              <a:gd name="connsiteX23-8979" fmla="*/ 1869898 w 2195098"/>
              <a:gd name="connsiteY23-8980" fmla="*/ 0 h 3120373"/>
              <a:gd name="connsiteX24-8981" fmla="*/ 1951198 w 2195098"/>
              <a:gd name="connsiteY24-8982" fmla="*/ 0 h 3120373"/>
              <a:gd name="connsiteX25-8983" fmla="*/ 2032498 w 2195098"/>
              <a:gd name="connsiteY25-8984" fmla="*/ 0 h 3120373"/>
              <a:gd name="connsiteX26-8985" fmla="*/ 2113798 w 2195098"/>
              <a:gd name="connsiteY26-8986" fmla="*/ 0 h 3120373"/>
              <a:gd name="connsiteX27-8987" fmla="*/ 2195098 w 2195098"/>
              <a:gd name="connsiteY27-8988" fmla="*/ 0 h 3120373"/>
              <a:gd name="connsiteX28-8989" fmla="*/ 2195098 w 2195098"/>
              <a:gd name="connsiteY28-8990" fmla="*/ 115569 h 3120373"/>
              <a:gd name="connsiteX29-8991" fmla="*/ 2195098 w 2195098"/>
              <a:gd name="connsiteY29-8992" fmla="*/ 231139 h 3120373"/>
              <a:gd name="connsiteX30-8993" fmla="*/ 2195098 w 2195098"/>
              <a:gd name="connsiteY30-8994" fmla="*/ 346708 h 3120373"/>
              <a:gd name="connsiteX31-8995" fmla="*/ 2195098 w 2195098"/>
              <a:gd name="connsiteY31-8996" fmla="*/ 462278 h 3120373"/>
              <a:gd name="connsiteX32-8997" fmla="*/ 2195098 w 2195098"/>
              <a:gd name="connsiteY32-8998" fmla="*/ 577847 h 3120373"/>
              <a:gd name="connsiteX33-8999" fmla="*/ 2195098 w 2195098"/>
              <a:gd name="connsiteY33-9000" fmla="*/ 693417 h 3120373"/>
              <a:gd name="connsiteX34-9001" fmla="*/ 2195098 w 2195098"/>
              <a:gd name="connsiteY34-9002" fmla="*/ 808986 h 3120373"/>
              <a:gd name="connsiteX35-9003" fmla="*/ 2195098 w 2195098"/>
              <a:gd name="connsiteY35-9004" fmla="*/ 924556 h 3120373"/>
              <a:gd name="connsiteX36-9005" fmla="*/ 2195098 w 2195098"/>
              <a:gd name="connsiteY36-9006" fmla="*/ 1040125 h 3120373"/>
              <a:gd name="connsiteX37-9007" fmla="*/ 2195098 w 2195098"/>
              <a:gd name="connsiteY37-9008" fmla="*/ 1155694 h 3120373"/>
              <a:gd name="connsiteX38-9009" fmla="*/ 2195098 w 2195098"/>
              <a:gd name="connsiteY38-9010" fmla="*/ 1271264 h 3120373"/>
              <a:gd name="connsiteX39-9011" fmla="*/ 2195098 w 2195098"/>
              <a:gd name="connsiteY39-9012" fmla="*/ 1386833 h 3120373"/>
              <a:gd name="connsiteX40-9013" fmla="*/ 2195098 w 2195098"/>
              <a:gd name="connsiteY40-9014" fmla="*/ 1502402 h 3120373"/>
              <a:gd name="connsiteX41-9015" fmla="*/ 2195098 w 2195098"/>
              <a:gd name="connsiteY41-9016" fmla="*/ 1617972 h 3120373"/>
              <a:gd name="connsiteX42-9017" fmla="*/ 2195098 w 2195098"/>
              <a:gd name="connsiteY42-9018" fmla="*/ 1733541 h 3120373"/>
              <a:gd name="connsiteX43-9019" fmla="*/ 2195098 w 2195098"/>
              <a:gd name="connsiteY43-9020" fmla="*/ 1849110 h 3120373"/>
              <a:gd name="connsiteX44-9021" fmla="*/ 2195098 w 2195098"/>
              <a:gd name="connsiteY44-9022" fmla="*/ 1964680 h 3120373"/>
              <a:gd name="connsiteX45-9023" fmla="*/ 2195098 w 2195098"/>
              <a:gd name="connsiteY45-9024" fmla="*/ 2080249 h 3120373"/>
              <a:gd name="connsiteX46-9025" fmla="*/ 2195098 w 2195098"/>
              <a:gd name="connsiteY46-9026" fmla="*/ 2195818 h 3120373"/>
              <a:gd name="connsiteX47-9027" fmla="*/ 2195098 w 2195098"/>
              <a:gd name="connsiteY47-9028" fmla="*/ 2311388 h 3120373"/>
              <a:gd name="connsiteX48-9029" fmla="*/ 2195098 w 2195098"/>
              <a:gd name="connsiteY48-9030" fmla="*/ 2426957 h 3120373"/>
              <a:gd name="connsiteX49-9031" fmla="*/ 2195098 w 2195098"/>
              <a:gd name="connsiteY49-9032" fmla="*/ 2542526 h 3120373"/>
              <a:gd name="connsiteX50-9033" fmla="*/ 2195098 w 2195098"/>
              <a:gd name="connsiteY50-9034" fmla="*/ 2658096 h 3120373"/>
              <a:gd name="connsiteX51-9035" fmla="*/ 2195098 w 2195098"/>
              <a:gd name="connsiteY51-9036" fmla="*/ 2773665 h 3120373"/>
              <a:gd name="connsiteX52-9037" fmla="*/ 2195098 w 2195098"/>
              <a:gd name="connsiteY52-9038" fmla="*/ 2889234 h 3120373"/>
              <a:gd name="connsiteX53-9039" fmla="*/ 2195098 w 2195098"/>
              <a:gd name="connsiteY53-9040" fmla="*/ 3004804 h 3120373"/>
              <a:gd name="connsiteX54-9041" fmla="*/ 2195098 w 2195098"/>
              <a:gd name="connsiteY54-9042" fmla="*/ 3120373 h 3120373"/>
              <a:gd name="connsiteX55-9043" fmla="*/ 2113798 w 2195098"/>
              <a:gd name="connsiteY55-9044" fmla="*/ 3120373 h 3120373"/>
              <a:gd name="connsiteX56-9045" fmla="*/ 2032498 w 2195098"/>
              <a:gd name="connsiteY56-9046" fmla="*/ 3120373 h 3120373"/>
              <a:gd name="connsiteX57-9047" fmla="*/ 1951198 w 2195098"/>
              <a:gd name="connsiteY57-9048" fmla="*/ 3120373 h 3120373"/>
              <a:gd name="connsiteX58-9049" fmla="*/ 1869898 w 2195098"/>
              <a:gd name="connsiteY58-9050" fmla="*/ 3120373 h 3120373"/>
              <a:gd name="connsiteX59-9051" fmla="*/ 1788599 w 2195098"/>
              <a:gd name="connsiteY59-9052" fmla="*/ 3120373 h 3120373"/>
              <a:gd name="connsiteX60-9053" fmla="*/ 1707299 w 2195098"/>
              <a:gd name="connsiteY60-9054" fmla="*/ 3120373 h 3120373"/>
              <a:gd name="connsiteX61-9055" fmla="*/ 1625999 w 2195098"/>
              <a:gd name="connsiteY61-9056" fmla="*/ 3120373 h 3120373"/>
              <a:gd name="connsiteX62-9057" fmla="*/ 1544699 w 2195098"/>
              <a:gd name="connsiteY62-9058" fmla="*/ 3120373 h 3120373"/>
              <a:gd name="connsiteX63-9059" fmla="*/ 1463399 w 2195098"/>
              <a:gd name="connsiteY63-9060" fmla="*/ 3120373 h 3120373"/>
              <a:gd name="connsiteX64-9061" fmla="*/ 1382099 w 2195098"/>
              <a:gd name="connsiteY64-9062" fmla="*/ 3120373 h 3120373"/>
              <a:gd name="connsiteX65-9063" fmla="*/ 1300799 w 2195098"/>
              <a:gd name="connsiteY65-9064" fmla="*/ 3120373 h 3120373"/>
              <a:gd name="connsiteX66-9065" fmla="*/ 1219499 w 2195098"/>
              <a:gd name="connsiteY66-9066" fmla="*/ 3120373 h 3120373"/>
              <a:gd name="connsiteX67-9067" fmla="*/ 1138199 w 2195098"/>
              <a:gd name="connsiteY67-9068" fmla="*/ 3120373 h 3120373"/>
              <a:gd name="connsiteX68-9069" fmla="*/ 1056899 w 2195098"/>
              <a:gd name="connsiteY68-9070" fmla="*/ 3120373 h 3120373"/>
              <a:gd name="connsiteX69-9071" fmla="*/ 975599 w 2195098"/>
              <a:gd name="connsiteY69-9072" fmla="*/ 3120373 h 3120373"/>
              <a:gd name="connsiteX70-9073" fmla="*/ 894299 w 2195098"/>
              <a:gd name="connsiteY70-9074" fmla="*/ 3120373 h 3120373"/>
              <a:gd name="connsiteX71-9075" fmla="*/ 812999 w 2195098"/>
              <a:gd name="connsiteY71-9076" fmla="*/ 3120373 h 3120373"/>
              <a:gd name="connsiteX72-9077" fmla="*/ 731699 w 2195098"/>
              <a:gd name="connsiteY72-9078" fmla="*/ 3120373 h 3120373"/>
              <a:gd name="connsiteX73-9079" fmla="*/ 650399 w 2195098"/>
              <a:gd name="connsiteY73-9080" fmla="*/ 3120373 h 3120373"/>
              <a:gd name="connsiteX74-9081" fmla="*/ 569099 w 2195098"/>
              <a:gd name="connsiteY74-9082" fmla="*/ 3120373 h 3120373"/>
              <a:gd name="connsiteX75-9083" fmla="*/ 487799 w 2195098"/>
              <a:gd name="connsiteY75-9084" fmla="*/ 3120373 h 3120373"/>
              <a:gd name="connsiteX76-9085" fmla="*/ 406499 w 2195098"/>
              <a:gd name="connsiteY76-9086" fmla="*/ 3120373 h 3120373"/>
              <a:gd name="connsiteX77-9087" fmla="*/ 325199 w 2195098"/>
              <a:gd name="connsiteY77-9088" fmla="*/ 3120373 h 3120373"/>
              <a:gd name="connsiteX78-9089" fmla="*/ 243900 w 2195098"/>
              <a:gd name="connsiteY78-9090" fmla="*/ 3120373 h 3120373"/>
              <a:gd name="connsiteX79-9091" fmla="*/ 162600 w 2195098"/>
              <a:gd name="connsiteY79-9092" fmla="*/ 3120373 h 3120373"/>
              <a:gd name="connsiteX80-9093" fmla="*/ 81300 w 2195098"/>
              <a:gd name="connsiteY80-9094" fmla="*/ 3120373 h 3120373"/>
              <a:gd name="connsiteX81-9095" fmla="*/ 0 w 2195098"/>
              <a:gd name="connsiteY81-9096" fmla="*/ 3120373 h 3120373"/>
              <a:gd name="connsiteX82-9097" fmla="*/ 0 w 2195098"/>
              <a:gd name="connsiteY82-9098" fmla="*/ 3004804 h 3120373"/>
              <a:gd name="connsiteX83-9099" fmla="*/ 0 w 2195098"/>
              <a:gd name="connsiteY83-9100" fmla="*/ 2889234 h 3120373"/>
              <a:gd name="connsiteX84-9101" fmla="*/ 0 w 2195098"/>
              <a:gd name="connsiteY84-9102" fmla="*/ 2773665 h 3120373"/>
              <a:gd name="connsiteX85-9103" fmla="*/ 0 w 2195098"/>
              <a:gd name="connsiteY85-9104" fmla="*/ 2658096 h 3120373"/>
              <a:gd name="connsiteX86-9105" fmla="*/ 0 w 2195098"/>
              <a:gd name="connsiteY86-9106" fmla="*/ 2542526 h 3120373"/>
              <a:gd name="connsiteX87-9107" fmla="*/ 0 w 2195098"/>
              <a:gd name="connsiteY87-9108" fmla="*/ 2426957 h 3120373"/>
              <a:gd name="connsiteX88-9109" fmla="*/ 0 w 2195098"/>
              <a:gd name="connsiteY88-9110" fmla="*/ 2195818 h 3120373"/>
              <a:gd name="connsiteX89-9111" fmla="*/ 0 w 2195098"/>
              <a:gd name="connsiteY89-9112" fmla="*/ 2080249 h 3120373"/>
              <a:gd name="connsiteX90-9113" fmla="*/ 0 w 2195098"/>
              <a:gd name="connsiteY90-9114" fmla="*/ 1733541 h 3120373"/>
              <a:gd name="connsiteX91-9115" fmla="*/ 0 w 2195098"/>
              <a:gd name="connsiteY91-9116" fmla="*/ 1386832 h 3120373"/>
              <a:gd name="connsiteX92-9117" fmla="*/ 0 w 2195098"/>
              <a:gd name="connsiteY92-9118" fmla="*/ 1040124 h 3120373"/>
              <a:gd name="connsiteX93-9119" fmla="*/ 0 w 2195098"/>
              <a:gd name="connsiteY93-9120" fmla="*/ 693416 h 3120373"/>
              <a:gd name="connsiteX94-9121" fmla="*/ 0 w 2195098"/>
              <a:gd name="connsiteY94-9122" fmla="*/ 346708 h 3120373"/>
              <a:gd name="connsiteX95" fmla="*/ 0 w 2195098"/>
              <a:gd name="connsiteY95" fmla="*/ 0 h 3120373"/>
              <a:gd name="connsiteX0-9123" fmla="*/ 0 w 2195098"/>
              <a:gd name="connsiteY0-9124" fmla="*/ 0 h 3120373"/>
              <a:gd name="connsiteX1-9125" fmla="*/ 81300 w 2195098"/>
              <a:gd name="connsiteY1-9126" fmla="*/ 0 h 3120373"/>
              <a:gd name="connsiteX2-9127" fmla="*/ 162600 w 2195098"/>
              <a:gd name="connsiteY2-9128" fmla="*/ 0 h 3120373"/>
              <a:gd name="connsiteX3-9129" fmla="*/ 243900 w 2195098"/>
              <a:gd name="connsiteY3-9130" fmla="*/ 0 h 3120373"/>
              <a:gd name="connsiteX4-9131" fmla="*/ 325199 w 2195098"/>
              <a:gd name="connsiteY4-9132" fmla="*/ 0 h 3120373"/>
              <a:gd name="connsiteX5-9133" fmla="*/ 406499 w 2195098"/>
              <a:gd name="connsiteY5-9134" fmla="*/ 0 h 3120373"/>
              <a:gd name="connsiteX6-9135" fmla="*/ 487799 w 2195098"/>
              <a:gd name="connsiteY6-9136" fmla="*/ 0 h 3120373"/>
              <a:gd name="connsiteX7-9137" fmla="*/ 569099 w 2195098"/>
              <a:gd name="connsiteY7-9138" fmla="*/ 0 h 3120373"/>
              <a:gd name="connsiteX8-9139" fmla="*/ 650399 w 2195098"/>
              <a:gd name="connsiteY8-9140" fmla="*/ 0 h 3120373"/>
              <a:gd name="connsiteX9-9141" fmla="*/ 731699 w 2195098"/>
              <a:gd name="connsiteY9-9142" fmla="*/ 0 h 3120373"/>
              <a:gd name="connsiteX10-9143" fmla="*/ 812999 w 2195098"/>
              <a:gd name="connsiteY10-9144" fmla="*/ 0 h 3120373"/>
              <a:gd name="connsiteX11-9145" fmla="*/ 894299 w 2195098"/>
              <a:gd name="connsiteY11-9146" fmla="*/ 0 h 3120373"/>
              <a:gd name="connsiteX12-9147" fmla="*/ 975599 w 2195098"/>
              <a:gd name="connsiteY12-9148" fmla="*/ 0 h 3120373"/>
              <a:gd name="connsiteX13-9149" fmla="*/ 1056899 w 2195098"/>
              <a:gd name="connsiteY13-9150" fmla="*/ 0 h 3120373"/>
              <a:gd name="connsiteX14-9151" fmla="*/ 1138199 w 2195098"/>
              <a:gd name="connsiteY14-9152" fmla="*/ 0 h 3120373"/>
              <a:gd name="connsiteX15-9153" fmla="*/ 1219499 w 2195098"/>
              <a:gd name="connsiteY15-9154" fmla="*/ 0 h 3120373"/>
              <a:gd name="connsiteX16-9155" fmla="*/ 1300799 w 2195098"/>
              <a:gd name="connsiteY16-9156" fmla="*/ 0 h 3120373"/>
              <a:gd name="connsiteX17-9157" fmla="*/ 1382099 w 2195098"/>
              <a:gd name="connsiteY17-9158" fmla="*/ 0 h 3120373"/>
              <a:gd name="connsiteX18-9159" fmla="*/ 1463399 w 2195098"/>
              <a:gd name="connsiteY18-9160" fmla="*/ 0 h 3120373"/>
              <a:gd name="connsiteX19-9161" fmla="*/ 1544699 w 2195098"/>
              <a:gd name="connsiteY19-9162" fmla="*/ 0 h 3120373"/>
              <a:gd name="connsiteX20-9163" fmla="*/ 1625999 w 2195098"/>
              <a:gd name="connsiteY20-9164" fmla="*/ 0 h 3120373"/>
              <a:gd name="connsiteX21-9165" fmla="*/ 1707299 w 2195098"/>
              <a:gd name="connsiteY21-9166" fmla="*/ 0 h 3120373"/>
              <a:gd name="connsiteX22-9167" fmla="*/ 1788599 w 2195098"/>
              <a:gd name="connsiteY22-9168" fmla="*/ 0 h 3120373"/>
              <a:gd name="connsiteX23-9169" fmla="*/ 1869898 w 2195098"/>
              <a:gd name="connsiteY23-9170" fmla="*/ 0 h 3120373"/>
              <a:gd name="connsiteX24-9171" fmla="*/ 1951198 w 2195098"/>
              <a:gd name="connsiteY24-9172" fmla="*/ 0 h 3120373"/>
              <a:gd name="connsiteX25-9173" fmla="*/ 2032498 w 2195098"/>
              <a:gd name="connsiteY25-9174" fmla="*/ 0 h 3120373"/>
              <a:gd name="connsiteX26-9175" fmla="*/ 2113798 w 2195098"/>
              <a:gd name="connsiteY26-9176" fmla="*/ 0 h 3120373"/>
              <a:gd name="connsiteX27-9177" fmla="*/ 2195098 w 2195098"/>
              <a:gd name="connsiteY27-9178" fmla="*/ 0 h 3120373"/>
              <a:gd name="connsiteX28-9179" fmla="*/ 2195098 w 2195098"/>
              <a:gd name="connsiteY28-9180" fmla="*/ 115569 h 3120373"/>
              <a:gd name="connsiteX29-9181" fmla="*/ 2195098 w 2195098"/>
              <a:gd name="connsiteY29-9182" fmla="*/ 231139 h 3120373"/>
              <a:gd name="connsiteX30-9183" fmla="*/ 2195098 w 2195098"/>
              <a:gd name="connsiteY30-9184" fmla="*/ 346708 h 3120373"/>
              <a:gd name="connsiteX31-9185" fmla="*/ 2195098 w 2195098"/>
              <a:gd name="connsiteY31-9186" fmla="*/ 462278 h 3120373"/>
              <a:gd name="connsiteX32-9187" fmla="*/ 2195098 w 2195098"/>
              <a:gd name="connsiteY32-9188" fmla="*/ 577847 h 3120373"/>
              <a:gd name="connsiteX33-9189" fmla="*/ 2195098 w 2195098"/>
              <a:gd name="connsiteY33-9190" fmla="*/ 693417 h 3120373"/>
              <a:gd name="connsiteX34-9191" fmla="*/ 2195098 w 2195098"/>
              <a:gd name="connsiteY34-9192" fmla="*/ 808986 h 3120373"/>
              <a:gd name="connsiteX35-9193" fmla="*/ 2195098 w 2195098"/>
              <a:gd name="connsiteY35-9194" fmla="*/ 924556 h 3120373"/>
              <a:gd name="connsiteX36-9195" fmla="*/ 2195098 w 2195098"/>
              <a:gd name="connsiteY36-9196" fmla="*/ 1040125 h 3120373"/>
              <a:gd name="connsiteX37-9197" fmla="*/ 2195098 w 2195098"/>
              <a:gd name="connsiteY37-9198" fmla="*/ 1155694 h 3120373"/>
              <a:gd name="connsiteX38-9199" fmla="*/ 2195098 w 2195098"/>
              <a:gd name="connsiteY38-9200" fmla="*/ 1271264 h 3120373"/>
              <a:gd name="connsiteX39-9201" fmla="*/ 2195098 w 2195098"/>
              <a:gd name="connsiteY39-9202" fmla="*/ 1386833 h 3120373"/>
              <a:gd name="connsiteX40-9203" fmla="*/ 2195098 w 2195098"/>
              <a:gd name="connsiteY40-9204" fmla="*/ 1502402 h 3120373"/>
              <a:gd name="connsiteX41-9205" fmla="*/ 2195098 w 2195098"/>
              <a:gd name="connsiteY41-9206" fmla="*/ 1617972 h 3120373"/>
              <a:gd name="connsiteX42-9207" fmla="*/ 2195098 w 2195098"/>
              <a:gd name="connsiteY42-9208" fmla="*/ 1733541 h 3120373"/>
              <a:gd name="connsiteX43-9209" fmla="*/ 2195098 w 2195098"/>
              <a:gd name="connsiteY43-9210" fmla="*/ 1849110 h 3120373"/>
              <a:gd name="connsiteX44-9211" fmla="*/ 2195098 w 2195098"/>
              <a:gd name="connsiteY44-9212" fmla="*/ 1964680 h 3120373"/>
              <a:gd name="connsiteX45-9213" fmla="*/ 2195098 w 2195098"/>
              <a:gd name="connsiteY45-9214" fmla="*/ 2080249 h 3120373"/>
              <a:gd name="connsiteX46-9215" fmla="*/ 2195098 w 2195098"/>
              <a:gd name="connsiteY46-9216" fmla="*/ 2195818 h 3120373"/>
              <a:gd name="connsiteX47-9217" fmla="*/ 2195098 w 2195098"/>
              <a:gd name="connsiteY47-9218" fmla="*/ 2311388 h 3120373"/>
              <a:gd name="connsiteX48-9219" fmla="*/ 2195098 w 2195098"/>
              <a:gd name="connsiteY48-9220" fmla="*/ 2426957 h 3120373"/>
              <a:gd name="connsiteX49-9221" fmla="*/ 2195098 w 2195098"/>
              <a:gd name="connsiteY49-9222" fmla="*/ 2542526 h 3120373"/>
              <a:gd name="connsiteX50-9223" fmla="*/ 2195098 w 2195098"/>
              <a:gd name="connsiteY50-9224" fmla="*/ 2658096 h 3120373"/>
              <a:gd name="connsiteX51-9225" fmla="*/ 2195098 w 2195098"/>
              <a:gd name="connsiteY51-9226" fmla="*/ 2773665 h 3120373"/>
              <a:gd name="connsiteX52-9227" fmla="*/ 2195098 w 2195098"/>
              <a:gd name="connsiteY52-9228" fmla="*/ 2889234 h 3120373"/>
              <a:gd name="connsiteX53-9229" fmla="*/ 2195098 w 2195098"/>
              <a:gd name="connsiteY53-9230" fmla="*/ 3004804 h 3120373"/>
              <a:gd name="connsiteX54-9231" fmla="*/ 2195098 w 2195098"/>
              <a:gd name="connsiteY54-9232" fmla="*/ 3120373 h 3120373"/>
              <a:gd name="connsiteX55-9233" fmla="*/ 2113798 w 2195098"/>
              <a:gd name="connsiteY55-9234" fmla="*/ 3120373 h 3120373"/>
              <a:gd name="connsiteX56-9235" fmla="*/ 2032498 w 2195098"/>
              <a:gd name="connsiteY56-9236" fmla="*/ 3120373 h 3120373"/>
              <a:gd name="connsiteX57-9237" fmla="*/ 1951198 w 2195098"/>
              <a:gd name="connsiteY57-9238" fmla="*/ 3120373 h 3120373"/>
              <a:gd name="connsiteX58-9239" fmla="*/ 1869898 w 2195098"/>
              <a:gd name="connsiteY58-9240" fmla="*/ 3120373 h 3120373"/>
              <a:gd name="connsiteX59-9241" fmla="*/ 1788599 w 2195098"/>
              <a:gd name="connsiteY59-9242" fmla="*/ 3120373 h 3120373"/>
              <a:gd name="connsiteX60-9243" fmla="*/ 1707299 w 2195098"/>
              <a:gd name="connsiteY60-9244" fmla="*/ 3120373 h 3120373"/>
              <a:gd name="connsiteX61-9245" fmla="*/ 1625999 w 2195098"/>
              <a:gd name="connsiteY61-9246" fmla="*/ 3120373 h 3120373"/>
              <a:gd name="connsiteX62-9247" fmla="*/ 1544699 w 2195098"/>
              <a:gd name="connsiteY62-9248" fmla="*/ 3120373 h 3120373"/>
              <a:gd name="connsiteX63-9249" fmla="*/ 1463399 w 2195098"/>
              <a:gd name="connsiteY63-9250" fmla="*/ 3120373 h 3120373"/>
              <a:gd name="connsiteX64-9251" fmla="*/ 1382099 w 2195098"/>
              <a:gd name="connsiteY64-9252" fmla="*/ 3120373 h 3120373"/>
              <a:gd name="connsiteX65-9253" fmla="*/ 1300799 w 2195098"/>
              <a:gd name="connsiteY65-9254" fmla="*/ 3120373 h 3120373"/>
              <a:gd name="connsiteX66-9255" fmla="*/ 1219499 w 2195098"/>
              <a:gd name="connsiteY66-9256" fmla="*/ 3120373 h 3120373"/>
              <a:gd name="connsiteX67-9257" fmla="*/ 1138199 w 2195098"/>
              <a:gd name="connsiteY67-9258" fmla="*/ 3120373 h 3120373"/>
              <a:gd name="connsiteX68-9259" fmla="*/ 1056899 w 2195098"/>
              <a:gd name="connsiteY68-9260" fmla="*/ 3120373 h 3120373"/>
              <a:gd name="connsiteX69-9261" fmla="*/ 975599 w 2195098"/>
              <a:gd name="connsiteY69-9262" fmla="*/ 3120373 h 3120373"/>
              <a:gd name="connsiteX70-9263" fmla="*/ 894299 w 2195098"/>
              <a:gd name="connsiteY70-9264" fmla="*/ 3120373 h 3120373"/>
              <a:gd name="connsiteX71-9265" fmla="*/ 812999 w 2195098"/>
              <a:gd name="connsiteY71-9266" fmla="*/ 3120373 h 3120373"/>
              <a:gd name="connsiteX72-9267" fmla="*/ 731699 w 2195098"/>
              <a:gd name="connsiteY72-9268" fmla="*/ 3120373 h 3120373"/>
              <a:gd name="connsiteX73-9269" fmla="*/ 650399 w 2195098"/>
              <a:gd name="connsiteY73-9270" fmla="*/ 3120373 h 3120373"/>
              <a:gd name="connsiteX74-9271" fmla="*/ 569099 w 2195098"/>
              <a:gd name="connsiteY74-9272" fmla="*/ 3120373 h 3120373"/>
              <a:gd name="connsiteX75-9273" fmla="*/ 487799 w 2195098"/>
              <a:gd name="connsiteY75-9274" fmla="*/ 3120373 h 3120373"/>
              <a:gd name="connsiteX76-9275" fmla="*/ 406499 w 2195098"/>
              <a:gd name="connsiteY76-9276" fmla="*/ 3120373 h 3120373"/>
              <a:gd name="connsiteX77-9277" fmla="*/ 325199 w 2195098"/>
              <a:gd name="connsiteY77-9278" fmla="*/ 3120373 h 3120373"/>
              <a:gd name="connsiteX78-9279" fmla="*/ 243900 w 2195098"/>
              <a:gd name="connsiteY78-9280" fmla="*/ 3120373 h 3120373"/>
              <a:gd name="connsiteX79-9281" fmla="*/ 162600 w 2195098"/>
              <a:gd name="connsiteY79-9282" fmla="*/ 3120373 h 3120373"/>
              <a:gd name="connsiteX80-9283" fmla="*/ 81300 w 2195098"/>
              <a:gd name="connsiteY80-9284" fmla="*/ 3120373 h 3120373"/>
              <a:gd name="connsiteX81-9285" fmla="*/ 0 w 2195098"/>
              <a:gd name="connsiteY81-9286" fmla="*/ 3120373 h 3120373"/>
              <a:gd name="connsiteX82-9287" fmla="*/ 0 w 2195098"/>
              <a:gd name="connsiteY82-9288" fmla="*/ 3004804 h 3120373"/>
              <a:gd name="connsiteX83-9289" fmla="*/ 0 w 2195098"/>
              <a:gd name="connsiteY83-9290" fmla="*/ 2889234 h 3120373"/>
              <a:gd name="connsiteX84-9291" fmla="*/ 0 w 2195098"/>
              <a:gd name="connsiteY84-9292" fmla="*/ 2773665 h 3120373"/>
              <a:gd name="connsiteX85-9293" fmla="*/ 0 w 2195098"/>
              <a:gd name="connsiteY85-9294" fmla="*/ 2658096 h 3120373"/>
              <a:gd name="connsiteX86-9295" fmla="*/ 0 w 2195098"/>
              <a:gd name="connsiteY86-9296" fmla="*/ 2542526 h 3120373"/>
              <a:gd name="connsiteX87-9297" fmla="*/ 0 w 2195098"/>
              <a:gd name="connsiteY87-9298" fmla="*/ 2426957 h 3120373"/>
              <a:gd name="connsiteX88-9299" fmla="*/ 0 w 2195098"/>
              <a:gd name="connsiteY88-9300" fmla="*/ 2311388 h 3120373"/>
              <a:gd name="connsiteX89-9301" fmla="*/ 0 w 2195098"/>
              <a:gd name="connsiteY89-9302" fmla="*/ 2195818 h 3120373"/>
              <a:gd name="connsiteX90-9303" fmla="*/ 0 w 2195098"/>
              <a:gd name="connsiteY90-9304" fmla="*/ 2080249 h 3120373"/>
              <a:gd name="connsiteX91-9305" fmla="*/ 0 w 2195098"/>
              <a:gd name="connsiteY91-9306" fmla="*/ 1733541 h 3120373"/>
              <a:gd name="connsiteX92-9307" fmla="*/ 0 w 2195098"/>
              <a:gd name="connsiteY92-9308" fmla="*/ 1386832 h 3120373"/>
              <a:gd name="connsiteX93-9309" fmla="*/ 0 w 2195098"/>
              <a:gd name="connsiteY93-9310" fmla="*/ 1040124 h 3120373"/>
              <a:gd name="connsiteX94-9311" fmla="*/ 0 w 2195098"/>
              <a:gd name="connsiteY94-9312" fmla="*/ 693416 h 3120373"/>
              <a:gd name="connsiteX95-9313" fmla="*/ 0 w 2195098"/>
              <a:gd name="connsiteY95-9314" fmla="*/ 346708 h 3120373"/>
              <a:gd name="connsiteX96" fmla="*/ 0 w 2195098"/>
              <a:gd name="connsiteY96" fmla="*/ 0 h 3120373"/>
              <a:gd name="connsiteX0-9315" fmla="*/ 0 w 2195098"/>
              <a:gd name="connsiteY0-9316" fmla="*/ 0 h 3120373"/>
              <a:gd name="connsiteX1-9317" fmla="*/ 81300 w 2195098"/>
              <a:gd name="connsiteY1-9318" fmla="*/ 0 h 3120373"/>
              <a:gd name="connsiteX2-9319" fmla="*/ 162600 w 2195098"/>
              <a:gd name="connsiteY2-9320" fmla="*/ 0 h 3120373"/>
              <a:gd name="connsiteX3-9321" fmla="*/ 243900 w 2195098"/>
              <a:gd name="connsiteY3-9322" fmla="*/ 0 h 3120373"/>
              <a:gd name="connsiteX4-9323" fmla="*/ 325199 w 2195098"/>
              <a:gd name="connsiteY4-9324" fmla="*/ 0 h 3120373"/>
              <a:gd name="connsiteX5-9325" fmla="*/ 406499 w 2195098"/>
              <a:gd name="connsiteY5-9326" fmla="*/ 0 h 3120373"/>
              <a:gd name="connsiteX6-9327" fmla="*/ 487799 w 2195098"/>
              <a:gd name="connsiteY6-9328" fmla="*/ 0 h 3120373"/>
              <a:gd name="connsiteX7-9329" fmla="*/ 569099 w 2195098"/>
              <a:gd name="connsiteY7-9330" fmla="*/ 0 h 3120373"/>
              <a:gd name="connsiteX8-9331" fmla="*/ 650399 w 2195098"/>
              <a:gd name="connsiteY8-9332" fmla="*/ 0 h 3120373"/>
              <a:gd name="connsiteX9-9333" fmla="*/ 731699 w 2195098"/>
              <a:gd name="connsiteY9-9334" fmla="*/ 0 h 3120373"/>
              <a:gd name="connsiteX10-9335" fmla="*/ 812999 w 2195098"/>
              <a:gd name="connsiteY10-9336" fmla="*/ 0 h 3120373"/>
              <a:gd name="connsiteX11-9337" fmla="*/ 894299 w 2195098"/>
              <a:gd name="connsiteY11-9338" fmla="*/ 0 h 3120373"/>
              <a:gd name="connsiteX12-9339" fmla="*/ 975599 w 2195098"/>
              <a:gd name="connsiteY12-9340" fmla="*/ 0 h 3120373"/>
              <a:gd name="connsiteX13-9341" fmla="*/ 1056899 w 2195098"/>
              <a:gd name="connsiteY13-9342" fmla="*/ 0 h 3120373"/>
              <a:gd name="connsiteX14-9343" fmla="*/ 1138199 w 2195098"/>
              <a:gd name="connsiteY14-9344" fmla="*/ 0 h 3120373"/>
              <a:gd name="connsiteX15-9345" fmla="*/ 1219499 w 2195098"/>
              <a:gd name="connsiteY15-9346" fmla="*/ 0 h 3120373"/>
              <a:gd name="connsiteX16-9347" fmla="*/ 1300799 w 2195098"/>
              <a:gd name="connsiteY16-9348" fmla="*/ 0 h 3120373"/>
              <a:gd name="connsiteX17-9349" fmla="*/ 1382099 w 2195098"/>
              <a:gd name="connsiteY17-9350" fmla="*/ 0 h 3120373"/>
              <a:gd name="connsiteX18-9351" fmla="*/ 1463399 w 2195098"/>
              <a:gd name="connsiteY18-9352" fmla="*/ 0 h 3120373"/>
              <a:gd name="connsiteX19-9353" fmla="*/ 1544699 w 2195098"/>
              <a:gd name="connsiteY19-9354" fmla="*/ 0 h 3120373"/>
              <a:gd name="connsiteX20-9355" fmla="*/ 1625999 w 2195098"/>
              <a:gd name="connsiteY20-9356" fmla="*/ 0 h 3120373"/>
              <a:gd name="connsiteX21-9357" fmla="*/ 1707299 w 2195098"/>
              <a:gd name="connsiteY21-9358" fmla="*/ 0 h 3120373"/>
              <a:gd name="connsiteX22-9359" fmla="*/ 1788599 w 2195098"/>
              <a:gd name="connsiteY22-9360" fmla="*/ 0 h 3120373"/>
              <a:gd name="connsiteX23-9361" fmla="*/ 1869898 w 2195098"/>
              <a:gd name="connsiteY23-9362" fmla="*/ 0 h 3120373"/>
              <a:gd name="connsiteX24-9363" fmla="*/ 1951198 w 2195098"/>
              <a:gd name="connsiteY24-9364" fmla="*/ 0 h 3120373"/>
              <a:gd name="connsiteX25-9365" fmla="*/ 2032498 w 2195098"/>
              <a:gd name="connsiteY25-9366" fmla="*/ 0 h 3120373"/>
              <a:gd name="connsiteX26-9367" fmla="*/ 2113798 w 2195098"/>
              <a:gd name="connsiteY26-9368" fmla="*/ 0 h 3120373"/>
              <a:gd name="connsiteX27-9369" fmla="*/ 2195098 w 2195098"/>
              <a:gd name="connsiteY27-9370" fmla="*/ 0 h 3120373"/>
              <a:gd name="connsiteX28-9371" fmla="*/ 2195098 w 2195098"/>
              <a:gd name="connsiteY28-9372" fmla="*/ 115569 h 3120373"/>
              <a:gd name="connsiteX29-9373" fmla="*/ 2195098 w 2195098"/>
              <a:gd name="connsiteY29-9374" fmla="*/ 231139 h 3120373"/>
              <a:gd name="connsiteX30-9375" fmla="*/ 2195098 w 2195098"/>
              <a:gd name="connsiteY30-9376" fmla="*/ 346708 h 3120373"/>
              <a:gd name="connsiteX31-9377" fmla="*/ 2195098 w 2195098"/>
              <a:gd name="connsiteY31-9378" fmla="*/ 462278 h 3120373"/>
              <a:gd name="connsiteX32-9379" fmla="*/ 2195098 w 2195098"/>
              <a:gd name="connsiteY32-9380" fmla="*/ 577847 h 3120373"/>
              <a:gd name="connsiteX33-9381" fmla="*/ 2195098 w 2195098"/>
              <a:gd name="connsiteY33-9382" fmla="*/ 693417 h 3120373"/>
              <a:gd name="connsiteX34-9383" fmla="*/ 2195098 w 2195098"/>
              <a:gd name="connsiteY34-9384" fmla="*/ 808986 h 3120373"/>
              <a:gd name="connsiteX35-9385" fmla="*/ 2195098 w 2195098"/>
              <a:gd name="connsiteY35-9386" fmla="*/ 924556 h 3120373"/>
              <a:gd name="connsiteX36-9387" fmla="*/ 2195098 w 2195098"/>
              <a:gd name="connsiteY36-9388" fmla="*/ 1040125 h 3120373"/>
              <a:gd name="connsiteX37-9389" fmla="*/ 2195098 w 2195098"/>
              <a:gd name="connsiteY37-9390" fmla="*/ 1155694 h 3120373"/>
              <a:gd name="connsiteX38-9391" fmla="*/ 2195098 w 2195098"/>
              <a:gd name="connsiteY38-9392" fmla="*/ 1271264 h 3120373"/>
              <a:gd name="connsiteX39-9393" fmla="*/ 2195098 w 2195098"/>
              <a:gd name="connsiteY39-9394" fmla="*/ 1386833 h 3120373"/>
              <a:gd name="connsiteX40-9395" fmla="*/ 2195098 w 2195098"/>
              <a:gd name="connsiteY40-9396" fmla="*/ 1502402 h 3120373"/>
              <a:gd name="connsiteX41-9397" fmla="*/ 2195098 w 2195098"/>
              <a:gd name="connsiteY41-9398" fmla="*/ 1617972 h 3120373"/>
              <a:gd name="connsiteX42-9399" fmla="*/ 2195098 w 2195098"/>
              <a:gd name="connsiteY42-9400" fmla="*/ 1733541 h 3120373"/>
              <a:gd name="connsiteX43-9401" fmla="*/ 2195098 w 2195098"/>
              <a:gd name="connsiteY43-9402" fmla="*/ 1849110 h 3120373"/>
              <a:gd name="connsiteX44-9403" fmla="*/ 2195098 w 2195098"/>
              <a:gd name="connsiteY44-9404" fmla="*/ 1964680 h 3120373"/>
              <a:gd name="connsiteX45-9405" fmla="*/ 2195098 w 2195098"/>
              <a:gd name="connsiteY45-9406" fmla="*/ 2080249 h 3120373"/>
              <a:gd name="connsiteX46-9407" fmla="*/ 2195098 w 2195098"/>
              <a:gd name="connsiteY46-9408" fmla="*/ 2195818 h 3120373"/>
              <a:gd name="connsiteX47-9409" fmla="*/ 2195098 w 2195098"/>
              <a:gd name="connsiteY47-9410" fmla="*/ 2311388 h 3120373"/>
              <a:gd name="connsiteX48-9411" fmla="*/ 2195098 w 2195098"/>
              <a:gd name="connsiteY48-9412" fmla="*/ 2426957 h 3120373"/>
              <a:gd name="connsiteX49-9413" fmla="*/ 2195098 w 2195098"/>
              <a:gd name="connsiteY49-9414" fmla="*/ 2542526 h 3120373"/>
              <a:gd name="connsiteX50-9415" fmla="*/ 2195098 w 2195098"/>
              <a:gd name="connsiteY50-9416" fmla="*/ 2658096 h 3120373"/>
              <a:gd name="connsiteX51-9417" fmla="*/ 2195098 w 2195098"/>
              <a:gd name="connsiteY51-9418" fmla="*/ 2773665 h 3120373"/>
              <a:gd name="connsiteX52-9419" fmla="*/ 2195098 w 2195098"/>
              <a:gd name="connsiteY52-9420" fmla="*/ 2889234 h 3120373"/>
              <a:gd name="connsiteX53-9421" fmla="*/ 2195098 w 2195098"/>
              <a:gd name="connsiteY53-9422" fmla="*/ 3004804 h 3120373"/>
              <a:gd name="connsiteX54-9423" fmla="*/ 2195098 w 2195098"/>
              <a:gd name="connsiteY54-9424" fmla="*/ 3120373 h 3120373"/>
              <a:gd name="connsiteX55-9425" fmla="*/ 2113798 w 2195098"/>
              <a:gd name="connsiteY55-9426" fmla="*/ 3120373 h 3120373"/>
              <a:gd name="connsiteX56-9427" fmla="*/ 2032498 w 2195098"/>
              <a:gd name="connsiteY56-9428" fmla="*/ 3120373 h 3120373"/>
              <a:gd name="connsiteX57-9429" fmla="*/ 1951198 w 2195098"/>
              <a:gd name="connsiteY57-9430" fmla="*/ 3120373 h 3120373"/>
              <a:gd name="connsiteX58-9431" fmla="*/ 1869898 w 2195098"/>
              <a:gd name="connsiteY58-9432" fmla="*/ 3120373 h 3120373"/>
              <a:gd name="connsiteX59-9433" fmla="*/ 1788599 w 2195098"/>
              <a:gd name="connsiteY59-9434" fmla="*/ 3120373 h 3120373"/>
              <a:gd name="connsiteX60-9435" fmla="*/ 1707299 w 2195098"/>
              <a:gd name="connsiteY60-9436" fmla="*/ 3120373 h 3120373"/>
              <a:gd name="connsiteX61-9437" fmla="*/ 1625999 w 2195098"/>
              <a:gd name="connsiteY61-9438" fmla="*/ 3120373 h 3120373"/>
              <a:gd name="connsiteX62-9439" fmla="*/ 1544699 w 2195098"/>
              <a:gd name="connsiteY62-9440" fmla="*/ 3120373 h 3120373"/>
              <a:gd name="connsiteX63-9441" fmla="*/ 1463399 w 2195098"/>
              <a:gd name="connsiteY63-9442" fmla="*/ 3120373 h 3120373"/>
              <a:gd name="connsiteX64-9443" fmla="*/ 1382099 w 2195098"/>
              <a:gd name="connsiteY64-9444" fmla="*/ 3120373 h 3120373"/>
              <a:gd name="connsiteX65-9445" fmla="*/ 1300799 w 2195098"/>
              <a:gd name="connsiteY65-9446" fmla="*/ 3120373 h 3120373"/>
              <a:gd name="connsiteX66-9447" fmla="*/ 1219499 w 2195098"/>
              <a:gd name="connsiteY66-9448" fmla="*/ 3120373 h 3120373"/>
              <a:gd name="connsiteX67-9449" fmla="*/ 1138199 w 2195098"/>
              <a:gd name="connsiteY67-9450" fmla="*/ 3120373 h 3120373"/>
              <a:gd name="connsiteX68-9451" fmla="*/ 1056899 w 2195098"/>
              <a:gd name="connsiteY68-9452" fmla="*/ 3120373 h 3120373"/>
              <a:gd name="connsiteX69-9453" fmla="*/ 975599 w 2195098"/>
              <a:gd name="connsiteY69-9454" fmla="*/ 3120373 h 3120373"/>
              <a:gd name="connsiteX70-9455" fmla="*/ 894299 w 2195098"/>
              <a:gd name="connsiteY70-9456" fmla="*/ 3120373 h 3120373"/>
              <a:gd name="connsiteX71-9457" fmla="*/ 812999 w 2195098"/>
              <a:gd name="connsiteY71-9458" fmla="*/ 3120373 h 3120373"/>
              <a:gd name="connsiteX72-9459" fmla="*/ 731699 w 2195098"/>
              <a:gd name="connsiteY72-9460" fmla="*/ 3120373 h 3120373"/>
              <a:gd name="connsiteX73-9461" fmla="*/ 650399 w 2195098"/>
              <a:gd name="connsiteY73-9462" fmla="*/ 3120373 h 3120373"/>
              <a:gd name="connsiteX74-9463" fmla="*/ 569099 w 2195098"/>
              <a:gd name="connsiteY74-9464" fmla="*/ 3120373 h 3120373"/>
              <a:gd name="connsiteX75-9465" fmla="*/ 487799 w 2195098"/>
              <a:gd name="connsiteY75-9466" fmla="*/ 3120373 h 3120373"/>
              <a:gd name="connsiteX76-9467" fmla="*/ 406499 w 2195098"/>
              <a:gd name="connsiteY76-9468" fmla="*/ 3120373 h 3120373"/>
              <a:gd name="connsiteX77-9469" fmla="*/ 325199 w 2195098"/>
              <a:gd name="connsiteY77-9470" fmla="*/ 3120373 h 3120373"/>
              <a:gd name="connsiteX78-9471" fmla="*/ 243900 w 2195098"/>
              <a:gd name="connsiteY78-9472" fmla="*/ 3120373 h 3120373"/>
              <a:gd name="connsiteX79-9473" fmla="*/ 162600 w 2195098"/>
              <a:gd name="connsiteY79-9474" fmla="*/ 3120373 h 3120373"/>
              <a:gd name="connsiteX80-9475" fmla="*/ 81300 w 2195098"/>
              <a:gd name="connsiteY80-9476" fmla="*/ 3120373 h 3120373"/>
              <a:gd name="connsiteX81-9477" fmla="*/ 0 w 2195098"/>
              <a:gd name="connsiteY81-9478" fmla="*/ 3120373 h 3120373"/>
              <a:gd name="connsiteX82-9479" fmla="*/ 0 w 2195098"/>
              <a:gd name="connsiteY82-9480" fmla="*/ 3004804 h 3120373"/>
              <a:gd name="connsiteX83-9481" fmla="*/ 0 w 2195098"/>
              <a:gd name="connsiteY83-9482" fmla="*/ 2889234 h 3120373"/>
              <a:gd name="connsiteX84-9483" fmla="*/ 0 w 2195098"/>
              <a:gd name="connsiteY84-9484" fmla="*/ 2773665 h 3120373"/>
              <a:gd name="connsiteX85-9485" fmla="*/ 0 w 2195098"/>
              <a:gd name="connsiteY85-9486" fmla="*/ 2658096 h 3120373"/>
              <a:gd name="connsiteX86-9487" fmla="*/ 0 w 2195098"/>
              <a:gd name="connsiteY86-9488" fmla="*/ 2542526 h 3120373"/>
              <a:gd name="connsiteX87-9489" fmla="*/ 0 w 2195098"/>
              <a:gd name="connsiteY87-9490" fmla="*/ 2426957 h 3120373"/>
              <a:gd name="connsiteX88-9491" fmla="*/ 0 w 2195098"/>
              <a:gd name="connsiteY88-9492" fmla="*/ 2311388 h 3120373"/>
              <a:gd name="connsiteX89-9493" fmla="*/ 0 w 2195098"/>
              <a:gd name="connsiteY89-9494" fmla="*/ 2195818 h 3120373"/>
              <a:gd name="connsiteX90-9495" fmla="*/ 0 w 2195098"/>
              <a:gd name="connsiteY90-9496" fmla="*/ 2080249 h 3120373"/>
              <a:gd name="connsiteX91-9497" fmla="*/ 0 w 2195098"/>
              <a:gd name="connsiteY91-9498" fmla="*/ 1849110 h 3120373"/>
              <a:gd name="connsiteX92-9499" fmla="*/ 0 w 2195098"/>
              <a:gd name="connsiteY92-9500" fmla="*/ 1733541 h 3120373"/>
              <a:gd name="connsiteX93-9501" fmla="*/ 0 w 2195098"/>
              <a:gd name="connsiteY93-9502" fmla="*/ 1386832 h 3120373"/>
              <a:gd name="connsiteX94-9503" fmla="*/ 0 w 2195098"/>
              <a:gd name="connsiteY94-9504" fmla="*/ 1040124 h 3120373"/>
              <a:gd name="connsiteX95-9505" fmla="*/ 0 w 2195098"/>
              <a:gd name="connsiteY95-9506" fmla="*/ 693416 h 3120373"/>
              <a:gd name="connsiteX96-9507" fmla="*/ 0 w 2195098"/>
              <a:gd name="connsiteY96-9508" fmla="*/ 346708 h 3120373"/>
              <a:gd name="connsiteX97" fmla="*/ 0 w 2195098"/>
              <a:gd name="connsiteY97" fmla="*/ 0 h 3120373"/>
              <a:gd name="connsiteX0-9509" fmla="*/ 0 w 2195098"/>
              <a:gd name="connsiteY0-9510" fmla="*/ 0 h 3120373"/>
              <a:gd name="connsiteX1-9511" fmla="*/ 81300 w 2195098"/>
              <a:gd name="connsiteY1-9512" fmla="*/ 0 h 3120373"/>
              <a:gd name="connsiteX2-9513" fmla="*/ 162600 w 2195098"/>
              <a:gd name="connsiteY2-9514" fmla="*/ 0 h 3120373"/>
              <a:gd name="connsiteX3-9515" fmla="*/ 243900 w 2195098"/>
              <a:gd name="connsiteY3-9516" fmla="*/ 0 h 3120373"/>
              <a:gd name="connsiteX4-9517" fmla="*/ 325199 w 2195098"/>
              <a:gd name="connsiteY4-9518" fmla="*/ 0 h 3120373"/>
              <a:gd name="connsiteX5-9519" fmla="*/ 406499 w 2195098"/>
              <a:gd name="connsiteY5-9520" fmla="*/ 0 h 3120373"/>
              <a:gd name="connsiteX6-9521" fmla="*/ 487799 w 2195098"/>
              <a:gd name="connsiteY6-9522" fmla="*/ 0 h 3120373"/>
              <a:gd name="connsiteX7-9523" fmla="*/ 569099 w 2195098"/>
              <a:gd name="connsiteY7-9524" fmla="*/ 0 h 3120373"/>
              <a:gd name="connsiteX8-9525" fmla="*/ 650399 w 2195098"/>
              <a:gd name="connsiteY8-9526" fmla="*/ 0 h 3120373"/>
              <a:gd name="connsiteX9-9527" fmla="*/ 731699 w 2195098"/>
              <a:gd name="connsiteY9-9528" fmla="*/ 0 h 3120373"/>
              <a:gd name="connsiteX10-9529" fmla="*/ 812999 w 2195098"/>
              <a:gd name="connsiteY10-9530" fmla="*/ 0 h 3120373"/>
              <a:gd name="connsiteX11-9531" fmla="*/ 894299 w 2195098"/>
              <a:gd name="connsiteY11-9532" fmla="*/ 0 h 3120373"/>
              <a:gd name="connsiteX12-9533" fmla="*/ 975599 w 2195098"/>
              <a:gd name="connsiteY12-9534" fmla="*/ 0 h 3120373"/>
              <a:gd name="connsiteX13-9535" fmla="*/ 1056899 w 2195098"/>
              <a:gd name="connsiteY13-9536" fmla="*/ 0 h 3120373"/>
              <a:gd name="connsiteX14-9537" fmla="*/ 1138199 w 2195098"/>
              <a:gd name="connsiteY14-9538" fmla="*/ 0 h 3120373"/>
              <a:gd name="connsiteX15-9539" fmla="*/ 1219499 w 2195098"/>
              <a:gd name="connsiteY15-9540" fmla="*/ 0 h 3120373"/>
              <a:gd name="connsiteX16-9541" fmla="*/ 1300799 w 2195098"/>
              <a:gd name="connsiteY16-9542" fmla="*/ 0 h 3120373"/>
              <a:gd name="connsiteX17-9543" fmla="*/ 1382099 w 2195098"/>
              <a:gd name="connsiteY17-9544" fmla="*/ 0 h 3120373"/>
              <a:gd name="connsiteX18-9545" fmla="*/ 1463399 w 2195098"/>
              <a:gd name="connsiteY18-9546" fmla="*/ 0 h 3120373"/>
              <a:gd name="connsiteX19-9547" fmla="*/ 1544699 w 2195098"/>
              <a:gd name="connsiteY19-9548" fmla="*/ 0 h 3120373"/>
              <a:gd name="connsiteX20-9549" fmla="*/ 1625999 w 2195098"/>
              <a:gd name="connsiteY20-9550" fmla="*/ 0 h 3120373"/>
              <a:gd name="connsiteX21-9551" fmla="*/ 1707299 w 2195098"/>
              <a:gd name="connsiteY21-9552" fmla="*/ 0 h 3120373"/>
              <a:gd name="connsiteX22-9553" fmla="*/ 1788599 w 2195098"/>
              <a:gd name="connsiteY22-9554" fmla="*/ 0 h 3120373"/>
              <a:gd name="connsiteX23-9555" fmla="*/ 1869898 w 2195098"/>
              <a:gd name="connsiteY23-9556" fmla="*/ 0 h 3120373"/>
              <a:gd name="connsiteX24-9557" fmla="*/ 1951198 w 2195098"/>
              <a:gd name="connsiteY24-9558" fmla="*/ 0 h 3120373"/>
              <a:gd name="connsiteX25-9559" fmla="*/ 2032498 w 2195098"/>
              <a:gd name="connsiteY25-9560" fmla="*/ 0 h 3120373"/>
              <a:gd name="connsiteX26-9561" fmla="*/ 2113798 w 2195098"/>
              <a:gd name="connsiteY26-9562" fmla="*/ 0 h 3120373"/>
              <a:gd name="connsiteX27-9563" fmla="*/ 2195098 w 2195098"/>
              <a:gd name="connsiteY27-9564" fmla="*/ 0 h 3120373"/>
              <a:gd name="connsiteX28-9565" fmla="*/ 2195098 w 2195098"/>
              <a:gd name="connsiteY28-9566" fmla="*/ 115569 h 3120373"/>
              <a:gd name="connsiteX29-9567" fmla="*/ 2195098 w 2195098"/>
              <a:gd name="connsiteY29-9568" fmla="*/ 231139 h 3120373"/>
              <a:gd name="connsiteX30-9569" fmla="*/ 2195098 w 2195098"/>
              <a:gd name="connsiteY30-9570" fmla="*/ 346708 h 3120373"/>
              <a:gd name="connsiteX31-9571" fmla="*/ 2195098 w 2195098"/>
              <a:gd name="connsiteY31-9572" fmla="*/ 462278 h 3120373"/>
              <a:gd name="connsiteX32-9573" fmla="*/ 2195098 w 2195098"/>
              <a:gd name="connsiteY32-9574" fmla="*/ 577847 h 3120373"/>
              <a:gd name="connsiteX33-9575" fmla="*/ 2195098 w 2195098"/>
              <a:gd name="connsiteY33-9576" fmla="*/ 693417 h 3120373"/>
              <a:gd name="connsiteX34-9577" fmla="*/ 2195098 w 2195098"/>
              <a:gd name="connsiteY34-9578" fmla="*/ 808986 h 3120373"/>
              <a:gd name="connsiteX35-9579" fmla="*/ 2195098 w 2195098"/>
              <a:gd name="connsiteY35-9580" fmla="*/ 924556 h 3120373"/>
              <a:gd name="connsiteX36-9581" fmla="*/ 2195098 w 2195098"/>
              <a:gd name="connsiteY36-9582" fmla="*/ 1040125 h 3120373"/>
              <a:gd name="connsiteX37-9583" fmla="*/ 2195098 w 2195098"/>
              <a:gd name="connsiteY37-9584" fmla="*/ 1155694 h 3120373"/>
              <a:gd name="connsiteX38-9585" fmla="*/ 2195098 w 2195098"/>
              <a:gd name="connsiteY38-9586" fmla="*/ 1271264 h 3120373"/>
              <a:gd name="connsiteX39-9587" fmla="*/ 2195098 w 2195098"/>
              <a:gd name="connsiteY39-9588" fmla="*/ 1386833 h 3120373"/>
              <a:gd name="connsiteX40-9589" fmla="*/ 2195098 w 2195098"/>
              <a:gd name="connsiteY40-9590" fmla="*/ 1502402 h 3120373"/>
              <a:gd name="connsiteX41-9591" fmla="*/ 2195098 w 2195098"/>
              <a:gd name="connsiteY41-9592" fmla="*/ 1617972 h 3120373"/>
              <a:gd name="connsiteX42-9593" fmla="*/ 2195098 w 2195098"/>
              <a:gd name="connsiteY42-9594" fmla="*/ 1733541 h 3120373"/>
              <a:gd name="connsiteX43-9595" fmla="*/ 2195098 w 2195098"/>
              <a:gd name="connsiteY43-9596" fmla="*/ 1849110 h 3120373"/>
              <a:gd name="connsiteX44-9597" fmla="*/ 2195098 w 2195098"/>
              <a:gd name="connsiteY44-9598" fmla="*/ 1964680 h 3120373"/>
              <a:gd name="connsiteX45-9599" fmla="*/ 2195098 w 2195098"/>
              <a:gd name="connsiteY45-9600" fmla="*/ 2080249 h 3120373"/>
              <a:gd name="connsiteX46-9601" fmla="*/ 2195098 w 2195098"/>
              <a:gd name="connsiteY46-9602" fmla="*/ 2195818 h 3120373"/>
              <a:gd name="connsiteX47-9603" fmla="*/ 2195098 w 2195098"/>
              <a:gd name="connsiteY47-9604" fmla="*/ 2311388 h 3120373"/>
              <a:gd name="connsiteX48-9605" fmla="*/ 2195098 w 2195098"/>
              <a:gd name="connsiteY48-9606" fmla="*/ 2426957 h 3120373"/>
              <a:gd name="connsiteX49-9607" fmla="*/ 2195098 w 2195098"/>
              <a:gd name="connsiteY49-9608" fmla="*/ 2542526 h 3120373"/>
              <a:gd name="connsiteX50-9609" fmla="*/ 2195098 w 2195098"/>
              <a:gd name="connsiteY50-9610" fmla="*/ 2658096 h 3120373"/>
              <a:gd name="connsiteX51-9611" fmla="*/ 2195098 w 2195098"/>
              <a:gd name="connsiteY51-9612" fmla="*/ 2773665 h 3120373"/>
              <a:gd name="connsiteX52-9613" fmla="*/ 2195098 w 2195098"/>
              <a:gd name="connsiteY52-9614" fmla="*/ 2889234 h 3120373"/>
              <a:gd name="connsiteX53-9615" fmla="*/ 2195098 w 2195098"/>
              <a:gd name="connsiteY53-9616" fmla="*/ 3004804 h 3120373"/>
              <a:gd name="connsiteX54-9617" fmla="*/ 2195098 w 2195098"/>
              <a:gd name="connsiteY54-9618" fmla="*/ 3120373 h 3120373"/>
              <a:gd name="connsiteX55-9619" fmla="*/ 2113798 w 2195098"/>
              <a:gd name="connsiteY55-9620" fmla="*/ 3120373 h 3120373"/>
              <a:gd name="connsiteX56-9621" fmla="*/ 2032498 w 2195098"/>
              <a:gd name="connsiteY56-9622" fmla="*/ 3120373 h 3120373"/>
              <a:gd name="connsiteX57-9623" fmla="*/ 1951198 w 2195098"/>
              <a:gd name="connsiteY57-9624" fmla="*/ 3120373 h 3120373"/>
              <a:gd name="connsiteX58-9625" fmla="*/ 1869898 w 2195098"/>
              <a:gd name="connsiteY58-9626" fmla="*/ 3120373 h 3120373"/>
              <a:gd name="connsiteX59-9627" fmla="*/ 1788599 w 2195098"/>
              <a:gd name="connsiteY59-9628" fmla="*/ 3120373 h 3120373"/>
              <a:gd name="connsiteX60-9629" fmla="*/ 1707299 w 2195098"/>
              <a:gd name="connsiteY60-9630" fmla="*/ 3120373 h 3120373"/>
              <a:gd name="connsiteX61-9631" fmla="*/ 1625999 w 2195098"/>
              <a:gd name="connsiteY61-9632" fmla="*/ 3120373 h 3120373"/>
              <a:gd name="connsiteX62-9633" fmla="*/ 1544699 w 2195098"/>
              <a:gd name="connsiteY62-9634" fmla="*/ 3120373 h 3120373"/>
              <a:gd name="connsiteX63-9635" fmla="*/ 1463399 w 2195098"/>
              <a:gd name="connsiteY63-9636" fmla="*/ 3120373 h 3120373"/>
              <a:gd name="connsiteX64-9637" fmla="*/ 1382099 w 2195098"/>
              <a:gd name="connsiteY64-9638" fmla="*/ 3120373 h 3120373"/>
              <a:gd name="connsiteX65-9639" fmla="*/ 1300799 w 2195098"/>
              <a:gd name="connsiteY65-9640" fmla="*/ 3120373 h 3120373"/>
              <a:gd name="connsiteX66-9641" fmla="*/ 1219499 w 2195098"/>
              <a:gd name="connsiteY66-9642" fmla="*/ 3120373 h 3120373"/>
              <a:gd name="connsiteX67-9643" fmla="*/ 1138199 w 2195098"/>
              <a:gd name="connsiteY67-9644" fmla="*/ 3120373 h 3120373"/>
              <a:gd name="connsiteX68-9645" fmla="*/ 1056899 w 2195098"/>
              <a:gd name="connsiteY68-9646" fmla="*/ 3120373 h 3120373"/>
              <a:gd name="connsiteX69-9647" fmla="*/ 975599 w 2195098"/>
              <a:gd name="connsiteY69-9648" fmla="*/ 3120373 h 3120373"/>
              <a:gd name="connsiteX70-9649" fmla="*/ 894299 w 2195098"/>
              <a:gd name="connsiteY70-9650" fmla="*/ 3120373 h 3120373"/>
              <a:gd name="connsiteX71-9651" fmla="*/ 812999 w 2195098"/>
              <a:gd name="connsiteY71-9652" fmla="*/ 3120373 h 3120373"/>
              <a:gd name="connsiteX72-9653" fmla="*/ 731699 w 2195098"/>
              <a:gd name="connsiteY72-9654" fmla="*/ 3120373 h 3120373"/>
              <a:gd name="connsiteX73-9655" fmla="*/ 650399 w 2195098"/>
              <a:gd name="connsiteY73-9656" fmla="*/ 3120373 h 3120373"/>
              <a:gd name="connsiteX74-9657" fmla="*/ 569099 w 2195098"/>
              <a:gd name="connsiteY74-9658" fmla="*/ 3120373 h 3120373"/>
              <a:gd name="connsiteX75-9659" fmla="*/ 487799 w 2195098"/>
              <a:gd name="connsiteY75-9660" fmla="*/ 3120373 h 3120373"/>
              <a:gd name="connsiteX76-9661" fmla="*/ 406499 w 2195098"/>
              <a:gd name="connsiteY76-9662" fmla="*/ 3120373 h 3120373"/>
              <a:gd name="connsiteX77-9663" fmla="*/ 325199 w 2195098"/>
              <a:gd name="connsiteY77-9664" fmla="*/ 3120373 h 3120373"/>
              <a:gd name="connsiteX78-9665" fmla="*/ 243900 w 2195098"/>
              <a:gd name="connsiteY78-9666" fmla="*/ 3120373 h 3120373"/>
              <a:gd name="connsiteX79-9667" fmla="*/ 162600 w 2195098"/>
              <a:gd name="connsiteY79-9668" fmla="*/ 3120373 h 3120373"/>
              <a:gd name="connsiteX80-9669" fmla="*/ 81300 w 2195098"/>
              <a:gd name="connsiteY80-9670" fmla="*/ 3120373 h 3120373"/>
              <a:gd name="connsiteX81-9671" fmla="*/ 0 w 2195098"/>
              <a:gd name="connsiteY81-9672" fmla="*/ 3120373 h 3120373"/>
              <a:gd name="connsiteX82-9673" fmla="*/ 0 w 2195098"/>
              <a:gd name="connsiteY82-9674" fmla="*/ 3004804 h 3120373"/>
              <a:gd name="connsiteX83-9675" fmla="*/ 0 w 2195098"/>
              <a:gd name="connsiteY83-9676" fmla="*/ 2889234 h 3120373"/>
              <a:gd name="connsiteX84-9677" fmla="*/ 0 w 2195098"/>
              <a:gd name="connsiteY84-9678" fmla="*/ 2773665 h 3120373"/>
              <a:gd name="connsiteX85-9679" fmla="*/ 0 w 2195098"/>
              <a:gd name="connsiteY85-9680" fmla="*/ 2658096 h 3120373"/>
              <a:gd name="connsiteX86-9681" fmla="*/ 0 w 2195098"/>
              <a:gd name="connsiteY86-9682" fmla="*/ 2542526 h 3120373"/>
              <a:gd name="connsiteX87-9683" fmla="*/ 0 w 2195098"/>
              <a:gd name="connsiteY87-9684" fmla="*/ 2426957 h 3120373"/>
              <a:gd name="connsiteX88-9685" fmla="*/ 0 w 2195098"/>
              <a:gd name="connsiteY88-9686" fmla="*/ 2311388 h 3120373"/>
              <a:gd name="connsiteX89-9687" fmla="*/ 0 w 2195098"/>
              <a:gd name="connsiteY89-9688" fmla="*/ 2195818 h 3120373"/>
              <a:gd name="connsiteX90-9689" fmla="*/ 0 w 2195098"/>
              <a:gd name="connsiteY90-9690" fmla="*/ 2080249 h 3120373"/>
              <a:gd name="connsiteX91-9691" fmla="*/ 0 w 2195098"/>
              <a:gd name="connsiteY91-9692" fmla="*/ 1964680 h 3120373"/>
              <a:gd name="connsiteX92-9693" fmla="*/ 0 w 2195098"/>
              <a:gd name="connsiteY92-9694" fmla="*/ 1849110 h 3120373"/>
              <a:gd name="connsiteX93-9695" fmla="*/ 0 w 2195098"/>
              <a:gd name="connsiteY93-9696" fmla="*/ 1733541 h 3120373"/>
              <a:gd name="connsiteX94-9697" fmla="*/ 0 w 2195098"/>
              <a:gd name="connsiteY94-9698" fmla="*/ 1386832 h 3120373"/>
              <a:gd name="connsiteX95-9699" fmla="*/ 0 w 2195098"/>
              <a:gd name="connsiteY95-9700" fmla="*/ 1040124 h 3120373"/>
              <a:gd name="connsiteX96-9701" fmla="*/ 0 w 2195098"/>
              <a:gd name="connsiteY96-9702" fmla="*/ 693416 h 3120373"/>
              <a:gd name="connsiteX97-9703" fmla="*/ 0 w 2195098"/>
              <a:gd name="connsiteY97-9704" fmla="*/ 346708 h 3120373"/>
              <a:gd name="connsiteX98" fmla="*/ 0 w 2195098"/>
              <a:gd name="connsiteY98" fmla="*/ 0 h 3120373"/>
              <a:gd name="connsiteX0-9705" fmla="*/ 0 w 2195098"/>
              <a:gd name="connsiteY0-9706" fmla="*/ 0 h 3120373"/>
              <a:gd name="connsiteX1-9707" fmla="*/ 81300 w 2195098"/>
              <a:gd name="connsiteY1-9708" fmla="*/ 0 h 3120373"/>
              <a:gd name="connsiteX2-9709" fmla="*/ 162600 w 2195098"/>
              <a:gd name="connsiteY2-9710" fmla="*/ 0 h 3120373"/>
              <a:gd name="connsiteX3-9711" fmla="*/ 243900 w 2195098"/>
              <a:gd name="connsiteY3-9712" fmla="*/ 0 h 3120373"/>
              <a:gd name="connsiteX4-9713" fmla="*/ 325199 w 2195098"/>
              <a:gd name="connsiteY4-9714" fmla="*/ 0 h 3120373"/>
              <a:gd name="connsiteX5-9715" fmla="*/ 406499 w 2195098"/>
              <a:gd name="connsiteY5-9716" fmla="*/ 0 h 3120373"/>
              <a:gd name="connsiteX6-9717" fmla="*/ 487799 w 2195098"/>
              <a:gd name="connsiteY6-9718" fmla="*/ 0 h 3120373"/>
              <a:gd name="connsiteX7-9719" fmla="*/ 569099 w 2195098"/>
              <a:gd name="connsiteY7-9720" fmla="*/ 0 h 3120373"/>
              <a:gd name="connsiteX8-9721" fmla="*/ 650399 w 2195098"/>
              <a:gd name="connsiteY8-9722" fmla="*/ 0 h 3120373"/>
              <a:gd name="connsiteX9-9723" fmla="*/ 731699 w 2195098"/>
              <a:gd name="connsiteY9-9724" fmla="*/ 0 h 3120373"/>
              <a:gd name="connsiteX10-9725" fmla="*/ 812999 w 2195098"/>
              <a:gd name="connsiteY10-9726" fmla="*/ 0 h 3120373"/>
              <a:gd name="connsiteX11-9727" fmla="*/ 894299 w 2195098"/>
              <a:gd name="connsiteY11-9728" fmla="*/ 0 h 3120373"/>
              <a:gd name="connsiteX12-9729" fmla="*/ 975599 w 2195098"/>
              <a:gd name="connsiteY12-9730" fmla="*/ 0 h 3120373"/>
              <a:gd name="connsiteX13-9731" fmla="*/ 1056899 w 2195098"/>
              <a:gd name="connsiteY13-9732" fmla="*/ 0 h 3120373"/>
              <a:gd name="connsiteX14-9733" fmla="*/ 1138199 w 2195098"/>
              <a:gd name="connsiteY14-9734" fmla="*/ 0 h 3120373"/>
              <a:gd name="connsiteX15-9735" fmla="*/ 1219499 w 2195098"/>
              <a:gd name="connsiteY15-9736" fmla="*/ 0 h 3120373"/>
              <a:gd name="connsiteX16-9737" fmla="*/ 1300799 w 2195098"/>
              <a:gd name="connsiteY16-9738" fmla="*/ 0 h 3120373"/>
              <a:gd name="connsiteX17-9739" fmla="*/ 1382099 w 2195098"/>
              <a:gd name="connsiteY17-9740" fmla="*/ 0 h 3120373"/>
              <a:gd name="connsiteX18-9741" fmla="*/ 1463399 w 2195098"/>
              <a:gd name="connsiteY18-9742" fmla="*/ 0 h 3120373"/>
              <a:gd name="connsiteX19-9743" fmla="*/ 1544699 w 2195098"/>
              <a:gd name="connsiteY19-9744" fmla="*/ 0 h 3120373"/>
              <a:gd name="connsiteX20-9745" fmla="*/ 1625999 w 2195098"/>
              <a:gd name="connsiteY20-9746" fmla="*/ 0 h 3120373"/>
              <a:gd name="connsiteX21-9747" fmla="*/ 1707299 w 2195098"/>
              <a:gd name="connsiteY21-9748" fmla="*/ 0 h 3120373"/>
              <a:gd name="connsiteX22-9749" fmla="*/ 1788599 w 2195098"/>
              <a:gd name="connsiteY22-9750" fmla="*/ 0 h 3120373"/>
              <a:gd name="connsiteX23-9751" fmla="*/ 1869898 w 2195098"/>
              <a:gd name="connsiteY23-9752" fmla="*/ 0 h 3120373"/>
              <a:gd name="connsiteX24-9753" fmla="*/ 1951198 w 2195098"/>
              <a:gd name="connsiteY24-9754" fmla="*/ 0 h 3120373"/>
              <a:gd name="connsiteX25-9755" fmla="*/ 2032498 w 2195098"/>
              <a:gd name="connsiteY25-9756" fmla="*/ 0 h 3120373"/>
              <a:gd name="connsiteX26-9757" fmla="*/ 2113798 w 2195098"/>
              <a:gd name="connsiteY26-9758" fmla="*/ 0 h 3120373"/>
              <a:gd name="connsiteX27-9759" fmla="*/ 2195098 w 2195098"/>
              <a:gd name="connsiteY27-9760" fmla="*/ 0 h 3120373"/>
              <a:gd name="connsiteX28-9761" fmla="*/ 2195098 w 2195098"/>
              <a:gd name="connsiteY28-9762" fmla="*/ 115569 h 3120373"/>
              <a:gd name="connsiteX29-9763" fmla="*/ 2195098 w 2195098"/>
              <a:gd name="connsiteY29-9764" fmla="*/ 231139 h 3120373"/>
              <a:gd name="connsiteX30-9765" fmla="*/ 2195098 w 2195098"/>
              <a:gd name="connsiteY30-9766" fmla="*/ 346708 h 3120373"/>
              <a:gd name="connsiteX31-9767" fmla="*/ 2195098 w 2195098"/>
              <a:gd name="connsiteY31-9768" fmla="*/ 462278 h 3120373"/>
              <a:gd name="connsiteX32-9769" fmla="*/ 2195098 w 2195098"/>
              <a:gd name="connsiteY32-9770" fmla="*/ 577847 h 3120373"/>
              <a:gd name="connsiteX33-9771" fmla="*/ 2195098 w 2195098"/>
              <a:gd name="connsiteY33-9772" fmla="*/ 693417 h 3120373"/>
              <a:gd name="connsiteX34-9773" fmla="*/ 2195098 w 2195098"/>
              <a:gd name="connsiteY34-9774" fmla="*/ 808986 h 3120373"/>
              <a:gd name="connsiteX35-9775" fmla="*/ 2195098 w 2195098"/>
              <a:gd name="connsiteY35-9776" fmla="*/ 924556 h 3120373"/>
              <a:gd name="connsiteX36-9777" fmla="*/ 2195098 w 2195098"/>
              <a:gd name="connsiteY36-9778" fmla="*/ 1040125 h 3120373"/>
              <a:gd name="connsiteX37-9779" fmla="*/ 2195098 w 2195098"/>
              <a:gd name="connsiteY37-9780" fmla="*/ 1155694 h 3120373"/>
              <a:gd name="connsiteX38-9781" fmla="*/ 2195098 w 2195098"/>
              <a:gd name="connsiteY38-9782" fmla="*/ 1271264 h 3120373"/>
              <a:gd name="connsiteX39-9783" fmla="*/ 2195098 w 2195098"/>
              <a:gd name="connsiteY39-9784" fmla="*/ 1386833 h 3120373"/>
              <a:gd name="connsiteX40-9785" fmla="*/ 2195098 w 2195098"/>
              <a:gd name="connsiteY40-9786" fmla="*/ 1502402 h 3120373"/>
              <a:gd name="connsiteX41-9787" fmla="*/ 2195098 w 2195098"/>
              <a:gd name="connsiteY41-9788" fmla="*/ 1617972 h 3120373"/>
              <a:gd name="connsiteX42-9789" fmla="*/ 2195098 w 2195098"/>
              <a:gd name="connsiteY42-9790" fmla="*/ 1733541 h 3120373"/>
              <a:gd name="connsiteX43-9791" fmla="*/ 2195098 w 2195098"/>
              <a:gd name="connsiteY43-9792" fmla="*/ 1849110 h 3120373"/>
              <a:gd name="connsiteX44-9793" fmla="*/ 2195098 w 2195098"/>
              <a:gd name="connsiteY44-9794" fmla="*/ 1964680 h 3120373"/>
              <a:gd name="connsiteX45-9795" fmla="*/ 2195098 w 2195098"/>
              <a:gd name="connsiteY45-9796" fmla="*/ 2080249 h 3120373"/>
              <a:gd name="connsiteX46-9797" fmla="*/ 2195098 w 2195098"/>
              <a:gd name="connsiteY46-9798" fmla="*/ 2195818 h 3120373"/>
              <a:gd name="connsiteX47-9799" fmla="*/ 2195098 w 2195098"/>
              <a:gd name="connsiteY47-9800" fmla="*/ 2311388 h 3120373"/>
              <a:gd name="connsiteX48-9801" fmla="*/ 2195098 w 2195098"/>
              <a:gd name="connsiteY48-9802" fmla="*/ 2426957 h 3120373"/>
              <a:gd name="connsiteX49-9803" fmla="*/ 2195098 w 2195098"/>
              <a:gd name="connsiteY49-9804" fmla="*/ 2542526 h 3120373"/>
              <a:gd name="connsiteX50-9805" fmla="*/ 2195098 w 2195098"/>
              <a:gd name="connsiteY50-9806" fmla="*/ 2658096 h 3120373"/>
              <a:gd name="connsiteX51-9807" fmla="*/ 2195098 w 2195098"/>
              <a:gd name="connsiteY51-9808" fmla="*/ 2773665 h 3120373"/>
              <a:gd name="connsiteX52-9809" fmla="*/ 2195098 w 2195098"/>
              <a:gd name="connsiteY52-9810" fmla="*/ 2889234 h 3120373"/>
              <a:gd name="connsiteX53-9811" fmla="*/ 2195098 w 2195098"/>
              <a:gd name="connsiteY53-9812" fmla="*/ 3004804 h 3120373"/>
              <a:gd name="connsiteX54-9813" fmla="*/ 2195098 w 2195098"/>
              <a:gd name="connsiteY54-9814" fmla="*/ 3120373 h 3120373"/>
              <a:gd name="connsiteX55-9815" fmla="*/ 2113798 w 2195098"/>
              <a:gd name="connsiteY55-9816" fmla="*/ 3120373 h 3120373"/>
              <a:gd name="connsiteX56-9817" fmla="*/ 2032498 w 2195098"/>
              <a:gd name="connsiteY56-9818" fmla="*/ 3120373 h 3120373"/>
              <a:gd name="connsiteX57-9819" fmla="*/ 1951198 w 2195098"/>
              <a:gd name="connsiteY57-9820" fmla="*/ 3120373 h 3120373"/>
              <a:gd name="connsiteX58-9821" fmla="*/ 1869898 w 2195098"/>
              <a:gd name="connsiteY58-9822" fmla="*/ 3120373 h 3120373"/>
              <a:gd name="connsiteX59-9823" fmla="*/ 1788599 w 2195098"/>
              <a:gd name="connsiteY59-9824" fmla="*/ 3120373 h 3120373"/>
              <a:gd name="connsiteX60-9825" fmla="*/ 1707299 w 2195098"/>
              <a:gd name="connsiteY60-9826" fmla="*/ 3120373 h 3120373"/>
              <a:gd name="connsiteX61-9827" fmla="*/ 1625999 w 2195098"/>
              <a:gd name="connsiteY61-9828" fmla="*/ 3120373 h 3120373"/>
              <a:gd name="connsiteX62-9829" fmla="*/ 1544699 w 2195098"/>
              <a:gd name="connsiteY62-9830" fmla="*/ 3120373 h 3120373"/>
              <a:gd name="connsiteX63-9831" fmla="*/ 1463399 w 2195098"/>
              <a:gd name="connsiteY63-9832" fmla="*/ 3120373 h 3120373"/>
              <a:gd name="connsiteX64-9833" fmla="*/ 1382099 w 2195098"/>
              <a:gd name="connsiteY64-9834" fmla="*/ 3120373 h 3120373"/>
              <a:gd name="connsiteX65-9835" fmla="*/ 1300799 w 2195098"/>
              <a:gd name="connsiteY65-9836" fmla="*/ 3120373 h 3120373"/>
              <a:gd name="connsiteX66-9837" fmla="*/ 1219499 w 2195098"/>
              <a:gd name="connsiteY66-9838" fmla="*/ 3120373 h 3120373"/>
              <a:gd name="connsiteX67-9839" fmla="*/ 1138199 w 2195098"/>
              <a:gd name="connsiteY67-9840" fmla="*/ 3120373 h 3120373"/>
              <a:gd name="connsiteX68-9841" fmla="*/ 1056899 w 2195098"/>
              <a:gd name="connsiteY68-9842" fmla="*/ 3120373 h 3120373"/>
              <a:gd name="connsiteX69-9843" fmla="*/ 975599 w 2195098"/>
              <a:gd name="connsiteY69-9844" fmla="*/ 3120373 h 3120373"/>
              <a:gd name="connsiteX70-9845" fmla="*/ 894299 w 2195098"/>
              <a:gd name="connsiteY70-9846" fmla="*/ 3120373 h 3120373"/>
              <a:gd name="connsiteX71-9847" fmla="*/ 812999 w 2195098"/>
              <a:gd name="connsiteY71-9848" fmla="*/ 3120373 h 3120373"/>
              <a:gd name="connsiteX72-9849" fmla="*/ 731699 w 2195098"/>
              <a:gd name="connsiteY72-9850" fmla="*/ 3120373 h 3120373"/>
              <a:gd name="connsiteX73-9851" fmla="*/ 650399 w 2195098"/>
              <a:gd name="connsiteY73-9852" fmla="*/ 3120373 h 3120373"/>
              <a:gd name="connsiteX74-9853" fmla="*/ 569099 w 2195098"/>
              <a:gd name="connsiteY74-9854" fmla="*/ 3120373 h 3120373"/>
              <a:gd name="connsiteX75-9855" fmla="*/ 487799 w 2195098"/>
              <a:gd name="connsiteY75-9856" fmla="*/ 3120373 h 3120373"/>
              <a:gd name="connsiteX76-9857" fmla="*/ 406499 w 2195098"/>
              <a:gd name="connsiteY76-9858" fmla="*/ 3120373 h 3120373"/>
              <a:gd name="connsiteX77-9859" fmla="*/ 325199 w 2195098"/>
              <a:gd name="connsiteY77-9860" fmla="*/ 3120373 h 3120373"/>
              <a:gd name="connsiteX78-9861" fmla="*/ 243900 w 2195098"/>
              <a:gd name="connsiteY78-9862" fmla="*/ 3120373 h 3120373"/>
              <a:gd name="connsiteX79-9863" fmla="*/ 162600 w 2195098"/>
              <a:gd name="connsiteY79-9864" fmla="*/ 3120373 h 3120373"/>
              <a:gd name="connsiteX80-9865" fmla="*/ 81300 w 2195098"/>
              <a:gd name="connsiteY80-9866" fmla="*/ 3120373 h 3120373"/>
              <a:gd name="connsiteX81-9867" fmla="*/ 0 w 2195098"/>
              <a:gd name="connsiteY81-9868" fmla="*/ 3120373 h 3120373"/>
              <a:gd name="connsiteX82-9869" fmla="*/ 0 w 2195098"/>
              <a:gd name="connsiteY82-9870" fmla="*/ 3004804 h 3120373"/>
              <a:gd name="connsiteX83-9871" fmla="*/ 0 w 2195098"/>
              <a:gd name="connsiteY83-9872" fmla="*/ 2889234 h 3120373"/>
              <a:gd name="connsiteX84-9873" fmla="*/ 0 w 2195098"/>
              <a:gd name="connsiteY84-9874" fmla="*/ 2773665 h 3120373"/>
              <a:gd name="connsiteX85-9875" fmla="*/ 0 w 2195098"/>
              <a:gd name="connsiteY85-9876" fmla="*/ 2658096 h 3120373"/>
              <a:gd name="connsiteX86-9877" fmla="*/ 0 w 2195098"/>
              <a:gd name="connsiteY86-9878" fmla="*/ 2542526 h 3120373"/>
              <a:gd name="connsiteX87-9879" fmla="*/ 0 w 2195098"/>
              <a:gd name="connsiteY87-9880" fmla="*/ 2426957 h 3120373"/>
              <a:gd name="connsiteX88-9881" fmla="*/ 0 w 2195098"/>
              <a:gd name="connsiteY88-9882" fmla="*/ 2311388 h 3120373"/>
              <a:gd name="connsiteX89-9883" fmla="*/ 0 w 2195098"/>
              <a:gd name="connsiteY89-9884" fmla="*/ 2195818 h 3120373"/>
              <a:gd name="connsiteX90-9885" fmla="*/ 0 w 2195098"/>
              <a:gd name="connsiteY90-9886" fmla="*/ 2080249 h 3120373"/>
              <a:gd name="connsiteX91-9887" fmla="*/ 0 w 2195098"/>
              <a:gd name="connsiteY91-9888" fmla="*/ 1964680 h 3120373"/>
              <a:gd name="connsiteX92-9889" fmla="*/ 0 w 2195098"/>
              <a:gd name="connsiteY92-9890" fmla="*/ 1849110 h 3120373"/>
              <a:gd name="connsiteX93-9891" fmla="*/ 0 w 2195098"/>
              <a:gd name="connsiteY93-9892" fmla="*/ 1733541 h 3120373"/>
              <a:gd name="connsiteX94-9893" fmla="*/ 0 w 2195098"/>
              <a:gd name="connsiteY94-9894" fmla="*/ 1502402 h 3120373"/>
              <a:gd name="connsiteX95-9895" fmla="*/ 0 w 2195098"/>
              <a:gd name="connsiteY95-9896" fmla="*/ 1386832 h 3120373"/>
              <a:gd name="connsiteX96-9897" fmla="*/ 0 w 2195098"/>
              <a:gd name="connsiteY96-9898" fmla="*/ 1040124 h 3120373"/>
              <a:gd name="connsiteX97-9899" fmla="*/ 0 w 2195098"/>
              <a:gd name="connsiteY97-9900" fmla="*/ 693416 h 3120373"/>
              <a:gd name="connsiteX98-9901" fmla="*/ 0 w 2195098"/>
              <a:gd name="connsiteY98-9902" fmla="*/ 346708 h 3120373"/>
              <a:gd name="connsiteX99" fmla="*/ 0 w 2195098"/>
              <a:gd name="connsiteY99" fmla="*/ 0 h 3120373"/>
              <a:gd name="connsiteX0-9903" fmla="*/ 0 w 2195098"/>
              <a:gd name="connsiteY0-9904" fmla="*/ 0 h 3120373"/>
              <a:gd name="connsiteX1-9905" fmla="*/ 81300 w 2195098"/>
              <a:gd name="connsiteY1-9906" fmla="*/ 0 h 3120373"/>
              <a:gd name="connsiteX2-9907" fmla="*/ 162600 w 2195098"/>
              <a:gd name="connsiteY2-9908" fmla="*/ 0 h 3120373"/>
              <a:gd name="connsiteX3-9909" fmla="*/ 243900 w 2195098"/>
              <a:gd name="connsiteY3-9910" fmla="*/ 0 h 3120373"/>
              <a:gd name="connsiteX4-9911" fmla="*/ 325199 w 2195098"/>
              <a:gd name="connsiteY4-9912" fmla="*/ 0 h 3120373"/>
              <a:gd name="connsiteX5-9913" fmla="*/ 406499 w 2195098"/>
              <a:gd name="connsiteY5-9914" fmla="*/ 0 h 3120373"/>
              <a:gd name="connsiteX6-9915" fmla="*/ 487799 w 2195098"/>
              <a:gd name="connsiteY6-9916" fmla="*/ 0 h 3120373"/>
              <a:gd name="connsiteX7-9917" fmla="*/ 569099 w 2195098"/>
              <a:gd name="connsiteY7-9918" fmla="*/ 0 h 3120373"/>
              <a:gd name="connsiteX8-9919" fmla="*/ 650399 w 2195098"/>
              <a:gd name="connsiteY8-9920" fmla="*/ 0 h 3120373"/>
              <a:gd name="connsiteX9-9921" fmla="*/ 731699 w 2195098"/>
              <a:gd name="connsiteY9-9922" fmla="*/ 0 h 3120373"/>
              <a:gd name="connsiteX10-9923" fmla="*/ 812999 w 2195098"/>
              <a:gd name="connsiteY10-9924" fmla="*/ 0 h 3120373"/>
              <a:gd name="connsiteX11-9925" fmla="*/ 894299 w 2195098"/>
              <a:gd name="connsiteY11-9926" fmla="*/ 0 h 3120373"/>
              <a:gd name="connsiteX12-9927" fmla="*/ 975599 w 2195098"/>
              <a:gd name="connsiteY12-9928" fmla="*/ 0 h 3120373"/>
              <a:gd name="connsiteX13-9929" fmla="*/ 1056899 w 2195098"/>
              <a:gd name="connsiteY13-9930" fmla="*/ 0 h 3120373"/>
              <a:gd name="connsiteX14-9931" fmla="*/ 1138199 w 2195098"/>
              <a:gd name="connsiteY14-9932" fmla="*/ 0 h 3120373"/>
              <a:gd name="connsiteX15-9933" fmla="*/ 1219499 w 2195098"/>
              <a:gd name="connsiteY15-9934" fmla="*/ 0 h 3120373"/>
              <a:gd name="connsiteX16-9935" fmla="*/ 1300799 w 2195098"/>
              <a:gd name="connsiteY16-9936" fmla="*/ 0 h 3120373"/>
              <a:gd name="connsiteX17-9937" fmla="*/ 1382099 w 2195098"/>
              <a:gd name="connsiteY17-9938" fmla="*/ 0 h 3120373"/>
              <a:gd name="connsiteX18-9939" fmla="*/ 1463399 w 2195098"/>
              <a:gd name="connsiteY18-9940" fmla="*/ 0 h 3120373"/>
              <a:gd name="connsiteX19-9941" fmla="*/ 1544699 w 2195098"/>
              <a:gd name="connsiteY19-9942" fmla="*/ 0 h 3120373"/>
              <a:gd name="connsiteX20-9943" fmla="*/ 1625999 w 2195098"/>
              <a:gd name="connsiteY20-9944" fmla="*/ 0 h 3120373"/>
              <a:gd name="connsiteX21-9945" fmla="*/ 1707299 w 2195098"/>
              <a:gd name="connsiteY21-9946" fmla="*/ 0 h 3120373"/>
              <a:gd name="connsiteX22-9947" fmla="*/ 1788599 w 2195098"/>
              <a:gd name="connsiteY22-9948" fmla="*/ 0 h 3120373"/>
              <a:gd name="connsiteX23-9949" fmla="*/ 1869898 w 2195098"/>
              <a:gd name="connsiteY23-9950" fmla="*/ 0 h 3120373"/>
              <a:gd name="connsiteX24-9951" fmla="*/ 1951198 w 2195098"/>
              <a:gd name="connsiteY24-9952" fmla="*/ 0 h 3120373"/>
              <a:gd name="connsiteX25-9953" fmla="*/ 2032498 w 2195098"/>
              <a:gd name="connsiteY25-9954" fmla="*/ 0 h 3120373"/>
              <a:gd name="connsiteX26-9955" fmla="*/ 2113798 w 2195098"/>
              <a:gd name="connsiteY26-9956" fmla="*/ 0 h 3120373"/>
              <a:gd name="connsiteX27-9957" fmla="*/ 2195098 w 2195098"/>
              <a:gd name="connsiteY27-9958" fmla="*/ 0 h 3120373"/>
              <a:gd name="connsiteX28-9959" fmla="*/ 2195098 w 2195098"/>
              <a:gd name="connsiteY28-9960" fmla="*/ 115569 h 3120373"/>
              <a:gd name="connsiteX29-9961" fmla="*/ 2195098 w 2195098"/>
              <a:gd name="connsiteY29-9962" fmla="*/ 231139 h 3120373"/>
              <a:gd name="connsiteX30-9963" fmla="*/ 2195098 w 2195098"/>
              <a:gd name="connsiteY30-9964" fmla="*/ 346708 h 3120373"/>
              <a:gd name="connsiteX31-9965" fmla="*/ 2195098 w 2195098"/>
              <a:gd name="connsiteY31-9966" fmla="*/ 462278 h 3120373"/>
              <a:gd name="connsiteX32-9967" fmla="*/ 2195098 w 2195098"/>
              <a:gd name="connsiteY32-9968" fmla="*/ 577847 h 3120373"/>
              <a:gd name="connsiteX33-9969" fmla="*/ 2195098 w 2195098"/>
              <a:gd name="connsiteY33-9970" fmla="*/ 693417 h 3120373"/>
              <a:gd name="connsiteX34-9971" fmla="*/ 2195098 w 2195098"/>
              <a:gd name="connsiteY34-9972" fmla="*/ 808986 h 3120373"/>
              <a:gd name="connsiteX35-9973" fmla="*/ 2195098 w 2195098"/>
              <a:gd name="connsiteY35-9974" fmla="*/ 924556 h 3120373"/>
              <a:gd name="connsiteX36-9975" fmla="*/ 2195098 w 2195098"/>
              <a:gd name="connsiteY36-9976" fmla="*/ 1040125 h 3120373"/>
              <a:gd name="connsiteX37-9977" fmla="*/ 2195098 w 2195098"/>
              <a:gd name="connsiteY37-9978" fmla="*/ 1155694 h 3120373"/>
              <a:gd name="connsiteX38-9979" fmla="*/ 2195098 w 2195098"/>
              <a:gd name="connsiteY38-9980" fmla="*/ 1271264 h 3120373"/>
              <a:gd name="connsiteX39-9981" fmla="*/ 2195098 w 2195098"/>
              <a:gd name="connsiteY39-9982" fmla="*/ 1386833 h 3120373"/>
              <a:gd name="connsiteX40-9983" fmla="*/ 2195098 w 2195098"/>
              <a:gd name="connsiteY40-9984" fmla="*/ 1502402 h 3120373"/>
              <a:gd name="connsiteX41-9985" fmla="*/ 2195098 w 2195098"/>
              <a:gd name="connsiteY41-9986" fmla="*/ 1617972 h 3120373"/>
              <a:gd name="connsiteX42-9987" fmla="*/ 2195098 w 2195098"/>
              <a:gd name="connsiteY42-9988" fmla="*/ 1733541 h 3120373"/>
              <a:gd name="connsiteX43-9989" fmla="*/ 2195098 w 2195098"/>
              <a:gd name="connsiteY43-9990" fmla="*/ 1849110 h 3120373"/>
              <a:gd name="connsiteX44-9991" fmla="*/ 2195098 w 2195098"/>
              <a:gd name="connsiteY44-9992" fmla="*/ 1964680 h 3120373"/>
              <a:gd name="connsiteX45-9993" fmla="*/ 2195098 w 2195098"/>
              <a:gd name="connsiteY45-9994" fmla="*/ 2080249 h 3120373"/>
              <a:gd name="connsiteX46-9995" fmla="*/ 2195098 w 2195098"/>
              <a:gd name="connsiteY46-9996" fmla="*/ 2195818 h 3120373"/>
              <a:gd name="connsiteX47-9997" fmla="*/ 2195098 w 2195098"/>
              <a:gd name="connsiteY47-9998" fmla="*/ 2311388 h 3120373"/>
              <a:gd name="connsiteX48-9999" fmla="*/ 2195098 w 2195098"/>
              <a:gd name="connsiteY48-10000" fmla="*/ 2426957 h 3120373"/>
              <a:gd name="connsiteX49-10001" fmla="*/ 2195098 w 2195098"/>
              <a:gd name="connsiteY49-10002" fmla="*/ 2542526 h 3120373"/>
              <a:gd name="connsiteX50-10003" fmla="*/ 2195098 w 2195098"/>
              <a:gd name="connsiteY50-10004" fmla="*/ 2658096 h 3120373"/>
              <a:gd name="connsiteX51-10005" fmla="*/ 2195098 w 2195098"/>
              <a:gd name="connsiteY51-10006" fmla="*/ 2773665 h 3120373"/>
              <a:gd name="connsiteX52-10007" fmla="*/ 2195098 w 2195098"/>
              <a:gd name="connsiteY52-10008" fmla="*/ 2889234 h 3120373"/>
              <a:gd name="connsiteX53-10009" fmla="*/ 2195098 w 2195098"/>
              <a:gd name="connsiteY53-10010" fmla="*/ 3004804 h 3120373"/>
              <a:gd name="connsiteX54-10011" fmla="*/ 2195098 w 2195098"/>
              <a:gd name="connsiteY54-10012" fmla="*/ 3120373 h 3120373"/>
              <a:gd name="connsiteX55-10013" fmla="*/ 2113798 w 2195098"/>
              <a:gd name="connsiteY55-10014" fmla="*/ 3120373 h 3120373"/>
              <a:gd name="connsiteX56-10015" fmla="*/ 2032498 w 2195098"/>
              <a:gd name="connsiteY56-10016" fmla="*/ 3120373 h 3120373"/>
              <a:gd name="connsiteX57-10017" fmla="*/ 1951198 w 2195098"/>
              <a:gd name="connsiteY57-10018" fmla="*/ 3120373 h 3120373"/>
              <a:gd name="connsiteX58-10019" fmla="*/ 1869898 w 2195098"/>
              <a:gd name="connsiteY58-10020" fmla="*/ 3120373 h 3120373"/>
              <a:gd name="connsiteX59-10021" fmla="*/ 1788599 w 2195098"/>
              <a:gd name="connsiteY59-10022" fmla="*/ 3120373 h 3120373"/>
              <a:gd name="connsiteX60-10023" fmla="*/ 1707299 w 2195098"/>
              <a:gd name="connsiteY60-10024" fmla="*/ 3120373 h 3120373"/>
              <a:gd name="connsiteX61-10025" fmla="*/ 1625999 w 2195098"/>
              <a:gd name="connsiteY61-10026" fmla="*/ 3120373 h 3120373"/>
              <a:gd name="connsiteX62-10027" fmla="*/ 1544699 w 2195098"/>
              <a:gd name="connsiteY62-10028" fmla="*/ 3120373 h 3120373"/>
              <a:gd name="connsiteX63-10029" fmla="*/ 1463399 w 2195098"/>
              <a:gd name="connsiteY63-10030" fmla="*/ 3120373 h 3120373"/>
              <a:gd name="connsiteX64-10031" fmla="*/ 1382099 w 2195098"/>
              <a:gd name="connsiteY64-10032" fmla="*/ 3120373 h 3120373"/>
              <a:gd name="connsiteX65-10033" fmla="*/ 1300799 w 2195098"/>
              <a:gd name="connsiteY65-10034" fmla="*/ 3120373 h 3120373"/>
              <a:gd name="connsiteX66-10035" fmla="*/ 1219499 w 2195098"/>
              <a:gd name="connsiteY66-10036" fmla="*/ 3120373 h 3120373"/>
              <a:gd name="connsiteX67-10037" fmla="*/ 1138199 w 2195098"/>
              <a:gd name="connsiteY67-10038" fmla="*/ 3120373 h 3120373"/>
              <a:gd name="connsiteX68-10039" fmla="*/ 1056899 w 2195098"/>
              <a:gd name="connsiteY68-10040" fmla="*/ 3120373 h 3120373"/>
              <a:gd name="connsiteX69-10041" fmla="*/ 975599 w 2195098"/>
              <a:gd name="connsiteY69-10042" fmla="*/ 3120373 h 3120373"/>
              <a:gd name="connsiteX70-10043" fmla="*/ 894299 w 2195098"/>
              <a:gd name="connsiteY70-10044" fmla="*/ 3120373 h 3120373"/>
              <a:gd name="connsiteX71-10045" fmla="*/ 812999 w 2195098"/>
              <a:gd name="connsiteY71-10046" fmla="*/ 3120373 h 3120373"/>
              <a:gd name="connsiteX72-10047" fmla="*/ 731699 w 2195098"/>
              <a:gd name="connsiteY72-10048" fmla="*/ 3120373 h 3120373"/>
              <a:gd name="connsiteX73-10049" fmla="*/ 650399 w 2195098"/>
              <a:gd name="connsiteY73-10050" fmla="*/ 3120373 h 3120373"/>
              <a:gd name="connsiteX74-10051" fmla="*/ 569099 w 2195098"/>
              <a:gd name="connsiteY74-10052" fmla="*/ 3120373 h 3120373"/>
              <a:gd name="connsiteX75-10053" fmla="*/ 487799 w 2195098"/>
              <a:gd name="connsiteY75-10054" fmla="*/ 3120373 h 3120373"/>
              <a:gd name="connsiteX76-10055" fmla="*/ 406499 w 2195098"/>
              <a:gd name="connsiteY76-10056" fmla="*/ 3120373 h 3120373"/>
              <a:gd name="connsiteX77-10057" fmla="*/ 325199 w 2195098"/>
              <a:gd name="connsiteY77-10058" fmla="*/ 3120373 h 3120373"/>
              <a:gd name="connsiteX78-10059" fmla="*/ 243900 w 2195098"/>
              <a:gd name="connsiteY78-10060" fmla="*/ 3120373 h 3120373"/>
              <a:gd name="connsiteX79-10061" fmla="*/ 162600 w 2195098"/>
              <a:gd name="connsiteY79-10062" fmla="*/ 3120373 h 3120373"/>
              <a:gd name="connsiteX80-10063" fmla="*/ 81300 w 2195098"/>
              <a:gd name="connsiteY80-10064" fmla="*/ 3120373 h 3120373"/>
              <a:gd name="connsiteX81-10065" fmla="*/ 0 w 2195098"/>
              <a:gd name="connsiteY81-10066" fmla="*/ 3120373 h 3120373"/>
              <a:gd name="connsiteX82-10067" fmla="*/ 0 w 2195098"/>
              <a:gd name="connsiteY82-10068" fmla="*/ 3004804 h 3120373"/>
              <a:gd name="connsiteX83-10069" fmla="*/ 0 w 2195098"/>
              <a:gd name="connsiteY83-10070" fmla="*/ 2889234 h 3120373"/>
              <a:gd name="connsiteX84-10071" fmla="*/ 0 w 2195098"/>
              <a:gd name="connsiteY84-10072" fmla="*/ 2773665 h 3120373"/>
              <a:gd name="connsiteX85-10073" fmla="*/ 0 w 2195098"/>
              <a:gd name="connsiteY85-10074" fmla="*/ 2658096 h 3120373"/>
              <a:gd name="connsiteX86-10075" fmla="*/ 0 w 2195098"/>
              <a:gd name="connsiteY86-10076" fmla="*/ 2542526 h 3120373"/>
              <a:gd name="connsiteX87-10077" fmla="*/ 0 w 2195098"/>
              <a:gd name="connsiteY87-10078" fmla="*/ 2426957 h 3120373"/>
              <a:gd name="connsiteX88-10079" fmla="*/ 0 w 2195098"/>
              <a:gd name="connsiteY88-10080" fmla="*/ 2311388 h 3120373"/>
              <a:gd name="connsiteX89-10081" fmla="*/ 0 w 2195098"/>
              <a:gd name="connsiteY89-10082" fmla="*/ 2195818 h 3120373"/>
              <a:gd name="connsiteX90-10083" fmla="*/ 0 w 2195098"/>
              <a:gd name="connsiteY90-10084" fmla="*/ 2080249 h 3120373"/>
              <a:gd name="connsiteX91-10085" fmla="*/ 0 w 2195098"/>
              <a:gd name="connsiteY91-10086" fmla="*/ 1964680 h 3120373"/>
              <a:gd name="connsiteX92-10087" fmla="*/ 0 w 2195098"/>
              <a:gd name="connsiteY92-10088" fmla="*/ 1849110 h 3120373"/>
              <a:gd name="connsiteX93-10089" fmla="*/ 0 w 2195098"/>
              <a:gd name="connsiteY93-10090" fmla="*/ 1733541 h 3120373"/>
              <a:gd name="connsiteX94-10091" fmla="*/ 0 w 2195098"/>
              <a:gd name="connsiteY94-10092" fmla="*/ 1617971 h 3120373"/>
              <a:gd name="connsiteX95-10093" fmla="*/ 0 w 2195098"/>
              <a:gd name="connsiteY95-10094" fmla="*/ 1502402 h 3120373"/>
              <a:gd name="connsiteX96-10095" fmla="*/ 0 w 2195098"/>
              <a:gd name="connsiteY96-10096" fmla="*/ 1386832 h 3120373"/>
              <a:gd name="connsiteX97-10097" fmla="*/ 0 w 2195098"/>
              <a:gd name="connsiteY97-10098" fmla="*/ 1040124 h 3120373"/>
              <a:gd name="connsiteX98-10099" fmla="*/ 0 w 2195098"/>
              <a:gd name="connsiteY98-10100" fmla="*/ 693416 h 3120373"/>
              <a:gd name="connsiteX99-10101" fmla="*/ 0 w 2195098"/>
              <a:gd name="connsiteY99-10102" fmla="*/ 346708 h 3120373"/>
              <a:gd name="connsiteX100" fmla="*/ 0 w 2195098"/>
              <a:gd name="connsiteY100" fmla="*/ 0 h 3120373"/>
              <a:gd name="connsiteX0-10103" fmla="*/ 0 w 2195098"/>
              <a:gd name="connsiteY0-10104" fmla="*/ 0 h 3120373"/>
              <a:gd name="connsiteX1-10105" fmla="*/ 81300 w 2195098"/>
              <a:gd name="connsiteY1-10106" fmla="*/ 0 h 3120373"/>
              <a:gd name="connsiteX2-10107" fmla="*/ 162600 w 2195098"/>
              <a:gd name="connsiteY2-10108" fmla="*/ 0 h 3120373"/>
              <a:gd name="connsiteX3-10109" fmla="*/ 243900 w 2195098"/>
              <a:gd name="connsiteY3-10110" fmla="*/ 0 h 3120373"/>
              <a:gd name="connsiteX4-10111" fmla="*/ 325199 w 2195098"/>
              <a:gd name="connsiteY4-10112" fmla="*/ 0 h 3120373"/>
              <a:gd name="connsiteX5-10113" fmla="*/ 406499 w 2195098"/>
              <a:gd name="connsiteY5-10114" fmla="*/ 0 h 3120373"/>
              <a:gd name="connsiteX6-10115" fmla="*/ 487799 w 2195098"/>
              <a:gd name="connsiteY6-10116" fmla="*/ 0 h 3120373"/>
              <a:gd name="connsiteX7-10117" fmla="*/ 569099 w 2195098"/>
              <a:gd name="connsiteY7-10118" fmla="*/ 0 h 3120373"/>
              <a:gd name="connsiteX8-10119" fmla="*/ 650399 w 2195098"/>
              <a:gd name="connsiteY8-10120" fmla="*/ 0 h 3120373"/>
              <a:gd name="connsiteX9-10121" fmla="*/ 731699 w 2195098"/>
              <a:gd name="connsiteY9-10122" fmla="*/ 0 h 3120373"/>
              <a:gd name="connsiteX10-10123" fmla="*/ 812999 w 2195098"/>
              <a:gd name="connsiteY10-10124" fmla="*/ 0 h 3120373"/>
              <a:gd name="connsiteX11-10125" fmla="*/ 894299 w 2195098"/>
              <a:gd name="connsiteY11-10126" fmla="*/ 0 h 3120373"/>
              <a:gd name="connsiteX12-10127" fmla="*/ 975599 w 2195098"/>
              <a:gd name="connsiteY12-10128" fmla="*/ 0 h 3120373"/>
              <a:gd name="connsiteX13-10129" fmla="*/ 1056899 w 2195098"/>
              <a:gd name="connsiteY13-10130" fmla="*/ 0 h 3120373"/>
              <a:gd name="connsiteX14-10131" fmla="*/ 1138199 w 2195098"/>
              <a:gd name="connsiteY14-10132" fmla="*/ 0 h 3120373"/>
              <a:gd name="connsiteX15-10133" fmla="*/ 1219499 w 2195098"/>
              <a:gd name="connsiteY15-10134" fmla="*/ 0 h 3120373"/>
              <a:gd name="connsiteX16-10135" fmla="*/ 1300799 w 2195098"/>
              <a:gd name="connsiteY16-10136" fmla="*/ 0 h 3120373"/>
              <a:gd name="connsiteX17-10137" fmla="*/ 1382099 w 2195098"/>
              <a:gd name="connsiteY17-10138" fmla="*/ 0 h 3120373"/>
              <a:gd name="connsiteX18-10139" fmla="*/ 1463399 w 2195098"/>
              <a:gd name="connsiteY18-10140" fmla="*/ 0 h 3120373"/>
              <a:gd name="connsiteX19-10141" fmla="*/ 1544699 w 2195098"/>
              <a:gd name="connsiteY19-10142" fmla="*/ 0 h 3120373"/>
              <a:gd name="connsiteX20-10143" fmla="*/ 1625999 w 2195098"/>
              <a:gd name="connsiteY20-10144" fmla="*/ 0 h 3120373"/>
              <a:gd name="connsiteX21-10145" fmla="*/ 1707299 w 2195098"/>
              <a:gd name="connsiteY21-10146" fmla="*/ 0 h 3120373"/>
              <a:gd name="connsiteX22-10147" fmla="*/ 1788599 w 2195098"/>
              <a:gd name="connsiteY22-10148" fmla="*/ 0 h 3120373"/>
              <a:gd name="connsiteX23-10149" fmla="*/ 1869898 w 2195098"/>
              <a:gd name="connsiteY23-10150" fmla="*/ 0 h 3120373"/>
              <a:gd name="connsiteX24-10151" fmla="*/ 1951198 w 2195098"/>
              <a:gd name="connsiteY24-10152" fmla="*/ 0 h 3120373"/>
              <a:gd name="connsiteX25-10153" fmla="*/ 2032498 w 2195098"/>
              <a:gd name="connsiteY25-10154" fmla="*/ 0 h 3120373"/>
              <a:gd name="connsiteX26-10155" fmla="*/ 2113798 w 2195098"/>
              <a:gd name="connsiteY26-10156" fmla="*/ 0 h 3120373"/>
              <a:gd name="connsiteX27-10157" fmla="*/ 2195098 w 2195098"/>
              <a:gd name="connsiteY27-10158" fmla="*/ 0 h 3120373"/>
              <a:gd name="connsiteX28-10159" fmla="*/ 2195098 w 2195098"/>
              <a:gd name="connsiteY28-10160" fmla="*/ 115569 h 3120373"/>
              <a:gd name="connsiteX29-10161" fmla="*/ 2195098 w 2195098"/>
              <a:gd name="connsiteY29-10162" fmla="*/ 231139 h 3120373"/>
              <a:gd name="connsiteX30-10163" fmla="*/ 2195098 w 2195098"/>
              <a:gd name="connsiteY30-10164" fmla="*/ 346708 h 3120373"/>
              <a:gd name="connsiteX31-10165" fmla="*/ 2195098 w 2195098"/>
              <a:gd name="connsiteY31-10166" fmla="*/ 462278 h 3120373"/>
              <a:gd name="connsiteX32-10167" fmla="*/ 2195098 w 2195098"/>
              <a:gd name="connsiteY32-10168" fmla="*/ 577847 h 3120373"/>
              <a:gd name="connsiteX33-10169" fmla="*/ 2195098 w 2195098"/>
              <a:gd name="connsiteY33-10170" fmla="*/ 693417 h 3120373"/>
              <a:gd name="connsiteX34-10171" fmla="*/ 2195098 w 2195098"/>
              <a:gd name="connsiteY34-10172" fmla="*/ 808986 h 3120373"/>
              <a:gd name="connsiteX35-10173" fmla="*/ 2195098 w 2195098"/>
              <a:gd name="connsiteY35-10174" fmla="*/ 924556 h 3120373"/>
              <a:gd name="connsiteX36-10175" fmla="*/ 2195098 w 2195098"/>
              <a:gd name="connsiteY36-10176" fmla="*/ 1040125 h 3120373"/>
              <a:gd name="connsiteX37-10177" fmla="*/ 2195098 w 2195098"/>
              <a:gd name="connsiteY37-10178" fmla="*/ 1155694 h 3120373"/>
              <a:gd name="connsiteX38-10179" fmla="*/ 2195098 w 2195098"/>
              <a:gd name="connsiteY38-10180" fmla="*/ 1271264 h 3120373"/>
              <a:gd name="connsiteX39-10181" fmla="*/ 2195098 w 2195098"/>
              <a:gd name="connsiteY39-10182" fmla="*/ 1386833 h 3120373"/>
              <a:gd name="connsiteX40-10183" fmla="*/ 2195098 w 2195098"/>
              <a:gd name="connsiteY40-10184" fmla="*/ 1502402 h 3120373"/>
              <a:gd name="connsiteX41-10185" fmla="*/ 2195098 w 2195098"/>
              <a:gd name="connsiteY41-10186" fmla="*/ 1617972 h 3120373"/>
              <a:gd name="connsiteX42-10187" fmla="*/ 2195098 w 2195098"/>
              <a:gd name="connsiteY42-10188" fmla="*/ 1733541 h 3120373"/>
              <a:gd name="connsiteX43-10189" fmla="*/ 2195098 w 2195098"/>
              <a:gd name="connsiteY43-10190" fmla="*/ 1849110 h 3120373"/>
              <a:gd name="connsiteX44-10191" fmla="*/ 2195098 w 2195098"/>
              <a:gd name="connsiteY44-10192" fmla="*/ 1964680 h 3120373"/>
              <a:gd name="connsiteX45-10193" fmla="*/ 2195098 w 2195098"/>
              <a:gd name="connsiteY45-10194" fmla="*/ 2080249 h 3120373"/>
              <a:gd name="connsiteX46-10195" fmla="*/ 2195098 w 2195098"/>
              <a:gd name="connsiteY46-10196" fmla="*/ 2195818 h 3120373"/>
              <a:gd name="connsiteX47-10197" fmla="*/ 2195098 w 2195098"/>
              <a:gd name="connsiteY47-10198" fmla="*/ 2311388 h 3120373"/>
              <a:gd name="connsiteX48-10199" fmla="*/ 2195098 w 2195098"/>
              <a:gd name="connsiteY48-10200" fmla="*/ 2426957 h 3120373"/>
              <a:gd name="connsiteX49-10201" fmla="*/ 2195098 w 2195098"/>
              <a:gd name="connsiteY49-10202" fmla="*/ 2542526 h 3120373"/>
              <a:gd name="connsiteX50-10203" fmla="*/ 2195098 w 2195098"/>
              <a:gd name="connsiteY50-10204" fmla="*/ 2658096 h 3120373"/>
              <a:gd name="connsiteX51-10205" fmla="*/ 2195098 w 2195098"/>
              <a:gd name="connsiteY51-10206" fmla="*/ 2773665 h 3120373"/>
              <a:gd name="connsiteX52-10207" fmla="*/ 2195098 w 2195098"/>
              <a:gd name="connsiteY52-10208" fmla="*/ 2889234 h 3120373"/>
              <a:gd name="connsiteX53-10209" fmla="*/ 2195098 w 2195098"/>
              <a:gd name="connsiteY53-10210" fmla="*/ 3004804 h 3120373"/>
              <a:gd name="connsiteX54-10211" fmla="*/ 2195098 w 2195098"/>
              <a:gd name="connsiteY54-10212" fmla="*/ 3120373 h 3120373"/>
              <a:gd name="connsiteX55-10213" fmla="*/ 2113798 w 2195098"/>
              <a:gd name="connsiteY55-10214" fmla="*/ 3120373 h 3120373"/>
              <a:gd name="connsiteX56-10215" fmla="*/ 2032498 w 2195098"/>
              <a:gd name="connsiteY56-10216" fmla="*/ 3120373 h 3120373"/>
              <a:gd name="connsiteX57-10217" fmla="*/ 1951198 w 2195098"/>
              <a:gd name="connsiteY57-10218" fmla="*/ 3120373 h 3120373"/>
              <a:gd name="connsiteX58-10219" fmla="*/ 1869898 w 2195098"/>
              <a:gd name="connsiteY58-10220" fmla="*/ 3120373 h 3120373"/>
              <a:gd name="connsiteX59-10221" fmla="*/ 1788599 w 2195098"/>
              <a:gd name="connsiteY59-10222" fmla="*/ 3120373 h 3120373"/>
              <a:gd name="connsiteX60-10223" fmla="*/ 1707299 w 2195098"/>
              <a:gd name="connsiteY60-10224" fmla="*/ 3120373 h 3120373"/>
              <a:gd name="connsiteX61-10225" fmla="*/ 1625999 w 2195098"/>
              <a:gd name="connsiteY61-10226" fmla="*/ 3120373 h 3120373"/>
              <a:gd name="connsiteX62-10227" fmla="*/ 1544699 w 2195098"/>
              <a:gd name="connsiteY62-10228" fmla="*/ 3120373 h 3120373"/>
              <a:gd name="connsiteX63-10229" fmla="*/ 1463399 w 2195098"/>
              <a:gd name="connsiteY63-10230" fmla="*/ 3120373 h 3120373"/>
              <a:gd name="connsiteX64-10231" fmla="*/ 1382099 w 2195098"/>
              <a:gd name="connsiteY64-10232" fmla="*/ 3120373 h 3120373"/>
              <a:gd name="connsiteX65-10233" fmla="*/ 1300799 w 2195098"/>
              <a:gd name="connsiteY65-10234" fmla="*/ 3120373 h 3120373"/>
              <a:gd name="connsiteX66-10235" fmla="*/ 1219499 w 2195098"/>
              <a:gd name="connsiteY66-10236" fmla="*/ 3120373 h 3120373"/>
              <a:gd name="connsiteX67-10237" fmla="*/ 1138199 w 2195098"/>
              <a:gd name="connsiteY67-10238" fmla="*/ 3120373 h 3120373"/>
              <a:gd name="connsiteX68-10239" fmla="*/ 1056899 w 2195098"/>
              <a:gd name="connsiteY68-10240" fmla="*/ 3120373 h 3120373"/>
              <a:gd name="connsiteX69-10241" fmla="*/ 975599 w 2195098"/>
              <a:gd name="connsiteY69-10242" fmla="*/ 3120373 h 3120373"/>
              <a:gd name="connsiteX70-10243" fmla="*/ 894299 w 2195098"/>
              <a:gd name="connsiteY70-10244" fmla="*/ 3120373 h 3120373"/>
              <a:gd name="connsiteX71-10245" fmla="*/ 812999 w 2195098"/>
              <a:gd name="connsiteY71-10246" fmla="*/ 3120373 h 3120373"/>
              <a:gd name="connsiteX72-10247" fmla="*/ 731699 w 2195098"/>
              <a:gd name="connsiteY72-10248" fmla="*/ 3120373 h 3120373"/>
              <a:gd name="connsiteX73-10249" fmla="*/ 650399 w 2195098"/>
              <a:gd name="connsiteY73-10250" fmla="*/ 3120373 h 3120373"/>
              <a:gd name="connsiteX74-10251" fmla="*/ 569099 w 2195098"/>
              <a:gd name="connsiteY74-10252" fmla="*/ 3120373 h 3120373"/>
              <a:gd name="connsiteX75-10253" fmla="*/ 487799 w 2195098"/>
              <a:gd name="connsiteY75-10254" fmla="*/ 3120373 h 3120373"/>
              <a:gd name="connsiteX76-10255" fmla="*/ 406499 w 2195098"/>
              <a:gd name="connsiteY76-10256" fmla="*/ 3120373 h 3120373"/>
              <a:gd name="connsiteX77-10257" fmla="*/ 325199 w 2195098"/>
              <a:gd name="connsiteY77-10258" fmla="*/ 3120373 h 3120373"/>
              <a:gd name="connsiteX78-10259" fmla="*/ 243900 w 2195098"/>
              <a:gd name="connsiteY78-10260" fmla="*/ 3120373 h 3120373"/>
              <a:gd name="connsiteX79-10261" fmla="*/ 162600 w 2195098"/>
              <a:gd name="connsiteY79-10262" fmla="*/ 3120373 h 3120373"/>
              <a:gd name="connsiteX80-10263" fmla="*/ 81300 w 2195098"/>
              <a:gd name="connsiteY80-10264" fmla="*/ 3120373 h 3120373"/>
              <a:gd name="connsiteX81-10265" fmla="*/ 0 w 2195098"/>
              <a:gd name="connsiteY81-10266" fmla="*/ 3120373 h 3120373"/>
              <a:gd name="connsiteX82-10267" fmla="*/ 0 w 2195098"/>
              <a:gd name="connsiteY82-10268" fmla="*/ 3004804 h 3120373"/>
              <a:gd name="connsiteX83-10269" fmla="*/ 0 w 2195098"/>
              <a:gd name="connsiteY83-10270" fmla="*/ 2889234 h 3120373"/>
              <a:gd name="connsiteX84-10271" fmla="*/ 0 w 2195098"/>
              <a:gd name="connsiteY84-10272" fmla="*/ 2773665 h 3120373"/>
              <a:gd name="connsiteX85-10273" fmla="*/ 0 w 2195098"/>
              <a:gd name="connsiteY85-10274" fmla="*/ 2658096 h 3120373"/>
              <a:gd name="connsiteX86-10275" fmla="*/ 0 w 2195098"/>
              <a:gd name="connsiteY86-10276" fmla="*/ 2542526 h 3120373"/>
              <a:gd name="connsiteX87-10277" fmla="*/ 0 w 2195098"/>
              <a:gd name="connsiteY87-10278" fmla="*/ 2426957 h 3120373"/>
              <a:gd name="connsiteX88-10279" fmla="*/ 0 w 2195098"/>
              <a:gd name="connsiteY88-10280" fmla="*/ 2311388 h 3120373"/>
              <a:gd name="connsiteX89-10281" fmla="*/ 0 w 2195098"/>
              <a:gd name="connsiteY89-10282" fmla="*/ 2195818 h 3120373"/>
              <a:gd name="connsiteX90-10283" fmla="*/ 0 w 2195098"/>
              <a:gd name="connsiteY90-10284" fmla="*/ 2080249 h 3120373"/>
              <a:gd name="connsiteX91-10285" fmla="*/ 0 w 2195098"/>
              <a:gd name="connsiteY91-10286" fmla="*/ 1964680 h 3120373"/>
              <a:gd name="connsiteX92-10287" fmla="*/ 0 w 2195098"/>
              <a:gd name="connsiteY92-10288" fmla="*/ 1849110 h 3120373"/>
              <a:gd name="connsiteX93-10289" fmla="*/ 0 w 2195098"/>
              <a:gd name="connsiteY93-10290" fmla="*/ 1733541 h 3120373"/>
              <a:gd name="connsiteX94-10291" fmla="*/ 0 w 2195098"/>
              <a:gd name="connsiteY94-10292" fmla="*/ 1617971 h 3120373"/>
              <a:gd name="connsiteX95-10293" fmla="*/ 0 w 2195098"/>
              <a:gd name="connsiteY95-10294" fmla="*/ 1502402 h 3120373"/>
              <a:gd name="connsiteX96-10295" fmla="*/ 0 w 2195098"/>
              <a:gd name="connsiteY96-10296" fmla="*/ 1386832 h 3120373"/>
              <a:gd name="connsiteX97-10297" fmla="*/ 0 w 2195098"/>
              <a:gd name="connsiteY97-10298" fmla="*/ 1155693 h 3120373"/>
              <a:gd name="connsiteX98-10299" fmla="*/ 0 w 2195098"/>
              <a:gd name="connsiteY98-10300" fmla="*/ 1040124 h 3120373"/>
              <a:gd name="connsiteX99-10301" fmla="*/ 0 w 2195098"/>
              <a:gd name="connsiteY99-10302" fmla="*/ 693416 h 3120373"/>
              <a:gd name="connsiteX100-10303" fmla="*/ 0 w 2195098"/>
              <a:gd name="connsiteY100-10304" fmla="*/ 346708 h 3120373"/>
              <a:gd name="connsiteX101" fmla="*/ 0 w 2195098"/>
              <a:gd name="connsiteY101" fmla="*/ 0 h 3120373"/>
              <a:gd name="connsiteX0-10305" fmla="*/ 0 w 2195098"/>
              <a:gd name="connsiteY0-10306" fmla="*/ 0 h 3120373"/>
              <a:gd name="connsiteX1-10307" fmla="*/ 81300 w 2195098"/>
              <a:gd name="connsiteY1-10308" fmla="*/ 0 h 3120373"/>
              <a:gd name="connsiteX2-10309" fmla="*/ 162600 w 2195098"/>
              <a:gd name="connsiteY2-10310" fmla="*/ 0 h 3120373"/>
              <a:gd name="connsiteX3-10311" fmla="*/ 243900 w 2195098"/>
              <a:gd name="connsiteY3-10312" fmla="*/ 0 h 3120373"/>
              <a:gd name="connsiteX4-10313" fmla="*/ 325199 w 2195098"/>
              <a:gd name="connsiteY4-10314" fmla="*/ 0 h 3120373"/>
              <a:gd name="connsiteX5-10315" fmla="*/ 406499 w 2195098"/>
              <a:gd name="connsiteY5-10316" fmla="*/ 0 h 3120373"/>
              <a:gd name="connsiteX6-10317" fmla="*/ 487799 w 2195098"/>
              <a:gd name="connsiteY6-10318" fmla="*/ 0 h 3120373"/>
              <a:gd name="connsiteX7-10319" fmla="*/ 569099 w 2195098"/>
              <a:gd name="connsiteY7-10320" fmla="*/ 0 h 3120373"/>
              <a:gd name="connsiteX8-10321" fmla="*/ 650399 w 2195098"/>
              <a:gd name="connsiteY8-10322" fmla="*/ 0 h 3120373"/>
              <a:gd name="connsiteX9-10323" fmla="*/ 731699 w 2195098"/>
              <a:gd name="connsiteY9-10324" fmla="*/ 0 h 3120373"/>
              <a:gd name="connsiteX10-10325" fmla="*/ 812999 w 2195098"/>
              <a:gd name="connsiteY10-10326" fmla="*/ 0 h 3120373"/>
              <a:gd name="connsiteX11-10327" fmla="*/ 894299 w 2195098"/>
              <a:gd name="connsiteY11-10328" fmla="*/ 0 h 3120373"/>
              <a:gd name="connsiteX12-10329" fmla="*/ 975599 w 2195098"/>
              <a:gd name="connsiteY12-10330" fmla="*/ 0 h 3120373"/>
              <a:gd name="connsiteX13-10331" fmla="*/ 1056899 w 2195098"/>
              <a:gd name="connsiteY13-10332" fmla="*/ 0 h 3120373"/>
              <a:gd name="connsiteX14-10333" fmla="*/ 1138199 w 2195098"/>
              <a:gd name="connsiteY14-10334" fmla="*/ 0 h 3120373"/>
              <a:gd name="connsiteX15-10335" fmla="*/ 1219499 w 2195098"/>
              <a:gd name="connsiteY15-10336" fmla="*/ 0 h 3120373"/>
              <a:gd name="connsiteX16-10337" fmla="*/ 1300799 w 2195098"/>
              <a:gd name="connsiteY16-10338" fmla="*/ 0 h 3120373"/>
              <a:gd name="connsiteX17-10339" fmla="*/ 1382099 w 2195098"/>
              <a:gd name="connsiteY17-10340" fmla="*/ 0 h 3120373"/>
              <a:gd name="connsiteX18-10341" fmla="*/ 1463399 w 2195098"/>
              <a:gd name="connsiteY18-10342" fmla="*/ 0 h 3120373"/>
              <a:gd name="connsiteX19-10343" fmla="*/ 1544699 w 2195098"/>
              <a:gd name="connsiteY19-10344" fmla="*/ 0 h 3120373"/>
              <a:gd name="connsiteX20-10345" fmla="*/ 1625999 w 2195098"/>
              <a:gd name="connsiteY20-10346" fmla="*/ 0 h 3120373"/>
              <a:gd name="connsiteX21-10347" fmla="*/ 1707299 w 2195098"/>
              <a:gd name="connsiteY21-10348" fmla="*/ 0 h 3120373"/>
              <a:gd name="connsiteX22-10349" fmla="*/ 1788599 w 2195098"/>
              <a:gd name="connsiteY22-10350" fmla="*/ 0 h 3120373"/>
              <a:gd name="connsiteX23-10351" fmla="*/ 1869898 w 2195098"/>
              <a:gd name="connsiteY23-10352" fmla="*/ 0 h 3120373"/>
              <a:gd name="connsiteX24-10353" fmla="*/ 1951198 w 2195098"/>
              <a:gd name="connsiteY24-10354" fmla="*/ 0 h 3120373"/>
              <a:gd name="connsiteX25-10355" fmla="*/ 2032498 w 2195098"/>
              <a:gd name="connsiteY25-10356" fmla="*/ 0 h 3120373"/>
              <a:gd name="connsiteX26-10357" fmla="*/ 2113798 w 2195098"/>
              <a:gd name="connsiteY26-10358" fmla="*/ 0 h 3120373"/>
              <a:gd name="connsiteX27-10359" fmla="*/ 2195098 w 2195098"/>
              <a:gd name="connsiteY27-10360" fmla="*/ 0 h 3120373"/>
              <a:gd name="connsiteX28-10361" fmla="*/ 2195098 w 2195098"/>
              <a:gd name="connsiteY28-10362" fmla="*/ 115569 h 3120373"/>
              <a:gd name="connsiteX29-10363" fmla="*/ 2195098 w 2195098"/>
              <a:gd name="connsiteY29-10364" fmla="*/ 231139 h 3120373"/>
              <a:gd name="connsiteX30-10365" fmla="*/ 2195098 w 2195098"/>
              <a:gd name="connsiteY30-10366" fmla="*/ 346708 h 3120373"/>
              <a:gd name="connsiteX31-10367" fmla="*/ 2195098 w 2195098"/>
              <a:gd name="connsiteY31-10368" fmla="*/ 462278 h 3120373"/>
              <a:gd name="connsiteX32-10369" fmla="*/ 2195098 w 2195098"/>
              <a:gd name="connsiteY32-10370" fmla="*/ 577847 h 3120373"/>
              <a:gd name="connsiteX33-10371" fmla="*/ 2195098 w 2195098"/>
              <a:gd name="connsiteY33-10372" fmla="*/ 693417 h 3120373"/>
              <a:gd name="connsiteX34-10373" fmla="*/ 2195098 w 2195098"/>
              <a:gd name="connsiteY34-10374" fmla="*/ 808986 h 3120373"/>
              <a:gd name="connsiteX35-10375" fmla="*/ 2195098 w 2195098"/>
              <a:gd name="connsiteY35-10376" fmla="*/ 924556 h 3120373"/>
              <a:gd name="connsiteX36-10377" fmla="*/ 2195098 w 2195098"/>
              <a:gd name="connsiteY36-10378" fmla="*/ 1040125 h 3120373"/>
              <a:gd name="connsiteX37-10379" fmla="*/ 2195098 w 2195098"/>
              <a:gd name="connsiteY37-10380" fmla="*/ 1155694 h 3120373"/>
              <a:gd name="connsiteX38-10381" fmla="*/ 2195098 w 2195098"/>
              <a:gd name="connsiteY38-10382" fmla="*/ 1271264 h 3120373"/>
              <a:gd name="connsiteX39-10383" fmla="*/ 2195098 w 2195098"/>
              <a:gd name="connsiteY39-10384" fmla="*/ 1386833 h 3120373"/>
              <a:gd name="connsiteX40-10385" fmla="*/ 2195098 w 2195098"/>
              <a:gd name="connsiteY40-10386" fmla="*/ 1502402 h 3120373"/>
              <a:gd name="connsiteX41-10387" fmla="*/ 2195098 w 2195098"/>
              <a:gd name="connsiteY41-10388" fmla="*/ 1617972 h 3120373"/>
              <a:gd name="connsiteX42-10389" fmla="*/ 2195098 w 2195098"/>
              <a:gd name="connsiteY42-10390" fmla="*/ 1733541 h 3120373"/>
              <a:gd name="connsiteX43-10391" fmla="*/ 2195098 w 2195098"/>
              <a:gd name="connsiteY43-10392" fmla="*/ 1849110 h 3120373"/>
              <a:gd name="connsiteX44-10393" fmla="*/ 2195098 w 2195098"/>
              <a:gd name="connsiteY44-10394" fmla="*/ 1964680 h 3120373"/>
              <a:gd name="connsiteX45-10395" fmla="*/ 2195098 w 2195098"/>
              <a:gd name="connsiteY45-10396" fmla="*/ 2080249 h 3120373"/>
              <a:gd name="connsiteX46-10397" fmla="*/ 2195098 w 2195098"/>
              <a:gd name="connsiteY46-10398" fmla="*/ 2195818 h 3120373"/>
              <a:gd name="connsiteX47-10399" fmla="*/ 2195098 w 2195098"/>
              <a:gd name="connsiteY47-10400" fmla="*/ 2311388 h 3120373"/>
              <a:gd name="connsiteX48-10401" fmla="*/ 2195098 w 2195098"/>
              <a:gd name="connsiteY48-10402" fmla="*/ 2426957 h 3120373"/>
              <a:gd name="connsiteX49-10403" fmla="*/ 2195098 w 2195098"/>
              <a:gd name="connsiteY49-10404" fmla="*/ 2542526 h 3120373"/>
              <a:gd name="connsiteX50-10405" fmla="*/ 2195098 w 2195098"/>
              <a:gd name="connsiteY50-10406" fmla="*/ 2658096 h 3120373"/>
              <a:gd name="connsiteX51-10407" fmla="*/ 2195098 w 2195098"/>
              <a:gd name="connsiteY51-10408" fmla="*/ 2773665 h 3120373"/>
              <a:gd name="connsiteX52-10409" fmla="*/ 2195098 w 2195098"/>
              <a:gd name="connsiteY52-10410" fmla="*/ 2889234 h 3120373"/>
              <a:gd name="connsiteX53-10411" fmla="*/ 2195098 w 2195098"/>
              <a:gd name="connsiteY53-10412" fmla="*/ 3004804 h 3120373"/>
              <a:gd name="connsiteX54-10413" fmla="*/ 2195098 w 2195098"/>
              <a:gd name="connsiteY54-10414" fmla="*/ 3120373 h 3120373"/>
              <a:gd name="connsiteX55-10415" fmla="*/ 2113798 w 2195098"/>
              <a:gd name="connsiteY55-10416" fmla="*/ 3120373 h 3120373"/>
              <a:gd name="connsiteX56-10417" fmla="*/ 2032498 w 2195098"/>
              <a:gd name="connsiteY56-10418" fmla="*/ 3120373 h 3120373"/>
              <a:gd name="connsiteX57-10419" fmla="*/ 1951198 w 2195098"/>
              <a:gd name="connsiteY57-10420" fmla="*/ 3120373 h 3120373"/>
              <a:gd name="connsiteX58-10421" fmla="*/ 1869898 w 2195098"/>
              <a:gd name="connsiteY58-10422" fmla="*/ 3120373 h 3120373"/>
              <a:gd name="connsiteX59-10423" fmla="*/ 1788599 w 2195098"/>
              <a:gd name="connsiteY59-10424" fmla="*/ 3120373 h 3120373"/>
              <a:gd name="connsiteX60-10425" fmla="*/ 1707299 w 2195098"/>
              <a:gd name="connsiteY60-10426" fmla="*/ 3120373 h 3120373"/>
              <a:gd name="connsiteX61-10427" fmla="*/ 1625999 w 2195098"/>
              <a:gd name="connsiteY61-10428" fmla="*/ 3120373 h 3120373"/>
              <a:gd name="connsiteX62-10429" fmla="*/ 1544699 w 2195098"/>
              <a:gd name="connsiteY62-10430" fmla="*/ 3120373 h 3120373"/>
              <a:gd name="connsiteX63-10431" fmla="*/ 1463399 w 2195098"/>
              <a:gd name="connsiteY63-10432" fmla="*/ 3120373 h 3120373"/>
              <a:gd name="connsiteX64-10433" fmla="*/ 1382099 w 2195098"/>
              <a:gd name="connsiteY64-10434" fmla="*/ 3120373 h 3120373"/>
              <a:gd name="connsiteX65-10435" fmla="*/ 1300799 w 2195098"/>
              <a:gd name="connsiteY65-10436" fmla="*/ 3120373 h 3120373"/>
              <a:gd name="connsiteX66-10437" fmla="*/ 1219499 w 2195098"/>
              <a:gd name="connsiteY66-10438" fmla="*/ 3120373 h 3120373"/>
              <a:gd name="connsiteX67-10439" fmla="*/ 1138199 w 2195098"/>
              <a:gd name="connsiteY67-10440" fmla="*/ 3120373 h 3120373"/>
              <a:gd name="connsiteX68-10441" fmla="*/ 1056899 w 2195098"/>
              <a:gd name="connsiteY68-10442" fmla="*/ 3120373 h 3120373"/>
              <a:gd name="connsiteX69-10443" fmla="*/ 975599 w 2195098"/>
              <a:gd name="connsiteY69-10444" fmla="*/ 3120373 h 3120373"/>
              <a:gd name="connsiteX70-10445" fmla="*/ 894299 w 2195098"/>
              <a:gd name="connsiteY70-10446" fmla="*/ 3120373 h 3120373"/>
              <a:gd name="connsiteX71-10447" fmla="*/ 812999 w 2195098"/>
              <a:gd name="connsiteY71-10448" fmla="*/ 3120373 h 3120373"/>
              <a:gd name="connsiteX72-10449" fmla="*/ 731699 w 2195098"/>
              <a:gd name="connsiteY72-10450" fmla="*/ 3120373 h 3120373"/>
              <a:gd name="connsiteX73-10451" fmla="*/ 650399 w 2195098"/>
              <a:gd name="connsiteY73-10452" fmla="*/ 3120373 h 3120373"/>
              <a:gd name="connsiteX74-10453" fmla="*/ 569099 w 2195098"/>
              <a:gd name="connsiteY74-10454" fmla="*/ 3120373 h 3120373"/>
              <a:gd name="connsiteX75-10455" fmla="*/ 487799 w 2195098"/>
              <a:gd name="connsiteY75-10456" fmla="*/ 3120373 h 3120373"/>
              <a:gd name="connsiteX76-10457" fmla="*/ 406499 w 2195098"/>
              <a:gd name="connsiteY76-10458" fmla="*/ 3120373 h 3120373"/>
              <a:gd name="connsiteX77-10459" fmla="*/ 325199 w 2195098"/>
              <a:gd name="connsiteY77-10460" fmla="*/ 3120373 h 3120373"/>
              <a:gd name="connsiteX78-10461" fmla="*/ 243900 w 2195098"/>
              <a:gd name="connsiteY78-10462" fmla="*/ 3120373 h 3120373"/>
              <a:gd name="connsiteX79-10463" fmla="*/ 162600 w 2195098"/>
              <a:gd name="connsiteY79-10464" fmla="*/ 3120373 h 3120373"/>
              <a:gd name="connsiteX80-10465" fmla="*/ 81300 w 2195098"/>
              <a:gd name="connsiteY80-10466" fmla="*/ 3120373 h 3120373"/>
              <a:gd name="connsiteX81-10467" fmla="*/ 0 w 2195098"/>
              <a:gd name="connsiteY81-10468" fmla="*/ 3120373 h 3120373"/>
              <a:gd name="connsiteX82-10469" fmla="*/ 0 w 2195098"/>
              <a:gd name="connsiteY82-10470" fmla="*/ 3004804 h 3120373"/>
              <a:gd name="connsiteX83-10471" fmla="*/ 0 w 2195098"/>
              <a:gd name="connsiteY83-10472" fmla="*/ 2889234 h 3120373"/>
              <a:gd name="connsiteX84-10473" fmla="*/ 0 w 2195098"/>
              <a:gd name="connsiteY84-10474" fmla="*/ 2773665 h 3120373"/>
              <a:gd name="connsiteX85-10475" fmla="*/ 0 w 2195098"/>
              <a:gd name="connsiteY85-10476" fmla="*/ 2658096 h 3120373"/>
              <a:gd name="connsiteX86-10477" fmla="*/ 0 w 2195098"/>
              <a:gd name="connsiteY86-10478" fmla="*/ 2542526 h 3120373"/>
              <a:gd name="connsiteX87-10479" fmla="*/ 0 w 2195098"/>
              <a:gd name="connsiteY87-10480" fmla="*/ 2426957 h 3120373"/>
              <a:gd name="connsiteX88-10481" fmla="*/ 0 w 2195098"/>
              <a:gd name="connsiteY88-10482" fmla="*/ 2311388 h 3120373"/>
              <a:gd name="connsiteX89-10483" fmla="*/ 0 w 2195098"/>
              <a:gd name="connsiteY89-10484" fmla="*/ 2195818 h 3120373"/>
              <a:gd name="connsiteX90-10485" fmla="*/ 0 w 2195098"/>
              <a:gd name="connsiteY90-10486" fmla="*/ 2080249 h 3120373"/>
              <a:gd name="connsiteX91-10487" fmla="*/ 0 w 2195098"/>
              <a:gd name="connsiteY91-10488" fmla="*/ 1964680 h 3120373"/>
              <a:gd name="connsiteX92-10489" fmla="*/ 0 w 2195098"/>
              <a:gd name="connsiteY92-10490" fmla="*/ 1849110 h 3120373"/>
              <a:gd name="connsiteX93-10491" fmla="*/ 0 w 2195098"/>
              <a:gd name="connsiteY93-10492" fmla="*/ 1733541 h 3120373"/>
              <a:gd name="connsiteX94-10493" fmla="*/ 0 w 2195098"/>
              <a:gd name="connsiteY94-10494" fmla="*/ 1617971 h 3120373"/>
              <a:gd name="connsiteX95-10495" fmla="*/ 0 w 2195098"/>
              <a:gd name="connsiteY95-10496" fmla="*/ 1502402 h 3120373"/>
              <a:gd name="connsiteX96-10497" fmla="*/ 0 w 2195098"/>
              <a:gd name="connsiteY96-10498" fmla="*/ 1386832 h 3120373"/>
              <a:gd name="connsiteX97-10499" fmla="*/ 0 w 2195098"/>
              <a:gd name="connsiteY97-10500" fmla="*/ 1271263 h 3120373"/>
              <a:gd name="connsiteX98-10501" fmla="*/ 0 w 2195098"/>
              <a:gd name="connsiteY98-10502" fmla="*/ 1155693 h 3120373"/>
              <a:gd name="connsiteX99-10503" fmla="*/ 0 w 2195098"/>
              <a:gd name="connsiteY99-10504" fmla="*/ 1040124 h 3120373"/>
              <a:gd name="connsiteX100-10505" fmla="*/ 0 w 2195098"/>
              <a:gd name="connsiteY100-10506" fmla="*/ 693416 h 3120373"/>
              <a:gd name="connsiteX101-10507" fmla="*/ 0 w 2195098"/>
              <a:gd name="connsiteY101-10508" fmla="*/ 346708 h 3120373"/>
              <a:gd name="connsiteX102" fmla="*/ 0 w 2195098"/>
              <a:gd name="connsiteY102" fmla="*/ 0 h 3120373"/>
              <a:gd name="connsiteX0-10509" fmla="*/ 0 w 2195098"/>
              <a:gd name="connsiteY0-10510" fmla="*/ 0 h 3120373"/>
              <a:gd name="connsiteX1-10511" fmla="*/ 81300 w 2195098"/>
              <a:gd name="connsiteY1-10512" fmla="*/ 0 h 3120373"/>
              <a:gd name="connsiteX2-10513" fmla="*/ 162600 w 2195098"/>
              <a:gd name="connsiteY2-10514" fmla="*/ 0 h 3120373"/>
              <a:gd name="connsiteX3-10515" fmla="*/ 243900 w 2195098"/>
              <a:gd name="connsiteY3-10516" fmla="*/ 0 h 3120373"/>
              <a:gd name="connsiteX4-10517" fmla="*/ 325199 w 2195098"/>
              <a:gd name="connsiteY4-10518" fmla="*/ 0 h 3120373"/>
              <a:gd name="connsiteX5-10519" fmla="*/ 406499 w 2195098"/>
              <a:gd name="connsiteY5-10520" fmla="*/ 0 h 3120373"/>
              <a:gd name="connsiteX6-10521" fmla="*/ 487799 w 2195098"/>
              <a:gd name="connsiteY6-10522" fmla="*/ 0 h 3120373"/>
              <a:gd name="connsiteX7-10523" fmla="*/ 569099 w 2195098"/>
              <a:gd name="connsiteY7-10524" fmla="*/ 0 h 3120373"/>
              <a:gd name="connsiteX8-10525" fmla="*/ 650399 w 2195098"/>
              <a:gd name="connsiteY8-10526" fmla="*/ 0 h 3120373"/>
              <a:gd name="connsiteX9-10527" fmla="*/ 731699 w 2195098"/>
              <a:gd name="connsiteY9-10528" fmla="*/ 0 h 3120373"/>
              <a:gd name="connsiteX10-10529" fmla="*/ 812999 w 2195098"/>
              <a:gd name="connsiteY10-10530" fmla="*/ 0 h 3120373"/>
              <a:gd name="connsiteX11-10531" fmla="*/ 894299 w 2195098"/>
              <a:gd name="connsiteY11-10532" fmla="*/ 0 h 3120373"/>
              <a:gd name="connsiteX12-10533" fmla="*/ 975599 w 2195098"/>
              <a:gd name="connsiteY12-10534" fmla="*/ 0 h 3120373"/>
              <a:gd name="connsiteX13-10535" fmla="*/ 1056899 w 2195098"/>
              <a:gd name="connsiteY13-10536" fmla="*/ 0 h 3120373"/>
              <a:gd name="connsiteX14-10537" fmla="*/ 1138199 w 2195098"/>
              <a:gd name="connsiteY14-10538" fmla="*/ 0 h 3120373"/>
              <a:gd name="connsiteX15-10539" fmla="*/ 1219499 w 2195098"/>
              <a:gd name="connsiteY15-10540" fmla="*/ 0 h 3120373"/>
              <a:gd name="connsiteX16-10541" fmla="*/ 1300799 w 2195098"/>
              <a:gd name="connsiteY16-10542" fmla="*/ 0 h 3120373"/>
              <a:gd name="connsiteX17-10543" fmla="*/ 1382099 w 2195098"/>
              <a:gd name="connsiteY17-10544" fmla="*/ 0 h 3120373"/>
              <a:gd name="connsiteX18-10545" fmla="*/ 1463399 w 2195098"/>
              <a:gd name="connsiteY18-10546" fmla="*/ 0 h 3120373"/>
              <a:gd name="connsiteX19-10547" fmla="*/ 1544699 w 2195098"/>
              <a:gd name="connsiteY19-10548" fmla="*/ 0 h 3120373"/>
              <a:gd name="connsiteX20-10549" fmla="*/ 1625999 w 2195098"/>
              <a:gd name="connsiteY20-10550" fmla="*/ 0 h 3120373"/>
              <a:gd name="connsiteX21-10551" fmla="*/ 1707299 w 2195098"/>
              <a:gd name="connsiteY21-10552" fmla="*/ 0 h 3120373"/>
              <a:gd name="connsiteX22-10553" fmla="*/ 1788599 w 2195098"/>
              <a:gd name="connsiteY22-10554" fmla="*/ 0 h 3120373"/>
              <a:gd name="connsiteX23-10555" fmla="*/ 1869898 w 2195098"/>
              <a:gd name="connsiteY23-10556" fmla="*/ 0 h 3120373"/>
              <a:gd name="connsiteX24-10557" fmla="*/ 1951198 w 2195098"/>
              <a:gd name="connsiteY24-10558" fmla="*/ 0 h 3120373"/>
              <a:gd name="connsiteX25-10559" fmla="*/ 2032498 w 2195098"/>
              <a:gd name="connsiteY25-10560" fmla="*/ 0 h 3120373"/>
              <a:gd name="connsiteX26-10561" fmla="*/ 2113798 w 2195098"/>
              <a:gd name="connsiteY26-10562" fmla="*/ 0 h 3120373"/>
              <a:gd name="connsiteX27-10563" fmla="*/ 2195098 w 2195098"/>
              <a:gd name="connsiteY27-10564" fmla="*/ 0 h 3120373"/>
              <a:gd name="connsiteX28-10565" fmla="*/ 2195098 w 2195098"/>
              <a:gd name="connsiteY28-10566" fmla="*/ 115569 h 3120373"/>
              <a:gd name="connsiteX29-10567" fmla="*/ 2195098 w 2195098"/>
              <a:gd name="connsiteY29-10568" fmla="*/ 231139 h 3120373"/>
              <a:gd name="connsiteX30-10569" fmla="*/ 2195098 w 2195098"/>
              <a:gd name="connsiteY30-10570" fmla="*/ 346708 h 3120373"/>
              <a:gd name="connsiteX31-10571" fmla="*/ 2195098 w 2195098"/>
              <a:gd name="connsiteY31-10572" fmla="*/ 462278 h 3120373"/>
              <a:gd name="connsiteX32-10573" fmla="*/ 2195098 w 2195098"/>
              <a:gd name="connsiteY32-10574" fmla="*/ 577847 h 3120373"/>
              <a:gd name="connsiteX33-10575" fmla="*/ 2195098 w 2195098"/>
              <a:gd name="connsiteY33-10576" fmla="*/ 693417 h 3120373"/>
              <a:gd name="connsiteX34-10577" fmla="*/ 2195098 w 2195098"/>
              <a:gd name="connsiteY34-10578" fmla="*/ 808986 h 3120373"/>
              <a:gd name="connsiteX35-10579" fmla="*/ 2195098 w 2195098"/>
              <a:gd name="connsiteY35-10580" fmla="*/ 924556 h 3120373"/>
              <a:gd name="connsiteX36-10581" fmla="*/ 2195098 w 2195098"/>
              <a:gd name="connsiteY36-10582" fmla="*/ 1040125 h 3120373"/>
              <a:gd name="connsiteX37-10583" fmla="*/ 2195098 w 2195098"/>
              <a:gd name="connsiteY37-10584" fmla="*/ 1155694 h 3120373"/>
              <a:gd name="connsiteX38-10585" fmla="*/ 2195098 w 2195098"/>
              <a:gd name="connsiteY38-10586" fmla="*/ 1271264 h 3120373"/>
              <a:gd name="connsiteX39-10587" fmla="*/ 2195098 w 2195098"/>
              <a:gd name="connsiteY39-10588" fmla="*/ 1386833 h 3120373"/>
              <a:gd name="connsiteX40-10589" fmla="*/ 2195098 w 2195098"/>
              <a:gd name="connsiteY40-10590" fmla="*/ 1502402 h 3120373"/>
              <a:gd name="connsiteX41-10591" fmla="*/ 2195098 w 2195098"/>
              <a:gd name="connsiteY41-10592" fmla="*/ 1617972 h 3120373"/>
              <a:gd name="connsiteX42-10593" fmla="*/ 2195098 w 2195098"/>
              <a:gd name="connsiteY42-10594" fmla="*/ 1733541 h 3120373"/>
              <a:gd name="connsiteX43-10595" fmla="*/ 2195098 w 2195098"/>
              <a:gd name="connsiteY43-10596" fmla="*/ 1849110 h 3120373"/>
              <a:gd name="connsiteX44-10597" fmla="*/ 2195098 w 2195098"/>
              <a:gd name="connsiteY44-10598" fmla="*/ 1964680 h 3120373"/>
              <a:gd name="connsiteX45-10599" fmla="*/ 2195098 w 2195098"/>
              <a:gd name="connsiteY45-10600" fmla="*/ 2080249 h 3120373"/>
              <a:gd name="connsiteX46-10601" fmla="*/ 2195098 w 2195098"/>
              <a:gd name="connsiteY46-10602" fmla="*/ 2195818 h 3120373"/>
              <a:gd name="connsiteX47-10603" fmla="*/ 2195098 w 2195098"/>
              <a:gd name="connsiteY47-10604" fmla="*/ 2311388 h 3120373"/>
              <a:gd name="connsiteX48-10605" fmla="*/ 2195098 w 2195098"/>
              <a:gd name="connsiteY48-10606" fmla="*/ 2426957 h 3120373"/>
              <a:gd name="connsiteX49-10607" fmla="*/ 2195098 w 2195098"/>
              <a:gd name="connsiteY49-10608" fmla="*/ 2542526 h 3120373"/>
              <a:gd name="connsiteX50-10609" fmla="*/ 2195098 w 2195098"/>
              <a:gd name="connsiteY50-10610" fmla="*/ 2658096 h 3120373"/>
              <a:gd name="connsiteX51-10611" fmla="*/ 2195098 w 2195098"/>
              <a:gd name="connsiteY51-10612" fmla="*/ 2773665 h 3120373"/>
              <a:gd name="connsiteX52-10613" fmla="*/ 2195098 w 2195098"/>
              <a:gd name="connsiteY52-10614" fmla="*/ 2889234 h 3120373"/>
              <a:gd name="connsiteX53-10615" fmla="*/ 2195098 w 2195098"/>
              <a:gd name="connsiteY53-10616" fmla="*/ 3004804 h 3120373"/>
              <a:gd name="connsiteX54-10617" fmla="*/ 2195098 w 2195098"/>
              <a:gd name="connsiteY54-10618" fmla="*/ 3120373 h 3120373"/>
              <a:gd name="connsiteX55-10619" fmla="*/ 2113798 w 2195098"/>
              <a:gd name="connsiteY55-10620" fmla="*/ 3120373 h 3120373"/>
              <a:gd name="connsiteX56-10621" fmla="*/ 2032498 w 2195098"/>
              <a:gd name="connsiteY56-10622" fmla="*/ 3120373 h 3120373"/>
              <a:gd name="connsiteX57-10623" fmla="*/ 1951198 w 2195098"/>
              <a:gd name="connsiteY57-10624" fmla="*/ 3120373 h 3120373"/>
              <a:gd name="connsiteX58-10625" fmla="*/ 1869898 w 2195098"/>
              <a:gd name="connsiteY58-10626" fmla="*/ 3120373 h 3120373"/>
              <a:gd name="connsiteX59-10627" fmla="*/ 1788599 w 2195098"/>
              <a:gd name="connsiteY59-10628" fmla="*/ 3120373 h 3120373"/>
              <a:gd name="connsiteX60-10629" fmla="*/ 1707299 w 2195098"/>
              <a:gd name="connsiteY60-10630" fmla="*/ 3120373 h 3120373"/>
              <a:gd name="connsiteX61-10631" fmla="*/ 1625999 w 2195098"/>
              <a:gd name="connsiteY61-10632" fmla="*/ 3120373 h 3120373"/>
              <a:gd name="connsiteX62-10633" fmla="*/ 1544699 w 2195098"/>
              <a:gd name="connsiteY62-10634" fmla="*/ 3120373 h 3120373"/>
              <a:gd name="connsiteX63-10635" fmla="*/ 1463399 w 2195098"/>
              <a:gd name="connsiteY63-10636" fmla="*/ 3120373 h 3120373"/>
              <a:gd name="connsiteX64-10637" fmla="*/ 1382099 w 2195098"/>
              <a:gd name="connsiteY64-10638" fmla="*/ 3120373 h 3120373"/>
              <a:gd name="connsiteX65-10639" fmla="*/ 1300799 w 2195098"/>
              <a:gd name="connsiteY65-10640" fmla="*/ 3120373 h 3120373"/>
              <a:gd name="connsiteX66-10641" fmla="*/ 1219499 w 2195098"/>
              <a:gd name="connsiteY66-10642" fmla="*/ 3120373 h 3120373"/>
              <a:gd name="connsiteX67-10643" fmla="*/ 1138199 w 2195098"/>
              <a:gd name="connsiteY67-10644" fmla="*/ 3120373 h 3120373"/>
              <a:gd name="connsiteX68-10645" fmla="*/ 1056899 w 2195098"/>
              <a:gd name="connsiteY68-10646" fmla="*/ 3120373 h 3120373"/>
              <a:gd name="connsiteX69-10647" fmla="*/ 975599 w 2195098"/>
              <a:gd name="connsiteY69-10648" fmla="*/ 3120373 h 3120373"/>
              <a:gd name="connsiteX70-10649" fmla="*/ 894299 w 2195098"/>
              <a:gd name="connsiteY70-10650" fmla="*/ 3120373 h 3120373"/>
              <a:gd name="connsiteX71-10651" fmla="*/ 812999 w 2195098"/>
              <a:gd name="connsiteY71-10652" fmla="*/ 3120373 h 3120373"/>
              <a:gd name="connsiteX72-10653" fmla="*/ 731699 w 2195098"/>
              <a:gd name="connsiteY72-10654" fmla="*/ 3120373 h 3120373"/>
              <a:gd name="connsiteX73-10655" fmla="*/ 650399 w 2195098"/>
              <a:gd name="connsiteY73-10656" fmla="*/ 3120373 h 3120373"/>
              <a:gd name="connsiteX74-10657" fmla="*/ 569099 w 2195098"/>
              <a:gd name="connsiteY74-10658" fmla="*/ 3120373 h 3120373"/>
              <a:gd name="connsiteX75-10659" fmla="*/ 487799 w 2195098"/>
              <a:gd name="connsiteY75-10660" fmla="*/ 3120373 h 3120373"/>
              <a:gd name="connsiteX76-10661" fmla="*/ 406499 w 2195098"/>
              <a:gd name="connsiteY76-10662" fmla="*/ 3120373 h 3120373"/>
              <a:gd name="connsiteX77-10663" fmla="*/ 325199 w 2195098"/>
              <a:gd name="connsiteY77-10664" fmla="*/ 3120373 h 3120373"/>
              <a:gd name="connsiteX78-10665" fmla="*/ 243900 w 2195098"/>
              <a:gd name="connsiteY78-10666" fmla="*/ 3120373 h 3120373"/>
              <a:gd name="connsiteX79-10667" fmla="*/ 162600 w 2195098"/>
              <a:gd name="connsiteY79-10668" fmla="*/ 3120373 h 3120373"/>
              <a:gd name="connsiteX80-10669" fmla="*/ 81300 w 2195098"/>
              <a:gd name="connsiteY80-10670" fmla="*/ 3120373 h 3120373"/>
              <a:gd name="connsiteX81-10671" fmla="*/ 0 w 2195098"/>
              <a:gd name="connsiteY81-10672" fmla="*/ 3120373 h 3120373"/>
              <a:gd name="connsiteX82-10673" fmla="*/ 0 w 2195098"/>
              <a:gd name="connsiteY82-10674" fmla="*/ 3004804 h 3120373"/>
              <a:gd name="connsiteX83-10675" fmla="*/ 0 w 2195098"/>
              <a:gd name="connsiteY83-10676" fmla="*/ 2889234 h 3120373"/>
              <a:gd name="connsiteX84-10677" fmla="*/ 0 w 2195098"/>
              <a:gd name="connsiteY84-10678" fmla="*/ 2773665 h 3120373"/>
              <a:gd name="connsiteX85-10679" fmla="*/ 0 w 2195098"/>
              <a:gd name="connsiteY85-10680" fmla="*/ 2658096 h 3120373"/>
              <a:gd name="connsiteX86-10681" fmla="*/ 0 w 2195098"/>
              <a:gd name="connsiteY86-10682" fmla="*/ 2542526 h 3120373"/>
              <a:gd name="connsiteX87-10683" fmla="*/ 0 w 2195098"/>
              <a:gd name="connsiteY87-10684" fmla="*/ 2426957 h 3120373"/>
              <a:gd name="connsiteX88-10685" fmla="*/ 0 w 2195098"/>
              <a:gd name="connsiteY88-10686" fmla="*/ 2311388 h 3120373"/>
              <a:gd name="connsiteX89-10687" fmla="*/ 0 w 2195098"/>
              <a:gd name="connsiteY89-10688" fmla="*/ 2195818 h 3120373"/>
              <a:gd name="connsiteX90-10689" fmla="*/ 0 w 2195098"/>
              <a:gd name="connsiteY90-10690" fmla="*/ 2080249 h 3120373"/>
              <a:gd name="connsiteX91-10691" fmla="*/ 0 w 2195098"/>
              <a:gd name="connsiteY91-10692" fmla="*/ 1964680 h 3120373"/>
              <a:gd name="connsiteX92-10693" fmla="*/ 0 w 2195098"/>
              <a:gd name="connsiteY92-10694" fmla="*/ 1849110 h 3120373"/>
              <a:gd name="connsiteX93-10695" fmla="*/ 0 w 2195098"/>
              <a:gd name="connsiteY93-10696" fmla="*/ 1733541 h 3120373"/>
              <a:gd name="connsiteX94-10697" fmla="*/ 0 w 2195098"/>
              <a:gd name="connsiteY94-10698" fmla="*/ 1617971 h 3120373"/>
              <a:gd name="connsiteX95-10699" fmla="*/ 0 w 2195098"/>
              <a:gd name="connsiteY95-10700" fmla="*/ 1502402 h 3120373"/>
              <a:gd name="connsiteX96-10701" fmla="*/ 0 w 2195098"/>
              <a:gd name="connsiteY96-10702" fmla="*/ 1386832 h 3120373"/>
              <a:gd name="connsiteX97-10703" fmla="*/ 0 w 2195098"/>
              <a:gd name="connsiteY97-10704" fmla="*/ 1271263 h 3120373"/>
              <a:gd name="connsiteX98-10705" fmla="*/ 0 w 2195098"/>
              <a:gd name="connsiteY98-10706" fmla="*/ 1155693 h 3120373"/>
              <a:gd name="connsiteX99-10707" fmla="*/ 0 w 2195098"/>
              <a:gd name="connsiteY99-10708" fmla="*/ 1040124 h 3120373"/>
              <a:gd name="connsiteX100-10709" fmla="*/ 0 w 2195098"/>
              <a:gd name="connsiteY100-10710" fmla="*/ 808985 h 3120373"/>
              <a:gd name="connsiteX101-10711" fmla="*/ 0 w 2195098"/>
              <a:gd name="connsiteY101-10712" fmla="*/ 693416 h 3120373"/>
              <a:gd name="connsiteX102-10713" fmla="*/ 0 w 2195098"/>
              <a:gd name="connsiteY102-10714" fmla="*/ 346708 h 3120373"/>
              <a:gd name="connsiteX103" fmla="*/ 0 w 2195098"/>
              <a:gd name="connsiteY103" fmla="*/ 0 h 3120373"/>
              <a:gd name="connsiteX0-10715" fmla="*/ 0 w 2195098"/>
              <a:gd name="connsiteY0-10716" fmla="*/ 0 h 3120373"/>
              <a:gd name="connsiteX1-10717" fmla="*/ 81300 w 2195098"/>
              <a:gd name="connsiteY1-10718" fmla="*/ 0 h 3120373"/>
              <a:gd name="connsiteX2-10719" fmla="*/ 162600 w 2195098"/>
              <a:gd name="connsiteY2-10720" fmla="*/ 0 h 3120373"/>
              <a:gd name="connsiteX3-10721" fmla="*/ 243900 w 2195098"/>
              <a:gd name="connsiteY3-10722" fmla="*/ 0 h 3120373"/>
              <a:gd name="connsiteX4-10723" fmla="*/ 325199 w 2195098"/>
              <a:gd name="connsiteY4-10724" fmla="*/ 0 h 3120373"/>
              <a:gd name="connsiteX5-10725" fmla="*/ 406499 w 2195098"/>
              <a:gd name="connsiteY5-10726" fmla="*/ 0 h 3120373"/>
              <a:gd name="connsiteX6-10727" fmla="*/ 487799 w 2195098"/>
              <a:gd name="connsiteY6-10728" fmla="*/ 0 h 3120373"/>
              <a:gd name="connsiteX7-10729" fmla="*/ 569099 w 2195098"/>
              <a:gd name="connsiteY7-10730" fmla="*/ 0 h 3120373"/>
              <a:gd name="connsiteX8-10731" fmla="*/ 650399 w 2195098"/>
              <a:gd name="connsiteY8-10732" fmla="*/ 0 h 3120373"/>
              <a:gd name="connsiteX9-10733" fmla="*/ 731699 w 2195098"/>
              <a:gd name="connsiteY9-10734" fmla="*/ 0 h 3120373"/>
              <a:gd name="connsiteX10-10735" fmla="*/ 812999 w 2195098"/>
              <a:gd name="connsiteY10-10736" fmla="*/ 0 h 3120373"/>
              <a:gd name="connsiteX11-10737" fmla="*/ 894299 w 2195098"/>
              <a:gd name="connsiteY11-10738" fmla="*/ 0 h 3120373"/>
              <a:gd name="connsiteX12-10739" fmla="*/ 975599 w 2195098"/>
              <a:gd name="connsiteY12-10740" fmla="*/ 0 h 3120373"/>
              <a:gd name="connsiteX13-10741" fmla="*/ 1056899 w 2195098"/>
              <a:gd name="connsiteY13-10742" fmla="*/ 0 h 3120373"/>
              <a:gd name="connsiteX14-10743" fmla="*/ 1138199 w 2195098"/>
              <a:gd name="connsiteY14-10744" fmla="*/ 0 h 3120373"/>
              <a:gd name="connsiteX15-10745" fmla="*/ 1219499 w 2195098"/>
              <a:gd name="connsiteY15-10746" fmla="*/ 0 h 3120373"/>
              <a:gd name="connsiteX16-10747" fmla="*/ 1300799 w 2195098"/>
              <a:gd name="connsiteY16-10748" fmla="*/ 0 h 3120373"/>
              <a:gd name="connsiteX17-10749" fmla="*/ 1382099 w 2195098"/>
              <a:gd name="connsiteY17-10750" fmla="*/ 0 h 3120373"/>
              <a:gd name="connsiteX18-10751" fmla="*/ 1463399 w 2195098"/>
              <a:gd name="connsiteY18-10752" fmla="*/ 0 h 3120373"/>
              <a:gd name="connsiteX19-10753" fmla="*/ 1544699 w 2195098"/>
              <a:gd name="connsiteY19-10754" fmla="*/ 0 h 3120373"/>
              <a:gd name="connsiteX20-10755" fmla="*/ 1625999 w 2195098"/>
              <a:gd name="connsiteY20-10756" fmla="*/ 0 h 3120373"/>
              <a:gd name="connsiteX21-10757" fmla="*/ 1707299 w 2195098"/>
              <a:gd name="connsiteY21-10758" fmla="*/ 0 h 3120373"/>
              <a:gd name="connsiteX22-10759" fmla="*/ 1788599 w 2195098"/>
              <a:gd name="connsiteY22-10760" fmla="*/ 0 h 3120373"/>
              <a:gd name="connsiteX23-10761" fmla="*/ 1869898 w 2195098"/>
              <a:gd name="connsiteY23-10762" fmla="*/ 0 h 3120373"/>
              <a:gd name="connsiteX24-10763" fmla="*/ 1951198 w 2195098"/>
              <a:gd name="connsiteY24-10764" fmla="*/ 0 h 3120373"/>
              <a:gd name="connsiteX25-10765" fmla="*/ 2032498 w 2195098"/>
              <a:gd name="connsiteY25-10766" fmla="*/ 0 h 3120373"/>
              <a:gd name="connsiteX26-10767" fmla="*/ 2113798 w 2195098"/>
              <a:gd name="connsiteY26-10768" fmla="*/ 0 h 3120373"/>
              <a:gd name="connsiteX27-10769" fmla="*/ 2195098 w 2195098"/>
              <a:gd name="connsiteY27-10770" fmla="*/ 0 h 3120373"/>
              <a:gd name="connsiteX28-10771" fmla="*/ 2195098 w 2195098"/>
              <a:gd name="connsiteY28-10772" fmla="*/ 115569 h 3120373"/>
              <a:gd name="connsiteX29-10773" fmla="*/ 2195098 w 2195098"/>
              <a:gd name="connsiteY29-10774" fmla="*/ 231139 h 3120373"/>
              <a:gd name="connsiteX30-10775" fmla="*/ 2195098 w 2195098"/>
              <a:gd name="connsiteY30-10776" fmla="*/ 346708 h 3120373"/>
              <a:gd name="connsiteX31-10777" fmla="*/ 2195098 w 2195098"/>
              <a:gd name="connsiteY31-10778" fmla="*/ 462278 h 3120373"/>
              <a:gd name="connsiteX32-10779" fmla="*/ 2195098 w 2195098"/>
              <a:gd name="connsiteY32-10780" fmla="*/ 577847 h 3120373"/>
              <a:gd name="connsiteX33-10781" fmla="*/ 2195098 w 2195098"/>
              <a:gd name="connsiteY33-10782" fmla="*/ 693417 h 3120373"/>
              <a:gd name="connsiteX34-10783" fmla="*/ 2195098 w 2195098"/>
              <a:gd name="connsiteY34-10784" fmla="*/ 808986 h 3120373"/>
              <a:gd name="connsiteX35-10785" fmla="*/ 2195098 w 2195098"/>
              <a:gd name="connsiteY35-10786" fmla="*/ 924556 h 3120373"/>
              <a:gd name="connsiteX36-10787" fmla="*/ 2195098 w 2195098"/>
              <a:gd name="connsiteY36-10788" fmla="*/ 1040125 h 3120373"/>
              <a:gd name="connsiteX37-10789" fmla="*/ 2195098 w 2195098"/>
              <a:gd name="connsiteY37-10790" fmla="*/ 1155694 h 3120373"/>
              <a:gd name="connsiteX38-10791" fmla="*/ 2195098 w 2195098"/>
              <a:gd name="connsiteY38-10792" fmla="*/ 1271264 h 3120373"/>
              <a:gd name="connsiteX39-10793" fmla="*/ 2195098 w 2195098"/>
              <a:gd name="connsiteY39-10794" fmla="*/ 1386833 h 3120373"/>
              <a:gd name="connsiteX40-10795" fmla="*/ 2195098 w 2195098"/>
              <a:gd name="connsiteY40-10796" fmla="*/ 1502402 h 3120373"/>
              <a:gd name="connsiteX41-10797" fmla="*/ 2195098 w 2195098"/>
              <a:gd name="connsiteY41-10798" fmla="*/ 1617972 h 3120373"/>
              <a:gd name="connsiteX42-10799" fmla="*/ 2195098 w 2195098"/>
              <a:gd name="connsiteY42-10800" fmla="*/ 1733541 h 3120373"/>
              <a:gd name="connsiteX43-10801" fmla="*/ 2195098 w 2195098"/>
              <a:gd name="connsiteY43-10802" fmla="*/ 1849110 h 3120373"/>
              <a:gd name="connsiteX44-10803" fmla="*/ 2195098 w 2195098"/>
              <a:gd name="connsiteY44-10804" fmla="*/ 1964680 h 3120373"/>
              <a:gd name="connsiteX45-10805" fmla="*/ 2195098 w 2195098"/>
              <a:gd name="connsiteY45-10806" fmla="*/ 2080249 h 3120373"/>
              <a:gd name="connsiteX46-10807" fmla="*/ 2195098 w 2195098"/>
              <a:gd name="connsiteY46-10808" fmla="*/ 2195818 h 3120373"/>
              <a:gd name="connsiteX47-10809" fmla="*/ 2195098 w 2195098"/>
              <a:gd name="connsiteY47-10810" fmla="*/ 2311388 h 3120373"/>
              <a:gd name="connsiteX48-10811" fmla="*/ 2195098 w 2195098"/>
              <a:gd name="connsiteY48-10812" fmla="*/ 2426957 h 3120373"/>
              <a:gd name="connsiteX49-10813" fmla="*/ 2195098 w 2195098"/>
              <a:gd name="connsiteY49-10814" fmla="*/ 2542526 h 3120373"/>
              <a:gd name="connsiteX50-10815" fmla="*/ 2195098 w 2195098"/>
              <a:gd name="connsiteY50-10816" fmla="*/ 2658096 h 3120373"/>
              <a:gd name="connsiteX51-10817" fmla="*/ 2195098 w 2195098"/>
              <a:gd name="connsiteY51-10818" fmla="*/ 2773665 h 3120373"/>
              <a:gd name="connsiteX52-10819" fmla="*/ 2195098 w 2195098"/>
              <a:gd name="connsiteY52-10820" fmla="*/ 2889234 h 3120373"/>
              <a:gd name="connsiteX53-10821" fmla="*/ 2195098 w 2195098"/>
              <a:gd name="connsiteY53-10822" fmla="*/ 3004804 h 3120373"/>
              <a:gd name="connsiteX54-10823" fmla="*/ 2195098 w 2195098"/>
              <a:gd name="connsiteY54-10824" fmla="*/ 3120373 h 3120373"/>
              <a:gd name="connsiteX55-10825" fmla="*/ 2113798 w 2195098"/>
              <a:gd name="connsiteY55-10826" fmla="*/ 3120373 h 3120373"/>
              <a:gd name="connsiteX56-10827" fmla="*/ 2032498 w 2195098"/>
              <a:gd name="connsiteY56-10828" fmla="*/ 3120373 h 3120373"/>
              <a:gd name="connsiteX57-10829" fmla="*/ 1951198 w 2195098"/>
              <a:gd name="connsiteY57-10830" fmla="*/ 3120373 h 3120373"/>
              <a:gd name="connsiteX58-10831" fmla="*/ 1869898 w 2195098"/>
              <a:gd name="connsiteY58-10832" fmla="*/ 3120373 h 3120373"/>
              <a:gd name="connsiteX59-10833" fmla="*/ 1788599 w 2195098"/>
              <a:gd name="connsiteY59-10834" fmla="*/ 3120373 h 3120373"/>
              <a:gd name="connsiteX60-10835" fmla="*/ 1707299 w 2195098"/>
              <a:gd name="connsiteY60-10836" fmla="*/ 3120373 h 3120373"/>
              <a:gd name="connsiteX61-10837" fmla="*/ 1625999 w 2195098"/>
              <a:gd name="connsiteY61-10838" fmla="*/ 3120373 h 3120373"/>
              <a:gd name="connsiteX62-10839" fmla="*/ 1544699 w 2195098"/>
              <a:gd name="connsiteY62-10840" fmla="*/ 3120373 h 3120373"/>
              <a:gd name="connsiteX63-10841" fmla="*/ 1463399 w 2195098"/>
              <a:gd name="connsiteY63-10842" fmla="*/ 3120373 h 3120373"/>
              <a:gd name="connsiteX64-10843" fmla="*/ 1382099 w 2195098"/>
              <a:gd name="connsiteY64-10844" fmla="*/ 3120373 h 3120373"/>
              <a:gd name="connsiteX65-10845" fmla="*/ 1300799 w 2195098"/>
              <a:gd name="connsiteY65-10846" fmla="*/ 3120373 h 3120373"/>
              <a:gd name="connsiteX66-10847" fmla="*/ 1219499 w 2195098"/>
              <a:gd name="connsiteY66-10848" fmla="*/ 3120373 h 3120373"/>
              <a:gd name="connsiteX67-10849" fmla="*/ 1138199 w 2195098"/>
              <a:gd name="connsiteY67-10850" fmla="*/ 3120373 h 3120373"/>
              <a:gd name="connsiteX68-10851" fmla="*/ 1056899 w 2195098"/>
              <a:gd name="connsiteY68-10852" fmla="*/ 3120373 h 3120373"/>
              <a:gd name="connsiteX69-10853" fmla="*/ 975599 w 2195098"/>
              <a:gd name="connsiteY69-10854" fmla="*/ 3120373 h 3120373"/>
              <a:gd name="connsiteX70-10855" fmla="*/ 894299 w 2195098"/>
              <a:gd name="connsiteY70-10856" fmla="*/ 3120373 h 3120373"/>
              <a:gd name="connsiteX71-10857" fmla="*/ 812999 w 2195098"/>
              <a:gd name="connsiteY71-10858" fmla="*/ 3120373 h 3120373"/>
              <a:gd name="connsiteX72-10859" fmla="*/ 731699 w 2195098"/>
              <a:gd name="connsiteY72-10860" fmla="*/ 3120373 h 3120373"/>
              <a:gd name="connsiteX73-10861" fmla="*/ 650399 w 2195098"/>
              <a:gd name="connsiteY73-10862" fmla="*/ 3120373 h 3120373"/>
              <a:gd name="connsiteX74-10863" fmla="*/ 569099 w 2195098"/>
              <a:gd name="connsiteY74-10864" fmla="*/ 3120373 h 3120373"/>
              <a:gd name="connsiteX75-10865" fmla="*/ 487799 w 2195098"/>
              <a:gd name="connsiteY75-10866" fmla="*/ 3120373 h 3120373"/>
              <a:gd name="connsiteX76-10867" fmla="*/ 406499 w 2195098"/>
              <a:gd name="connsiteY76-10868" fmla="*/ 3120373 h 3120373"/>
              <a:gd name="connsiteX77-10869" fmla="*/ 325199 w 2195098"/>
              <a:gd name="connsiteY77-10870" fmla="*/ 3120373 h 3120373"/>
              <a:gd name="connsiteX78-10871" fmla="*/ 243900 w 2195098"/>
              <a:gd name="connsiteY78-10872" fmla="*/ 3120373 h 3120373"/>
              <a:gd name="connsiteX79-10873" fmla="*/ 162600 w 2195098"/>
              <a:gd name="connsiteY79-10874" fmla="*/ 3120373 h 3120373"/>
              <a:gd name="connsiteX80-10875" fmla="*/ 81300 w 2195098"/>
              <a:gd name="connsiteY80-10876" fmla="*/ 3120373 h 3120373"/>
              <a:gd name="connsiteX81-10877" fmla="*/ 0 w 2195098"/>
              <a:gd name="connsiteY81-10878" fmla="*/ 3120373 h 3120373"/>
              <a:gd name="connsiteX82-10879" fmla="*/ 0 w 2195098"/>
              <a:gd name="connsiteY82-10880" fmla="*/ 3004804 h 3120373"/>
              <a:gd name="connsiteX83-10881" fmla="*/ 0 w 2195098"/>
              <a:gd name="connsiteY83-10882" fmla="*/ 2889234 h 3120373"/>
              <a:gd name="connsiteX84-10883" fmla="*/ 0 w 2195098"/>
              <a:gd name="connsiteY84-10884" fmla="*/ 2773665 h 3120373"/>
              <a:gd name="connsiteX85-10885" fmla="*/ 0 w 2195098"/>
              <a:gd name="connsiteY85-10886" fmla="*/ 2658096 h 3120373"/>
              <a:gd name="connsiteX86-10887" fmla="*/ 0 w 2195098"/>
              <a:gd name="connsiteY86-10888" fmla="*/ 2542526 h 3120373"/>
              <a:gd name="connsiteX87-10889" fmla="*/ 0 w 2195098"/>
              <a:gd name="connsiteY87-10890" fmla="*/ 2426957 h 3120373"/>
              <a:gd name="connsiteX88-10891" fmla="*/ 0 w 2195098"/>
              <a:gd name="connsiteY88-10892" fmla="*/ 2311388 h 3120373"/>
              <a:gd name="connsiteX89-10893" fmla="*/ 0 w 2195098"/>
              <a:gd name="connsiteY89-10894" fmla="*/ 2195818 h 3120373"/>
              <a:gd name="connsiteX90-10895" fmla="*/ 0 w 2195098"/>
              <a:gd name="connsiteY90-10896" fmla="*/ 2080249 h 3120373"/>
              <a:gd name="connsiteX91-10897" fmla="*/ 0 w 2195098"/>
              <a:gd name="connsiteY91-10898" fmla="*/ 1964680 h 3120373"/>
              <a:gd name="connsiteX92-10899" fmla="*/ 0 w 2195098"/>
              <a:gd name="connsiteY92-10900" fmla="*/ 1849110 h 3120373"/>
              <a:gd name="connsiteX93-10901" fmla="*/ 0 w 2195098"/>
              <a:gd name="connsiteY93-10902" fmla="*/ 1733541 h 3120373"/>
              <a:gd name="connsiteX94-10903" fmla="*/ 0 w 2195098"/>
              <a:gd name="connsiteY94-10904" fmla="*/ 1617971 h 3120373"/>
              <a:gd name="connsiteX95-10905" fmla="*/ 0 w 2195098"/>
              <a:gd name="connsiteY95-10906" fmla="*/ 1502402 h 3120373"/>
              <a:gd name="connsiteX96-10907" fmla="*/ 0 w 2195098"/>
              <a:gd name="connsiteY96-10908" fmla="*/ 1386832 h 3120373"/>
              <a:gd name="connsiteX97-10909" fmla="*/ 0 w 2195098"/>
              <a:gd name="connsiteY97-10910" fmla="*/ 1271263 h 3120373"/>
              <a:gd name="connsiteX98-10911" fmla="*/ 0 w 2195098"/>
              <a:gd name="connsiteY98-10912" fmla="*/ 1155693 h 3120373"/>
              <a:gd name="connsiteX99-10913" fmla="*/ 0 w 2195098"/>
              <a:gd name="connsiteY99-10914" fmla="*/ 1040124 h 3120373"/>
              <a:gd name="connsiteX100-10915" fmla="*/ 0 w 2195098"/>
              <a:gd name="connsiteY100-10916" fmla="*/ 924555 h 3120373"/>
              <a:gd name="connsiteX101-10917" fmla="*/ 0 w 2195098"/>
              <a:gd name="connsiteY101-10918" fmla="*/ 808985 h 3120373"/>
              <a:gd name="connsiteX102-10919" fmla="*/ 0 w 2195098"/>
              <a:gd name="connsiteY102-10920" fmla="*/ 693416 h 3120373"/>
              <a:gd name="connsiteX103-10921" fmla="*/ 0 w 2195098"/>
              <a:gd name="connsiteY103-10922" fmla="*/ 346708 h 3120373"/>
              <a:gd name="connsiteX104" fmla="*/ 0 w 2195098"/>
              <a:gd name="connsiteY104" fmla="*/ 0 h 3120373"/>
              <a:gd name="connsiteX0-10923" fmla="*/ 0 w 2195098"/>
              <a:gd name="connsiteY0-10924" fmla="*/ 0 h 3120373"/>
              <a:gd name="connsiteX1-10925" fmla="*/ 81300 w 2195098"/>
              <a:gd name="connsiteY1-10926" fmla="*/ 0 h 3120373"/>
              <a:gd name="connsiteX2-10927" fmla="*/ 162600 w 2195098"/>
              <a:gd name="connsiteY2-10928" fmla="*/ 0 h 3120373"/>
              <a:gd name="connsiteX3-10929" fmla="*/ 243900 w 2195098"/>
              <a:gd name="connsiteY3-10930" fmla="*/ 0 h 3120373"/>
              <a:gd name="connsiteX4-10931" fmla="*/ 325199 w 2195098"/>
              <a:gd name="connsiteY4-10932" fmla="*/ 0 h 3120373"/>
              <a:gd name="connsiteX5-10933" fmla="*/ 406499 w 2195098"/>
              <a:gd name="connsiteY5-10934" fmla="*/ 0 h 3120373"/>
              <a:gd name="connsiteX6-10935" fmla="*/ 487799 w 2195098"/>
              <a:gd name="connsiteY6-10936" fmla="*/ 0 h 3120373"/>
              <a:gd name="connsiteX7-10937" fmla="*/ 569099 w 2195098"/>
              <a:gd name="connsiteY7-10938" fmla="*/ 0 h 3120373"/>
              <a:gd name="connsiteX8-10939" fmla="*/ 650399 w 2195098"/>
              <a:gd name="connsiteY8-10940" fmla="*/ 0 h 3120373"/>
              <a:gd name="connsiteX9-10941" fmla="*/ 731699 w 2195098"/>
              <a:gd name="connsiteY9-10942" fmla="*/ 0 h 3120373"/>
              <a:gd name="connsiteX10-10943" fmla="*/ 812999 w 2195098"/>
              <a:gd name="connsiteY10-10944" fmla="*/ 0 h 3120373"/>
              <a:gd name="connsiteX11-10945" fmla="*/ 894299 w 2195098"/>
              <a:gd name="connsiteY11-10946" fmla="*/ 0 h 3120373"/>
              <a:gd name="connsiteX12-10947" fmla="*/ 975599 w 2195098"/>
              <a:gd name="connsiteY12-10948" fmla="*/ 0 h 3120373"/>
              <a:gd name="connsiteX13-10949" fmla="*/ 1056899 w 2195098"/>
              <a:gd name="connsiteY13-10950" fmla="*/ 0 h 3120373"/>
              <a:gd name="connsiteX14-10951" fmla="*/ 1138199 w 2195098"/>
              <a:gd name="connsiteY14-10952" fmla="*/ 0 h 3120373"/>
              <a:gd name="connsiteX15-10953" fmla="*/ 1219499 w 2195098"/>
              <a:gd name="connsiteY15-10954" fmla="*/ 0 h 3120373"/>
              <a:gd name="connsiteX16-10955" fmla="*/ 1300799 w 2195098"/>
              <a:gd name="connsiteY16-10956" fmla="*/ 0 h 3120373"/>
              <a:gd name="connsiteX17-10957" fmla="*/ 1382099 w 2195098"/>
              <a:gd name="connsiteY17-10958" fmla="*/ 0 h 3120373"/>
              <a:gd name="connsiteX18-10959" fmla="*/ 1463399 w 2195098"/>
              <a:gd name="connsiteY18-10960" fmla="*/ 0 h 3120373"/>
              <a:gd name="connsiteX19-10961" fmla="*/ 1544699 w 2195098"/>
              <a:gd name="connsiteY19-10962" fmla="*/ 0 h 3120373"/>
              <a:gd name="connsiteX20-10963" fmla="*/ 1625999 w 2195098"/>
              <a:gd name="connsiteY20-10964" fmla="*/ 0 h 3120373"/>
              <a:gd name="connsiteX21-10965" fmla="*/ 1707299 w 2195098"/>
              <a:gd name="connsiteY21-10966" fmla="*/ 0 h 3120373"/>
              <a:gd name="connsiteX22-10967" fmla="*/ 1788599 w 2195098"/>
              <a:gd name="connsiteY22-10968" fmla="*/ 0 h 3120373"/>
              <a:gd name="connsiteX23-10969" fmla="*/ 1869898 w 2195098"/>
              <a:gd name="connsiteY23-10970" fmla="*/ 0 h 3120373"/>
              <a:gd name="connsiteX24-10971" fmla="*/ 1951198 w 2195098"/>
              <a:gd name="connsiteY24-10972" fmla="*/ 0 h 3120373"/>
              <a:gd name="connsiteX25-10973" fmla="*/ 2032498 w 2195098"/>
              <a:gd name="connsiteY25-10974" fmla="*/ 0 h 3120373"/>
              <a:gd name="connsiteX26-10975" fmla="*/ 2113798 w 2195098"/>
              <a:gd name="connsiteY26-10976" fmla="*/ 0 h 3120373"/>
              <a:gd name="connsiteX27-10977" fmla="*/ 2195098 w 2195098"/>
              <a:gd name="connsiteY27-10978" fmla="*/ 0 h 3120373"/>
              <a:gd name="connsiteX28-10979" fmla="*/ 2195098 w 2195098"/>
              <a:gd name="connsiteY28-10980" fmla="*/ 115569 h 3120373"/>
              <a:gd name="connsiteX29-10981" fmla="*/ 2195098 w 2195098"/>
              <a:gd name="connsiteY29-10982" fmla="*/ 231139 h 3120373"/>
              <a:gd name="connsiteX30-10983" fmla="*/ 2195098 w 2195098"/>
              <a:gd name="connsiteY30-10984" fmla="*/ 346708 h 3120373"/>
              <a:gd name="connsiteX31-10985" fmla="*/ 2195098 w 2195098"/>
              <a:gd name="connsiteY31-10986" fmla="*/ 462278 h 3120373"/>
              <a:gd name="connsiteX32-10987" fmla="*/ 2195098 w 2195098"/>
              <a:gd name="connsiteY32-10988" fmla="*/ 577847 h 3120373"/>
              <a:gd name="connsiteX33-10989" fmla="*/ 2195098 w 2195098"/>
              <a:gd name="connsiteY33-10990" fmla="*/ 693417 h 3120373"/>
              <a:gd name="connsiteX34-10991" fmla="*/ 2195098 w 2195098"/>
              <a:gd name="connsiteY34-10992" fmla="*/ 808986 h 3120373"/>
              <a:gd name="connsiteX35-10993" fmla="*/ 2195098 w 2195098"/>
              <a:gd name="connsiteY35-10994" fmla="*/ 924556 h 3120373"/>
              <a:gd name="connsiteX36-10995" fmla="*/ 2195098 w 2195098"/>
              <a:gd name="connsiteY36-10996" fmla="*/ 1040125 h 3120373"/>
              <a:gd name="connsiteX37-10997" fmla="*/ 2195098 w 2195098"/>
              <a:gd name="connsiteY37-10998" fmla="*/ 1155694 h 3120373"/>
              <a:gd name="connsiteX38-10999" fmla="*/ 2195098 w 2195098"/>
              <a:gd name="connsiteY38-11000" fmla="*/ 1271264 h 3120373"/>
              <a:gd name="connsiteX39-11001" fmla="*/ 2195098 w 2195098"/>
              <a:gd name="connsiteY39-11002" fmla="*/ 1386833 h 3120373"/>
              <a:gd name="connsiteX40-11003" fmla="*/ 2195098 w 2195098"/>
              <a:gd name="connsiteY40-11004" fmla="*/ 1502402 h 3120373"/>
              <a:gd name="connsiteX41-11005" fmla="*/ 2195098 w 2195098"/>
              <a:gd name="connsiteY41-11006" fmla="*/ 1617972 h 3120373"/>
              <a:gd name="connsiteX42-11007" fmla="*/ 2195098 w 2195098"/>
              <a:gd name="connsiteY42-11008" fmla="*/ 1733541 h 3120373"/>
              <a:gd name="connsiteX43-11009" fmla="*/ 2195098 w 2195098"/>
              <a:gd name="connsiteY43-11010" fmla="*/ 1849110 h 3120373"/>
              <a:gd name="connsiteX44-11011" fmla="*/ 2195098 w 2195098"/>
              <a:gd name="connsiteY44-11012" fmla="*/ 1964680 h 3120373"/>
              <a:gd name="connsiteX45-11013" fmla="*/ 2195098 w 2195098"/>
              <a:gd name="connsiteY45-11014" fmla="*/ 2080249 h 3120373"/>
              <a:gd name="connsiteX46-11015" fmla="*/ 2195098 w 2195098"/>
              <a:gd name="connsiteY46-11016" fmla="*/ 2195818 h 3120373"/>
              <a:gd name="connsiteX47-11017" fmla="*/ 2195098 w 2195098"/>
              <a:gd name="connsiteY47-11018" fmla="*/ 2311388 h 3120373"/>
              <a:gd name="connsiteX48-11019" fmla="*/ 2195098 w 2195098"/>
              <a:gd name="connsiteY48-11020" fmla="*/ 2426957 h 3120373"/>
              <a:gd name="connsiteX49-11021" fmla="*/ 2195098 w 2195098"/>
              <a:gd name="connsiteY49-11022" fmla="*/ 2542526 h 3120373"/>
              <a:gd name="connsiteX50-11023" fmla="*/ 2195098 w 2195098"/>
              <a:gd name="connsiteY50-11024" fmla="*/ 2658096 h 3120373"/>
              <a:gd name="connsiteX51-11025" fmla="*/ 2195098 w 2195098"/>
              <a:gd name="connsiteY51-11026" fmla="*/ 2773665 h 3120373"/>
              <a:gd name="connsiteX52-11027" fmla="*/ 2195098 w 2195098"/>
              <a:gd name="connsiteY52-11028" fmla="*/ 2889234 h 3120373"/>
              <a:gd name="connsiteX53-11029" fmla="*/ 2195098 w 2195098"/>
              <a:gd name="connsiteY53-11030" fmla="*/ 3004804 h 3120373"/>
              <a:gd name="connsiteX54-11031" fmla="*/ 2195098 w 2195098"/>
              <a:gd name="connsiteY54-11032" fmla="*/ 3120373 h 3120373"/>
              <a:gd name="connsiteX55-11033" fmla="*/ 2113798 w 2195098"/>
              <a:gd name="connsiteY55-11034" fmla="*/ 3120373 h 3120373"/>
              <a:gd name="connsiteX56-11035" fmla="*/ 2032498 w 2195098"/>
              <a:gd name="connsiteY56-11036" fmla="*/ 3120373 h 3120373"/>
              <a:gd name="connsiteX57-11037" fmla="*/ 1951198 w 2195098"/>
              <a:gd name="connsiteY57-11038" fmla="*/ 3120373 h 3120373"/>
              <a:gd name="connsiteX58-11039" fmla="*/ 1869898 w 2195098"/>
              <a:gd name="connsiteY58-11040" fmla="*/ 3120373 h 3120373"/>
              <a:gd name="connsiteX59-11041" fmla="*/ 1788599 w 2195098"/>
              <a:gd name="connsiteY59-11042" fmla="*/ 3120373 h 3120373"/>
              <a:gd name="connsiteX60-11043" fmla="*/ 1707299 w 2195098"/>
              <a:gd name="connsiteY60-11044" fmla="*/ 3120373 h 3120373"/>
              <a:gd name="connsiteX61-11045" fmla="*/ 1625999 w 2195098"/>
              <a:gd name="connsiteY61-11046" fmla="*/ 3120373 h 3120373"/>
              <a:gd name="connsiteX62-11047" fmla="*/ 1544699 w 2195098"/>
              <a:gd name="connsiteY62-11048" fmla="*/ 3120373 h 3120373"/>
              <a:gd name="connsiteX63-11049" fmla="*/ 1463399 w 2195098"/>
              <a:gd name="connsiteY63-11050" fmla="*/ 3120373 h 3120373"/>
              <a:gd name="connsiteX64-11051" fmla="*/ 1382099 w 2195098"/>
              <a:gd name="connsiteY64-11052" fmla="*/ 3120373 h 3120373"/>
              <a:gd name="connsiteX65-11053" fmla="*/ 1300799 w 2195098"/>
              <a:gd name="connsiteY65-11054" fmla="*/ 3120373 h 3120373"/>
              <a:gd name="connsiteX66-11055" fmla="*/ 1219499 w 2195098"/>
              <a:gd name="connsiteY66-11056" fmla="*/ 3120373 h 3120373"/>
              <a:gd name="connsiteX67-11057" fmla="*/ 1138199 w 2195098"/>
              <a:gd name="connsiteY67-11058" fmla="*/ 3120373 h 3120373"/>
              <a:gd name="connsiteX68-11059" fmla="*/ 1056899 w 2195098"/>
              <a:gd name="connsiteY68-11060" fmla="*/ 3120373 h 3120373"/>
              <a:gd name="connsiteX69-11061" fmla="*/ 975599 w 2195098"/>
              <a:gd name="connsiteY69-11062" fmla="*/ 3120373 h 3120373"/>
              <a:gd name="connsiteX70-11063" fmla="*/ 894299 w 2195098"/>
              <a:gd name="connsiteY70-11064" fmla="*/ 3120373 h 3120373"/>
              <a:gd name="connsiteX71-11065" fmla="*/ 812999 w 2195098"/>
              <a:gd name="connsiteY71-11066" fmla="*/ 3120373 h 3120373"/>
              <a:gd name="connsiteX72-11067" fmla="*/ 731699 w 2195098"/>
              <a:gd name="connsiteY72-11068" fmla="*/ 3120373 h 3120373"/>
              <a:gd name="connsiteX73-11069" fmla="*/ 650399 w 2195098"/>
              <a:gd name="connsiteY73-11070" fmla="*/ 3120373 h 3120373"/>
              <a:gd name="connsiteX74-11071" fmla="*/ 569099 w 2195098"/>
              <a:gd name="connsiteY74-11072" fmla="*/ 3120373 h 3120373"/>
              <a:gd name="connsiteX75-11073" fmla="*/ 487799 w 2195098"/>
              <a:gd name="connsiteY75-11074" fmla="*/ 3120373 h 3120373"/>
              <a:gd name="connsiteX76-11075" fmla="*/ 406499 w 2195098"/>
              <a:gd name="connsiteY76-11076" fmla="*/ 3120373 h 3120373"/>
              <a:gd name="connsiteX77-11077" fmla="*/ 325199 w 2195098"/>
              <a:gd name="connsiteY77-11078" fmla="*/ 3120373 h 3120373"/>
              <a:gd name="connsiteX78-11079" fmla="*/ 243900 w 2195098"/>
              <a:gd name="connsiteY78-11080" fmla="*/ 3120373 h 3120373"/>
              <a:gd name="connsiteX79-11081" fmla="*/ 162600 w 2195098"/>
              <a:gd name="connsiteY79-11082" fmla="*/ 3120373 h 3120373"/>
              <a:gd name="connsiteX80-11083" fmla="*/ 81300 w 2195098"/>
              <a:gd name="connsiteY80-11084" fmla="*/ 3120373 h 3120373"/>
              <a:gd name="connsiteX81-11085" fmla="*/ 0 w 2195098"/>
              <a:gd name="connsiteY81-11086" fmla="*/ 3120373 h 3120373"/>
              <a:gd name="connsiteX82-11087" fmla="*/ 0 w 2195098"/>
              <a:gd name="connsiteY82-11088" fmla="*/ 3004804 h 3120373"/>
              <a:gd name="connsiteX83-11089" fmla="*/ 0 w 2195098"/>
              <a:gd name="connsiteY83-11090" fmla="*/ 2889234 h 3120373"/>
              <a:gd name="connsiteX84-11091" fmla="*/ 0 w 2195098"/>
              <a:gd name="connsiteY84-11092" fmla="*/ 2773665 h 3120373"/>
              <a:gd name="connsiteX85-11093" fmla="*/ 0 w 2195098"/>
              <a:gd name="connsiteY85-11094" fmla="*/ 2658096 h 3120373"/>
              <a:gd name="connsiteX86-11095" fmla="*/ 0 w 2195098"/>
              <a:gd name="connsiteY86-11096" fmla="*/ 2542526 h 3120373"/>
              <a:gd name="connsiteX87-11097" fmla="*/ 0 w 2195098"/>
              <a:gd name="connsiteY87-11098" fmla="*/ 2426957 h 3120373"/>
              <a:gd name="connsiteX88-11099" fmla="*/ 0 w 2195098"/>
              <a:gd name="connsiteY88-11100" fmla="*/ 2311388 h 3120373"/>
              <a:gd name="connsiteX89-11101" fmla="*/ 0 w 2195098"/>
              <a:gd name="connsiteY89-11102" fmla="*/ 2195818 h 3120373"/>
              <a:gd name="connsiteX90-11103" fmla="*/ 0 w 2195098"/>
              <a:gd name="connsiteY90-11104" fmla="*/ 2080249 h 3120373"/>
              <a:gd name="connsiteX91-11105" fmla="*/ 0 w 2195098"/>
              <a:gd name="connsiteY91-11106" fmla="*/ 1964680 h 3120373"/>
              <a:gd name="connsiteX92-11107" fmla="*/ 0 w 2195098"/>
              <a:gd name="connsiteY92-11108" fmla="*/ 1849110 h 3120373"/>
              <a:gd name="connsiteX93-11109" fmla="*/ 0 w 2195098"/>
              <a:gd name="connsiteY93-11110" fmla="*/ 1733541 h 3120373"/>
              <a:gd name="connsiteX94-11111" fmla="*/ 0 w 2195098"/>
              <a:gd name="connsiteY94-11112" fmla="*/ 1617971 h 3120373"/>
              <a:gd name="connsiteX95-11113" fmla="*/ 0 w 2195098"/>
              <a:gd name="connsiteY95-11114" fmla="*/ 1502402 h 3120373"/>
              <a:gd name="connsiteX96-11115" fmla="*/ 0 w 2195098"/>
              <a:gd name="connsiteY96-11116" fmla="*/ 1386832 h 3120373"/>
              <a:gd name="connsiteX97-11117" fmla="*/ 0 w 2195098"/>
              <a:gd name="connsiteY97-11118" fmla="*/ 1271263 h 3120373"/>
              <a:gd name="connsiteX98-11119" fmla="*/ 0 w 2195098"/>
              <a:gd name="connsiteY98-11120" fmla="*/ 1155693 h 3120373"/>
              <a:gd name="connsiteX99-11121" fmla="*/ 0 w 2195098"/>
              <a:gd name="connsiteY99-11122" fmla="*/ 1040124 h 3120373"/>
              <a:gd name="connsiteX100-11123" fmla="*/ 0 w 2195098"/>
              <a:gd name="connsiteY100-11124" fmla="*/ 924555 h 3120373"/>
              <a:gd name="connsiteX101-11125" fmla="*/ 0 w 2195098"/>
              <a:gd name="connsiteY101-11126" fmla="*/ 808985 h 3120373"/>
              <a:gd name="connsiteX102-11127" fmla="*/ 0 w 2195098"/>
              <a:gd name="connsiteY102-11128" fmla="*/ 693416 h 3120373"/>
              <a:gd name="connsiteX103-11129" fmla="*/ 0 w 2195098"/>
              <a:gd name="connsiteY103-11130" fmla="*/ 462277 h 3120373"/>
              <a:gd name="connsiteX104-11131" fmla="*/ 0 w 2195098"/>
              <a:gd name="connsiteY104-11132" fmla="*/ 346708 h 3120373"/>
              <a:gd name="connsiteX105" fmla="*/ 0 w 2195098"/>
              <a:gd name="connsiteY105" fmla="*/ 0 h 3120373"/>
              <a:gd name="connsiteX0-11133" fmla="*/ 0 w 2195098"/>
              <a:gd name="connsiteY0-11134" fmla="*/ 0 h 3120373"/>
              <a:gd name="connsiteX1-11135" fmla="*/ 81300 w 2195098"/>
              <a:gd name="connsiteY1-11136" fmla="*/ 0 h 3120373"/>
              <a:gd name="connsiteX2-11137" fmla="*/ 162600 w 2195098"/>
              <a:gd name="connsiteY2-11138" fmla="*/ 0 h 3120373"/>
              <a:gd name="connsiteX3-11139" fmla="*/ 243900 w 2195098"/>
              <a:gd name="connsiteY3-11140" fmla="*/ 0 h 3120373"/>
              <a:gd name="connsiteX4-11141" fmla="*/ 325199 w 2195098"/>
              <a:gd name="connsiteY4-11142" fmla="*/ 0 h 3120373"/>
              <a:gd name="connsiteX5-11143" fmla="*/ 406499 w 2195098"/>
              <a:gd name="connsiteY5-11144" fmla="*/ 0 h 3120373"/>
              <a:gd name="connsiteX6-11145" fmla="*/ 487799 w 2195098"/>
              <a:gd name="connsiteY6-11146" fmla="*/ 0 h 3120373"/>
              <a:gd name="connsiteX7-11147" fmla="*/ 569099 w 2195098"/>
              <a:gd name="connsiteY7-11148" fmla="*/ 0 h 3120373"/>
              <a:gd name="connsiteX8-11149" fmla="*/ 650399 w 2195098"/>
              <a:gd name="connsiteY8-11150" fmla="*/ 0 h 3120373"/>
              <a:gd name="connsiteX9-11151" fmla="*/ 731699 w 2195098"/>
              <a:gd name="connsiteY9-11152" fmla="*/ 0 h 3120373"/>
              <a:gd name="connsiteX10-11153" fmla="*/ 812999 w 2195098"/>
              <a:gd name="connsiteY10-11154" fmla="*/ 0 h 3120373"/>
              <a:gd name="connsiteX11-11155" fmla="*/ 894299 w 2195098"/>
              <a:gd name="connsiteY11-11156" fmla="*/ 0 h 3120373"/>
              <a:gd name="connsiteX12-11157" fmla="*/ 975599 w 2195098"/>
              <a:gd name="connsiteY12-11158" fmla="*/ 0 h 3120373"/>
              <a:gd name="connsiteX13-11159" fmla="*/ 1056899 w 2195098"/>
              <a:gd name="connsiteY13-11160" fmla="*/ 0 h 3120373"/>
              <a:gd name="connsiteX14-11161" fmla="*/ 1138199 w 2195098"/>
              <a:gd name="connsiteY14-11162" fmla="*/ 0 h 3120373"/>
              <a:gd name="connsiteX15-11163" fmla="*/ 1219499 w 2195098"/>
              <a:gd name="connsiteY15-11164" fmla="*/ 0 h 3120373"/>
              <a:gd name="connsiteX16-11165" fmla="*/ 1300799 w 2195098"/>
              <a:gd name="connsiteY16-11166" fmla="*/ 0 h 3120373"/>
              <a:gd name="connsiteX17-11167" fmla="*/ 1382099 w 2195098"/>
              <a:gd name="connsiteY17-11168" fmla="*/ 0 h 3120373"/>
              <a:gd name="connsiteX18-11169" fmla="*/ 1463399 w 2195098"/>
              <a:gd name="connsiteY18-11170" fmla="*/ 0 h 3120373"/>
              <a:gd name="connsiteX19-11171" fmla="*/ 1544699 w 2195098"/>
              <a:gd name="connsiteY19-11172" fmla="*/ 0 h 3120373"/>
              <a:gd name="connsiteX20-11173" fmla="*/ 1625999 w 2195098"/>
              <a:gd name="connsiteY20-11174" fmla="*/ 0 h 3120373"/>
              <a:gd name="connsiteX21-11175" fmla="*/ 1707299 w 2195098"/>
              <a:gd name="connsiteY21-11176" fmla="*/ 0 h 3120373"/>
              <a:gd name="connsiteX22-11177" fmla="*/ 1788599 w 2195098"/>
              <a:gd name="connsiteY22-11178" fmla="*/ 0 h 3120373"/>
              <a:gd name="connsiteX23-11179" fmla="*/ 1869898 w 2195098"/>
              <a:gd name="connsiteY23-11180" fmla="*/ 0 h 3120373"/>
              <a:gd name="connsiteX24-11181" fmla="*/ 1951198 w 2195098"/>
              <a:gd name="connsiteY24-11182" fmla="*/ 0 h 3120373"/>
              <a:gd name="connsiteX25-11183" fmla="*/ 2032498 w 2195098"/>
              <a:gd name="connsiteY25-11184" fmla="*/ 0 h 3120373"/>
              <a:gd name="connsiteX26-11185" fmla="*/ 2113798 w 2195098"/>
              <a:gd name="connsiteY26-11186" fmla="*/ 0 h 3120373"/>
              <a:gd name="connsiteX27-11187" fmla="*/ 2195098 w 2195098"/>
              <a:gd name="connsiteY27-11188" fmla="*/ 0 h 3120373"/>
              <a:gd name="connsiteX28-11189" fmla="*/ 2195098 w 2195098"/>
              <a:gd name="connsiteY28-11190" fmla="*/ 115569 h 3120373"/>
              <a:gd name="connsiteX29-11191" fmla="*/ 2195098 w 2195098"/>
              <a:gd name="connsiteY29-11192" fmla="*/ 231139 h 3120373"/>
              <a:gd name="connsiteX30-11193" fmla="*/ 2195098 w 2195098"/>
              <a:gd name="connsiteY30-11194" fmla="*/ 346708 h 3120373"/>
              <a:gd name="connsiteX31-11195" fmla="*/ 2195098 w 2195098"/>
              <a:gd name="connsiteY31-11196" fmla="*/ 462278 h 3120373"/>
              <a:gd name="connsiteX32-11197" fmla="*/ 2195098 w 2195098"/>
              <a:gd name="connsiteY32-11198" fmla="*/ 577847 h 3120373"/>
              <a:gd name="connsiteX33-11199" fmla="*/ 2195098 w 2195098"/>
              <a:gd name="connsiteY33-11200" fmla="*/ 693417 h 3120373"/>
              <a:gd name="connsiteX34-11201" fmla="*/ 2195098 w 2195098"/>
              <a:gd name="connsiteY34-11202" fmla="*/ 808986 h 3120373"/>
              <a:gd name="connsiteX35-11203" fmla="*/ 2195098 w 2195098"/>
              <a:gd name="connsiteY35-11204" fmla="*/ 924556 h 3120373"/>
              <a:gd name="connsiteX36-11205" fmla="*/ 2195098 w 2195098"/>
              <a:gd name="connsiteY36-11206" fmla="*/ 1040125 h 3120373"/>
              <a:gd name="connsiteX37-11207" fmla="*/ 2195098 w 2195098"/>
              <a:gd name="connsiteY37-11208" fmla="*/ 1155694 h 3120373"/>
              <a:gd name="connsiteX38-11209" fmla="*/ 2195098 w 2195098"/>
              <a:gd name="connsiteY38-11210" fmla="*/ 1271264 h 3120373"/>
              <a:gd name="connsiteX39-11211" fmla="*/ 2195098 w 2195098"/>
              <a:gd name="connsiteY39-11212" fmla="*/ 1386833 h 3120373"/>
              <a:gd name="connsiteX40-11213" fmla="*/ 2195098 w 2195098"/>
              <a:gd name="connsiteY40-11214" fmla="*/ 1502402 h 3120373"/>
              <a:gd name="connsiteX41-11215" fmla="*/ 2195098 w 2195098"/>
              <a:gd name="connsiteY41-11216" fmla="*/ 1617972 h 3120373"/>
              <a:gd name="connsiteX42-11217" fmla="*/ 2195098 w 2195098"/>
              <a:gd name="connsiteY42-11218" fmla="*/ 1733541 h 3120373"/>
              <a:gd name="connsiteX43-11219" fmla="*/ 2195098 w 2195098"/>
              <a:gd name="connsiteY43-11220" fmla="*/ 1849110 h 3120373"/>
              <a:gd name="connsiteX44-11221" fmla="*/ 2195098 w 2195098"/>
              <a:gd name="connsiteY44-11222" fmla="*/ 1964680 h 3120373"/>
              <a:gd name="connsiteX45-11223" fmla="*/ 2195098 w 2195098"/>
              <a:gd name="connsiteY45-11224" fmla="*/ 2080249 h 3120373"/>
              <a:gd name="connsiteX46-11225" fmla="*/ 2195098 w 2195098"/>
              <a:gd name="connsiteY46-11226" fmla="*/ 2195818 h 3120373"/>
              <a:gd name="connsiteX47-11227" fmla="*/ 2195098 w 2195098"/>
              <a:gd name="connsiteY47-11228" fmla="*/ 2311388 h 3120373"/>
              <a:gd name="connsiteX48-11229" fmla="*/ 2195098 w 2195098"/>
              <a:gd name="connsiteY48-11230" fmla="*/ 2426957 h 3120373"/>
              <a:gd name="connsiteX49-11231" fmla="*/ 2195098 w 2195098"/>
              <a:gd name="connsiteY49-11232" fmla="*/ 2542526 h 3120373"/>
              <a:gd name="connsiteX50-11233" fmla="*/ 2195098 w 2195098"/>
              <a:gd name="connsiteY50-11234" fmla="*/ 2658096 h 3120373"/>
              <a:gd name="connsiteX51-11235" fmla="*/ 2195098 w 2195098"/>
              <a:gd name="connsiteY51-11236" fmla="*/ 2773665 h 3120373"/>
              <a:gd name="connsiteX52-11237" fmla="*/ 2195098 w 2195098"/>
              <a:gd name="connsiteY52-11238" fmla="*/ 2889234 h 3120373"/>
              <a:gd name="connsiteX53-11239" fmla="*/ 2195098 w 2195098"/>
              <a:gd name="connsiteY53-11240" fmla="*/ 3004804 h 3120373"/>
              <a:gd name="connsiteX54-11241" fmla="*/ 2195098 w 2195098"/>
              <a:gd name="connsiteY54-11242" fmla="*/ 3120373 h 3120373"/>
              <a:gd name="connsiteX55-11243" fmla="*/ 2113798 w 2195098"/>
              <a:gd name="connsiteY55-11244" fmla="*/ 3120373 h 3120373"/>
              <a:gd name="connsiteX56-11245" fmla="*/ 2032498 w 2195098"/>
              <a:gd name="connsiteY56-11246" fmla="*/ 3120373 h 3120373"/>
              <a:gd name="connsiteX57-11247" fmla="*/ 1951198 w 2195098"/>
              <a:gd name="connsiteY57-11248" fmla="*/ 3120373 h 3120373"/>
              <a:gd name="connsiteX58-11249" fmla="*/ 1869898 w 2195098"/>
              <a:gd name="connsiteY58-11250" fmla="*/ 3120373 h 3120373"/>
              <a:gd name="connsiteX59-11251" fmla="*/ 1788599 w 2195098"/>
              <a:gd name="connsiteY59-11252" fmla="*/ 3120373 h 3120373"/>
              <a:gd name="connsiteX60-11253" fmla="*/ 1707299 w 2195098"/>
              <a:gd name="connsiteY60-11254" fmla="*/ 3120373 h 3120373"/>
              <a:gd name="connsiteX61-11255" fmla="*/ 1625999 w 2195098"/>
              <a:gd name="connsiteY61-11256" fmla="*/ 3120373 h 3120373"/>
              <a:gd name="connsiteX62-11257" fmla="*/ 1544699 w 2195098"/>
              <a:gd name="connsiteY62-11258" fmla="*/ 3120373 h 3120373"/>
              <a:gd name="connsiteX63-11259" fmla="*/ 1463399 w 2195098"/>
              <a:gd name="connsiteY63-11260" fmla="*/ 3120373 h 3120373"/>
              <a:gd name="connsiteX64-11261" fmla="*/ 1382099 w 2195098"/>
              <a:gd name="connsiteY64-11262" fmla="*/ 3120373 h 3120373"/>
              <a:gd name="connsiteX65-11263" fmla="*/ 1300799 w 2195098"/>
              <a:gd name="connsiteY65-11264" fmla="*/ 3120373 h 3120373"/>
              <a:gd name="connsiteX66-11265" fmla="*/ 1219499 w 2195098"/>
              <a:gd name="connsiteY66-11266" fmla="*/ 3120373 h 3120373"/>
              <a:gd name="connsiteX67-11267" fmla="*/ 1138199 w 2195098"/>
              <a:gd name="connsiteY67-11268" fmla="*/ 3120373 h 3120373"/>
              <a:gd name="connsiteX68-11269" fmla="*/ 1056899 w 2195098"/>
              <a:gd name="connsiteY68-11270" fmla="*/ 3120373 h 3120373"/>
              <a:gd name="connsiteX69-11271" fmla="*/ 975599 w 2195098"/>
              <a:gd name="connsiteY69-11272" fmla="*/ 3120373 h 3120373"/>
              <a:gd name="connsiteX70-11273" fmla="*/ 894299 w 2195098"/>
              <a:gd name="connsiteY70-11274" fmla="*/ 3120373 h 3120373"/>
              <a:gd name="connsiteX71-11275" fmla="*/ 812999 w 2195098"/>
              <a:gd name="connsiteY71-11276" fmla="*/ 3120373 h 3120373"/>
              <a:gd name="connsiteX72-11277" fmla="*/ 731699 w 2195098"/>
              <a:gd name="connsiteY72-11278" fmla="*/ 3120373 h 3120373"/>
              <a:gd name="connsiteX73-11279" fmla="*/ 650399 w 2195098"/>
              <a:gd name="connsiteY73-11280" fmla="*/ 3120373 h 3120373"/>
              <a:gd name="connsiteX74-11281" fmla="*/ 569099 w 2195098"/>
              <a:gd name="connsiteY74-11282" fmla="*/ 3120373 h 3120373"/>
              <a:gd name="connsiteX75-11283" fmla="*/ 487799 w 2195098"/>
              <a:gd name="connsiteY75-11284" fmla="*/ 3120373 h 3120373"/>
              <a:gd name="connsiteX76-11285" fmla="*/ 406499 w 2195098"/>
              <a:gd name="connsiteY76-11286" fmla="*/ 3120373 h 3120373"/>
              <a:gd name="connsiteX77-11287" fmla="*/ 325199 w 2195098"/>
              <a:gd name="connsiteY77-11288" fmla="*/ 3120373 h 3120373"/>
              <a:gd name="connsiteX78-11289" fmla="*/ 243900 w 2195098"/>
              <a:gd name="connsiteY78-11290" fmla="*/ 3120373 h 3120373"/>
              <a:gd name="connsiteX79-11291" fmla="*/ 162600 w 2195098"/>
              <a:gd name="connsiteY79-11292" fmla="*/ 3120373 h 3120373"/>
              <a:gd name="connsiteX80-11293" fmla="*/ 81300 w 2195098"/>
              <a:gd name="connsiteY80-11294" fmla="*/ 3120373 h 3120373"/>
              <a:gd name="connsiteX81-11295" fmla="*/ 0 w 2195098"/>
              <a:gd name="connsiteY81-11296" fmla="*/ 3120373 h 3120373"/>
              <a:gd name="connsiteX82-11297" fmla="*/ 0 w 2195098"/>
              <a:gd name="connsiteY82-11298" fmla="*/ 3004804 h 3120373"/>
              <a:gd name="connsiteX83-11299" fmla="*/ 0 w 2195098"/>
              <a:gd name="connsiteY83-11300" fmla="*/ 2889234 h 3120373"/>
              <a:gd name="connsiteX84-11301" fmla="*/ 0 w 2195098"/>
              <a:gd name="connsiteY84-11302" fmla="*/ 2773665 h 3120373"/>
              <a:gd name="connsiteX85-11303" fmla="*/ 0 w 2195098"/>
              <a:gd name="connsiteY85-11304" fmla="*/ 2658096 h 3120373"/>
              <a:gd name="connsiteX86-11305" fmla="*/ 0 w 2195098"/>
              <a:gd name="connsiteY86-11306" fmla="*/ 2542526 h 3120373"/>
              <a:gd name="connsiteX87-11307" fmla="*/ 0 w 2195098"/>
              <a:gd name="connsiteY87-11308" fmla="*/ 2426957 h 3120373"/>
              <a:gd name="connsiteX88-11309" fmla="*/ 0 w 2195098"/>
              <a:gd name="connsiteY88-11310" fmla="*/ 2311388 h 3120373"/>
              <a:gd name="connsiteX89-11311" fmla="*/ 0 w 2195098"/>
              <a:gd name="connsiteY89-11312" fmla="*/ 2195818 h 3120373"/>
              <a:gd name="connsiteX90-11313" fmla="*/ 0 w 2195098"/>
              <a:gd name="connsiteY90-11314" fmla="*/ 2080249 h 3120373"/>
              <a:gd name="connsiteX91-11315" fmla="*/ 0 w 2195098"/>
              <a:gd name="connsiteY91-11316" fmla="*/ 1964680 h 3120373"/>
              <a:gd name="connsiteX92-11317" fmla="*/ 0 w 2195098"/>
              <a:gd name="connsiteY92-11318" fmla="*/ 1849110 h 3120373"/>
              <a:gd name="connsiteX93-11319" fmla="*/ 0 w 2195098"/>
              <a:gd name="connsiteY93-11320" fmla="*/ 1733541 h 3120373"/>
              <a:gd name="connsiteX94-11321" fmla="*/ 0 w 2195098"/>
              <a:gd name="connsiteY94-11322" fmla="*/ 1617971 h 3120373"/>
              <a:gd name="connsiteX95-11323" fmla="*/ 0 w 2195098"/>
              <a:gd name="connsiteY95-11324" fmla="*/ 1502402 h 3120373"/>
              <a:gd name="connsiteX96-11325" fmla="*/ 0 w 2195098"/>
              <a:gd name="connsiteY96-11326" fmla="*/ 1386832 h 3120373"/>
              <a:gd name="connsiteX97-11327" fmla="*/ 0 w 2195098"/>
              <a:gd name="connsiteY97-11328" fmla="*/ 1271263 h 3120373"/>
              <a:gd name="connsiteX98-11329" fmla="*/ 0 w 2195098"/>
              <a:gd name="connsiteY98-11330" fmla="*/ 1155693 h 3120373"/>
              <a:gd name="connsiteX99-11331" fmla="*/ 0 w 2195098"/>
              <a:gd name="connsiteY99-11332" fmla="*/ 1040124 h 3120373"/>
              <a:gd name="connsiteX100-11333" fmla="*/ 0 w 2195098"/>
              <a:gd name="connsiteY100-11334" fmla="*/ 924555 h 3120373"/>
              <a:gd name="connsiteX101-11335" fmla="*/ 0 w 2195098"/>
              <a:gd name="connsiteY101-11336" fmla="*/ 808985 h 3120373"/>
              <a:gd name="connsiteX102-11337" fmla="*/ 0 w 2195098"/>
              <a:gd name="connsiteY102-11338" fmla="*/ 693416 h 3120373"/>
              <a:gd name="connsiteX103-11339" fmla="*/ 0 w 2195098"/>
              <a:gd name="connsiteY103-11340" fmla="*/ 577847 h 3120373"/>
              <a:gd name="connsiteX104-11341" fmla="*/ 0 w 2195098"/>
              <a:gd name="connsiteY104-11342" fmla="*/ 462277 h 3120373"/>
              <a:gd name="connsiteX105-11343" fmla="*/ 0 w 2195098"/>
              <a:gd name="connsiteY105-11344" fmla="*/ 346708 h 3120373"/>
              <a:gd name="connsiteX106" fmla="*/ 0 w 2195098"/>
              <a:gd name="connsiteY106" fmla="*/ 0 h 3120373"/>
              <a:gd name="connsiteX0-11345" fmla="*/ 0 w 2195098"/>
              <a:gd name="connsiteY0-11346" fmla="*/ 0 h 3120373"/>
              <a:gd name="connsiteX1-11347" fmla="*/ 81300 w 2195098"/>
              <a:gd name="connsiteY1-11348" fmla="*/ 0 h 3120373"/>
              <a:gd name="connsiteX2-11349" fmla="*/ 162600 w 2195098"/>
              <a:gd name="connsiteY2-11350" fmla="*/ 0 h 3120373"/>
              <a:gd name="connsiteX3-11351" fmla="*/ 243900 w 2195098"/>
              <a:gd name="connsiteY3-11352" fmla="*/ 0 h 3120373"/>
              <a:gd name="connsiteX4-11353" fmla="*/ 325199 w 2195098"/>
              <a:gd name="connsiteY4-11354" fmla="*/ 0 h 3120373"/>
              <a:gd name="connsiteX5-11355" fmla="*/ 406499 w 2195098"/>
              <a:gd name="connsiteY5-11356" fmla="*/ 0 h 3120373"/>
              <a:gd name="connsiteX6-11357" fmla="*/ 487799 w 2195098"/>
              <a:gd name="connsiteY6-11358" fmla="*/ 0 h 3120373"/>
              <a:gd name="connsiteX7-11359" fmla="*/ 569099 w 2195098"/>
              <a:gd name="connsiteY7-11360" fmla="*/ 0 h 3120373"/>
              <a:gd name="connsiteX8-11361" fmla="*/ 650399 w 2195098"/>
              <a:gd name="connsiteY8-11362" fmla="*/ 0 h 3120373"/>
              <a:gd name="connsiteX9-11363" fmla="*/ 731699 w 2195098"/>
              <a:gd name="connsiteY9-11364" fmla="*/ 0 h 3120373"/>
              <a:gd name="connsiteX10-11365" fmla="*/ 812999 w 2195098"/>
              <a:gd name="connsiteY10-11366" fmla="*/ 0 h 3120373"/>
              <a:gd name="connsiteX11-11367" fmla="*/ 894299 w 2195098"/>
              <a:gd name="connsiteY11-11368" fmla="*/ 0 h 3120373"/>
              <a:gd name="connsiteX12-11369" fmla="*/ 975599 w 2195098"/>
              <a:gd name="connsiteY12-11370" fmla="*/ 0 h 3120373"/>
              <a:gd name="connsiteX13-11371" fmla="*/ 1056899 w 2195098"/>
              <a:gd name="connsiteY13-11372" fmla="*/ 0 h 3120373"/>
              <a:gd name="connsiteX14-11373" fmla="*/ 1138199 w 2195098"/>
              <a:gd name="connsiteY14-11374" fmla="*/ 0 h 3120373"/>
              <a:gd name="connsiteX15-11375" fmla="*/ 1219499 w 2195098"/>
              <a:gd name="connsiteY15-11376" fmla="*/ 0 h 3120373"/>
              <a:gd name="connsiteX16-11377" fmla="*/ 1300799 w 2195098"/>
              <a:gd name="connsiteY16-11378" fmla="*/ 0 h 3120373"/>
              <a:gd name="connsiteX17-11379" fmla="*/ 1382099 w 2195098"/>
              <a:gd name="connsiteY17-11380" fmla="*/ 0 h 3120373"/>
              <a:gd name="connsiteX18-11381" fmla="*/ 1463399 w 2195098"/>
              <a:gd name="connsiteY18-11382" fmla="*/ 0 h 3120373"/>
              <a:gd name="connsiteX19-11383" fmla="*/ 1544699 w 2195098"/>
              <a:gd name="connsiteY19-11384" fmla="*/ 0 h 3120373"/>
              <a:gd name="connsiteX20-11385" fmla="*/ 1625999 w 2195098"/>
              <a:gd name="connsiteY20-11386" fmla="*/ 0 h 3120373"/>
              <a:gd name="connsiteX21-11387" fmla="*/ 1707299 w 2195098"/>
              <a:gd name="connsiteY21-11388" fmla="*/ 0 h 3120373"/>
              <a:gd name="connsiteX22-11389" fmla="*/ 1788599 w 2195098"/>
              <a:gd name="connsiteY22-11390" fmla="*/ 0 h 3120373"/>
              <a:gd name="connsiteX23-11391" fmla="*/ 1869898 w 2195098"/>
              <a:gd name="connsiteY23-11392" fmla="*/ 0 h 3120373"/>
              <a:gd name="connsiteX24-11393" fmla="*/ 1951198 w 2195098"/>
              <a:gd name="connsiteY24-11394" fmla="*/ 0 h 3120373"/>
              <a:gd name="connsiteX25-11395" fmla="*/ 2032498 w 2195098"/>
              <a:gd name="connsiteY25-11396" fmla="*/ 0 h 3120373"/>
              <a:gd name="connsiteX26-11397" fmla="*/ 2113798 w 2195098"/>
              <a:gd name="connsiteY26-11398" fmla="*/ 0 h 3120373"/>
              <a:gd name="connsiteX27-11399" fmla="*/ 2195098 w 2195098"/>
              <a:gd name="connsiteY27-11400" fmla="*/ 0 h 3120373"/>
              <a:gd name="connsiteX28-11401" fmla="*/ 2195098 w 2195098"/>
              <a:gd name="connsiteY28-11402" fmla="*/ 115569 h 3120373"/>
              <a:gd name="connsiteX29-11403" fmla="*/ 2195098 w 2195098"/>
              <a:gd name="connsiteY29-11404" fmla="*/ 231139 h 3120373"/>
              <a:gd name="connsiteX30-11405" fmla="*/ 2195098 w 2195098"/>
              <a:gd name="connsiteY30-11406" fmla="*/ 346708 h 3120373"/>
              <a:gd name="connsiteX31-11407" fmla="*/ 2195098 w 2195098"/>
              <a:gd name="connsiteY31-11408" fmla="*/ 462278 h 3120373"/>
              <a:gd name="connsiteX32-11409" fmla="*/ 2195098 w 2195098"/>
              <a:gd name="connsiteY32-11410" fmla="*/ 577847 h 3120373"/>
              <a:gd name="connsiteX33-11411" fmla="*/ 2195098 w 2195098"/>
              <a:gd name="connsiteY33-11412" fmla="*/ 693417 h 3120373"/>
              <a:gd name="connsiteX34-11413" fmla="*/ 2195098 w 2195098"/>
              <a:gd name="connsiteY34-11414" fmla="*/ 808986 h 3120373"/>
              <a:gd name="connsiteX35-11415" fmla="*/ 2195098 w 2195098"/>
              <a:gd name="connsiteY35-11416" fmla="*/ 924556 h 3120373"/>
              <a:gd name="connsiteX36-11417" fmla="*/ 2195098 w 2195098"/>
              <a:gd name="connsiteY36-11418" fmla="*/ 1040125 h 3120373"/>
              <a:gd name="connsiteX37-11419" fmla="*/ 2195098 w 2195098"/>
              <a:gd name="connsiteY37-11420" fmla="*/ 1155694 h 3120373"/>
              <a:gd name="connsiteX38-11421" fmla="*/ 2195098 w 2195098"/>
              <a:gd name="connsiteY38-11422" fmla="*/ 1271264 h 3120373"/>
              <a:gd name="connsiteX39-11423" fmla="*/ 2195098 w 2195098"/>
              <a:gd name="connsiteY39-11424" fmla="*/ 1386833 h 3120373"/>
              <a:gd name="connsiteX40-11425" fmla="*/ 2195098 w 2195098"/>
              <a:gd name="connsiteY40-11426" fmla="*/ 1502402 h 3120373"/>
              <a:gd name="connsiteX41-11427" fmla="*/ 2195098 w 2195098"/>
              <a:gd name="connsiteY41-11428" fmla="*/ 1617972 h 3120373"/>
              <a:gd name="connsiteX42-11429" fmla="*/ 2195098 w 2195098"/>
              <a:gd name="connsiteY42-11430" fmla="*/ 1733541 h 3120373"/>
              <a:gd name="connsiteX43-11431" fmla="*/ 2195098 w 2195098"/>
              <a:gd name="connsiteY43-11432" fmla="*/ 1849110 h 3120373"/>
              <a:gd name="connsiteX44-11433" fmla="*/ 2195098 w 2195098"/>
              <a:gd name="connsiteY44-11434" fmla="*/ 1964680 h 3120373"/>
              <a:gd name="connsiteX45-11435" fmla="*/ 2195098 w 2195098"/>
              <a:gd name="connsiteY45-11436" fmla="*/ 2080249 h 3120373"/>
              <a:gd name="connsiteX46-11437" fmla="*/ 2195098 w 2195098"/>
              <a:gd name="connsiteY46-11438" fmla="*/ 2195818 h 3120373"/>
              <a:gd name="connsiteX47-11439" fmla="*/ 2195098 w 2195098"/>
              <a:gd name="connsiteY47-11440" fmla="*/ 2311388 h 3120373"/>
              <a:gd name="connsiteX48-11441" fmla="*/ 2195098 w 2195098"/>
              <a:gd name="connsiteY48-11442" fmla="*/ 2426957 h 3120373"/>
              <a:gd name="connsiteX49-11443" fmla="*/ 2195098 w 2195098"/>
              <a:gd name="connsiteY49-11444" fmla="*/ 2542526 h 3120373"/>
              <a:gd name="connsiteX50-11445" fmla="*/ 2195098 w 2195098"/>
              <a:gd name="connsiteY50-11446" fmla="*/ 2658096 h 3120373"/>
              <a:gd name="connsiteX51-11447" fmla="*/ 2195098 w 2195098"/>
              <a:gd name="connsiteY51-11448" fmla="*/ 2773665 h 3120373"/>
              <a:gd name="connsiteX52-11449" fmla="*/ 2195098 w 2195098"/>
              <a:gd name="connsiteY52-11450" fmla="*/ 2889234 h 3120373"/>
              <a:gd name="connsiteX53-11451" fmla="*/ 2195098 w 2195098"/>
              <a:gd name="connsiteY53-11452" fmla="*/ 3004804 h 3120373"/>
              <a:gd name="connsiteX54-11453" fmla="*/ 2195098 w 2195098"/>
              <a:gd name="connsiteY54-11454" fmla="*/ 3120373 h 3120373"/>
              <a:gd name="connsiteX55-11455" fmla="*/ 2113798 w 2195098"/>
              <a:gd name="connsiteY55-11456" fmla="*/ 3120373 h 3120373"/>
              <a:gd name="connsiteX56-11457" fmla="*/ 2032498 w 2195098"/>
              <a:gd name="connsiteY56-11458" fmla="*/ 3120373 h 3120373"/>
              <a:gd name="connsiteX57-11459" fmla="*/ 1951198 w 2195098"/>
              <a:gd name="connsiteY57-11460" fmla="*/ 3120373 h 3120373"/>
              <a:gd name="connsiteX58-11461" fmla="*/ 1869898 w 2195098"/>
              <a:gd name="connsiteY58-11462" fmla="*/ 3120373 h 3120373"/>
              <a:gd name="connsiteX59-11463" fmla="*/ 1788599 w 2195098"/>
              <a:gd name="connsiteY59-11464" fmla="*/ 3120373 h 3120373"/>
              <a:gd name="connsiteX60-11465" fmla="*/ 1707299 w 2195098"/>
              <a:gd name="connsiteY60-11466" fmla="*/ 3120373 h 3120373"/>
              <a:gd name="connsiteX61-11467" fmla="*/ 1625999 w 2195098"/>
              <a:gd name="connsiteY61-11468" fmla="*/ 3120373 h 3120373"/>
              <a:gd name="connsiteX62-11469" fmla="*/ 1544699 w 2195098"/>
              <a:gd name="connsiteY62-11470" fmla="*/ 3120373 h 3120373"/>
              <a:gd name="connsiteX63-11471" fmla="*/ 1463399 w 2195098"/>
              <a:gd name="connsiteY63-11472" fmla="*/ 3120373 h 3120373"/>
              <a:gd name="connsiteX64-11473" fmla="*/ 1382099 w 2195098"/>
              <a:gd name="connsiteY64-11474" fmla="*/ 3120373 h 3120373"/>
              <a:gd name="connsiteX65-11475" fmla="*/ 1300799 w 2195098"/>
              <a:gd name="connsiteY65-11476" fmla="*/ 3120373 h 3120373"/>
              <a:gd name="connsiteX66-11477" fmla="*/ 1219499 w 2195098"/>
              <a:gd name="connsiteY66-11478" fmla="*/ 3120373 h 3120373"/>
              <a:gd name="connsiteX67-11479" fmla="*/ 1138199 w 2195098"/>
              <a:gd name="connsiteY67-11480" fmla="*/ 3120373 h 3120373"/>
              <a:gd name="connsiteX68-11481" fmla="*/ 1056899 w 2195098"/>
              <a:gd name="connsiteY68-11482" fmla="*/ 3120373 h 3120373"/>
              <a:gd name="connsiteX69-11483" fmla="*/ 975599 w 2195098"/>
              <a:gd name="connsiteY69-11484" fmla="*/ 3120373 h 3120373"/>
              <a:gd name="connsiteX70-11485" fmla="*/ 894299 w 2195098"/>
              <a:gd name="connsiteY70-11486" fmla="*/ 3120373 h 3120373"/>
              <a:gd name="connsiteX71-11487" fmla="*/ 812999 w 2195098"/>
              <a:gd name="connsiteY71-11488" fmla="*/ 3120373 h 3120373"/>
              <a:gd name="connsiteX72-11489" fmla="*/ 731699 w 2195098"/>
              <a:gd name="connsiteY72-11490" fmla="*/ 3120373 h 3120373"/>
              <a:gd name="connsiteX73-11491" fmla="*/ 650399 w 2195098"/>
              <a:gd name="connsiteY73-11492" fmla="*/ 3120373 h 3120373"/>
              <a:gd name="connsiteX74-11493" fmla="*/ 569099 w 2195098"/>
              <a:gd name="connsiteY74-11494" fmla="*/ 3120373 h 3120373"/>
              <a:gd name="connsiteX75-11495" fmla="*/ 487799 w 2195098"/>
              <a:gd name="connsiteY75-11496" fmla="*/ 3120373 h 3120373"/>
              <a:gd name="connsiteX76-11497" fmla="*/ 406499 w 2195098"/>
              <a:gd name="connsiteY76-11498" fmla="*/ 3120373 h 3120373"/>
              <a:gd name="connsiteX77-11499" fmla="*/ 325199 w 2195098"/>
              <a:gd name="connsiteY77-11500" fmla="*/ 3120373 h 3120373"/>
              <a:gd name="connsiteX78-11501" fmla="*/ 243900 w 2195098"/>
              <a:gd name="connsiteY78-11502" fmla="*/ 3120373 h 3120373"/>
              <a:gd name="connsiteX79-11503" fmla="*/ 162600 w 2195098"/>
              <a:gd name="connsiteY79-11504" fmla="*/ 3120373 h 3120373"/>
              <a:gd name="connsiteX80-11505" fmla="*/ 81300 w 2195098"/>
              <a:gd name="connsiteY80-11506" fmla="*/ 3120373 h 3120373"/>
              <a:gd name="connsiteX81-11507" fmla="*/ 0 w 2195098"/>
              <a:gd name="connsiteY81-11508" fmla="*/ 3120373 h 3120373"/>
              <a:gd name="connsiteX82-11509" fmla="*/ 0 w 2195098"/>
              <a:gd name="connsiteY82-11510" fmla="*/ 3004804 h 3120373"/>
              <a:gd name="connsiteX83-11511" fmla="*/ 0 w 2195098"/>
              <a:gd name="connsiteY83-11512" fmla="*/ 2889234 h 3120373"/>
              <a:gd name="connsiteX84-11513" fmla="*/ 0 w 2195098"/>
              <a:gd name="connsiteY84-11514" fmla="*/ 2773665 h 3120373"/>
              <a:gd name="connsiteX85-11515" fmla="*/ 0 w 2195098"/>
              <a:gd name="connsiteY85-11516" fmla="*/ 2658096 h 3120373"/>
              <a:gd name="connsiteX86-11517" fmla="*/ 0 w 2195098"/>
              <a:gd name="connsiteY86-11518" fmla="*/ 2542526 h 3120373"/>
              <a:gd name="connsiteX87-11519" fmla="*/ 0 w 2195098"/>
              <a:gd name="connsiteY87-11520" fmla="*/ 2426957 h 3120373"/>
              <a:gd name="connsiteX88-11521" fmla="*/ 0 w 2195098"/>
              <a:gd name="connsiteY88-11522" fmla="*/ 2311388 h 3120373"/>
              <a:gd name="connsiteX89-11523" fmla="*/ 0 w 2195098"/>
              <a:gd name="connsiteY89-11524" fmla="*/ 2195818 h 3120373"/>
              <a:gd name="connsiteX90-11525" fmla="*/ 0 w 2195098"/>
              <a:gd name="connsiteY90-11526" fmla="*/ 2080249 h 3120373"/>
              <a:gd name="connsiteX91-11527" fmla="*/ 0 w 2195098"/>
              <a:gd name="connsiteY91-11528" fmla="*/ 1964680 h 3120373"/>
              <a:gd name="connsiteX92-11529" fmla="*/ 0 w 2195098"/>
              <a:gd name="connsiteY92-11530" fmla="*/ 1849110 h 3120373"/>
              <a:gd name="connsiteX93-11531" fmla="*/ 0 w 2195098"/>
              <a:gd name="connsiteY93-11532" fmla="*/ 1733541 h 3120373"/>
              <a:gd name="connsiteX94-11533" fmla="*/ 0 w 2195098"/>
              <a:gd name="connsiteY94-11534" fmla="*/ 1617971 h 3120373"/>
              <a:gd name="connsiteX95-11535" fmla="*/ 0 w 2195098"/>
              <a:gd name="connsiteY95-11536" fmla="*/ 1502402 h 3120373"/>
              <a:gd name="connsiteX96-11537" fmla="*/ 0 w 2195098"/>
              <a:gd name="connsiteY96-11538" fmla="*/ 1386832 h 3120373"/>
              <a:gd name="connsiteX97-11539" fmla="*/ 0 w 2195098"/>
              <a:gd name="connsiteY97-11540" fmla="*/ 1271263 h 3120373"/>
              <a:gd name="connsiteX98-11541" fmla="*/ 0 w 2195098"/>
              <a:gd name="connsiteY98-11542" fmla="*/ 1155693 h 3120373"/>
              <a:gd name="connsiteX99-11543" fmla="*/ 0 w 2195098"/>
              <a:gd name="connsiteY99-11544" fmla="*/ 1040124 h 3120373"/>
              <a:gd name="connsiteX100-11545" fmla="*/ 0 w 2195098"/>
              <a:gd name="connsiteY100-11546" fmla="*/ 924555 h 3120373"/>
              <a:gd name="connsiteX101-11547" fmla="*/ 0 w 2195098"/>
              <a:gd name="connsiteY101-11548" fmla="*/ 808985 h 3120373"/>
              <a:gd name="connsiteX102-11549" fmla="*/ 0 w 2195098"/>
              <a:gd name="connsiteY102-11550" fmla="*/ 693416 h 3120373"/>
              <a:gd name="connsiteX103-11551" fmla="*/ 0 w 2195098"/>
              <a:gd name="connsiteY103-11552" fmla="*/ 577847 h 3120373"/>
              <a:gd name="connsiteX104-11553" fmla="*/ 0 w 2195098"/>
              <a:gd name="connsiteY104-11554" fmla="*/ 462277 h 3120373"/>
              <a:gd name="connsiteX105-11555" fmla="*/ 0 w 2195098"/>
              <a:gd name="connsiteY105-11556" fmla="*/ 346708 h 3120373"/>
              <a:gd name="connsiteX106-11557" fmla="*/ 0 w 2195098"/>
              <a:gd name="connsiteY106-11558" fmla="*/ 115569 h 3120373"/>
              <a:gd name="connsiteX107" fmla="*/ 0 w 2195098"/>
              <a:gd name="connsiteY107" fmla="*/ 0 h 3120373"/>
              <a:gd name="connsiteX0-11559" fmla="*/ 0 w 2195098"/>
              <a:gd name="connsiteY0-11560" fmla="*/ 0 h 3120373"/>
              <a:gd name="connsiteX1-11561" fmla="*/ 81300 w 2195098"/>
              <a:gd name="connsiteY1-11562" fmla="*/ 0 h 3120373"/>
              <a:gd name="connsiteX2-11563" fmla="*/ 162600 w 2195098"/>
              <a:gd name="connsiteY2-11564" fmla="*/ 0 h 3120373"/>
              <a:gd name="connsiteX3-11565" fmla="*/ 243900 w 2195098"/>
              <a:gd name="connsiteY3-11566" fmla="*/ 0 h 3120373"/>
              <a:gd name="connsiteX4-11567" fmla="*/ 325199 w 2195098"/>
              <a:gd name="connsiteY4-11568" fmla="*/ 0 h 3120373"/>
              <a:gd name="connsiteX5-11569" fmla="*/ 406499 w 2195098"/>
              <a:gd name="connsiteY5-11570" fmla="*/ 0 h 3120373"/>
              <a:gd name="connsiteX6-11571" fmla="*/ 487799 w 2195098"/>
              <a:gd name="connsiteY6-11572" fmla="*/ 0 h 3120373"/>
              <a:gd name="connsiteX7-11573" fmla="*/ 569099 w 2195098"/>
              <a:gd name="connsiteY7-11574" fmla="*/ 0 h 3120373"/>
              <a:gd name="connsiteX8-11575" fmla="*/ 650399 w 2195098"/>
              <a:gd name="connsiteY8-11576" fmla="*/ 0 h 3120373"/>
              <a:gd name="connsiteX9-11577" fmla="*/ 731699 w 2195098"/>
              <a:gd name="connsiteY9-11578" fmla="*/ 0 h 3120373"/>
              <a:gd name="connsiteX10-11579" fmla="*/ 812999 w 2195098"/>
              <a:gd name="connsiteY10-11580" fmla="*/ 0 h 3120373"/>
              <a:gd name="connsiteX11-11581" fmla="*/ 894299 w 2195098"/>
              <a:gd name="connsiteY11-11582" fmla="*/ 0 h 3120373"/>
              <a:gd name="connsiteX12-11583" fmla="*/ 975599 w 2195098"/>
              <a:gd name="connsiteY12-11584" fmla="*/ 0 h 3120373"/>
              <a:gd name="connsiteX13-11585" fmla="*/ 1056899 w 2195098"/>
              <a:gd name="connsiteY13-11586" fmla="*/ 0 h 3120373"/>
              <a:gd name="connsiteX14-11587" fmla="*/ 1138199 w 2195098"/>
              <a:gd name="connsiteY14-11588" fmla="*/ 0 h 3120373"/>
              <a:gd name="connsiteX15-11589" fmla="*/ 1219499 w 2195098"/>
              <a:gd name="connsiteY15-11590" fmla="*/ 0 h 3120373"/>
              <a:gd name="connsiteX16-11591" fmla="*/ 1300799 w 2195098"/>
              <a:gd name="connsiteY16-11592" fmla="*/ 0 h 3120373"/>
              <a:gd name="connsiteX17-11593" fmla="*/ 1382099 w 2195098"/>
              <a:gd name="connsiteY17-11594" fmla="*/ 0 h 3120373"/>
              <a:gd name="connsiteX18-11595" fmla="*/ 1463399 w 2195098"/>
              <a:gd name="connsiteY18-11596" fmla="*/ 0 h 3120373"/>
              <a:gd name="connsiteX19-11597" fmla="*/ 1544699 w 2195098"/>
              <a:gd name="connsiteY19-11598" fmla="*/ 0 h 3120373"/>
              <a:gd name="connsiteX20-11599" fmla="*/ 1625999 w 2195098"/>
              <a:gd name="connsiteY20-11600" fmla="*/ 0 h 3120373"/>
              <a:gd name="connsiteX21-11601" fmla="*/ 1707299 w 2195098"/>
              <a:gd name="connsiteY21-11602" fmla="*/ 0 h 3120373"/>
              <a:gd name="connsiteX22-11603" fmla="*/ 1788599 w 2195098"/>
              <a:gd name="connsiteY22-11604" fmla="*/ 0 h 3120373"/>
              <a:gd name="connsiteX23-11605" fmla="*/ 1869898 w 2195098"/>
              <a:gd name="connsiteY23-11606" fmla="*/ 0 h 3120373"/>
              <a:gd name="connsiteX24-11607" fmla="*/ 1951198 w 2195098"/>
              <a:gd name="connsiteY24-11608" fmla="*/ 0 h 3120373"/>
              <a:gd name="connsiteX25-11609" fmla="*/ 2032498 w 2195098"/>
              <a:gd name="connsiteY25-11610" fmla="*/ 0 h 3120373"/>
              <a:gd name="connsiteX26-11611" fmla="*/ 2113798 w 2195098"/>
              <a:gd name="connsiteY26-11612" fmla="*/ 0 h 3120373"/>
              <a:gd name="connsiteX27-11613" fmla="*/ 2195098 w 2195098"/>
              <a:gd name="connsiteY27-11614" fmla="*/ 0 h 3120373"/>
              <a:gd name="connsiteX28-11615" fmla="*/ 2195098 w 2195098"/>
              <a:gd name="connsiteY28-11616" fmla="*/ 115569 h 3120373"/>
              <a:gd name="connsiteX29-11617" fmla="*/ 2195098 w 2195098"/>
              <a:gd name="connsiteY29-11618" fmla="*/ 231139 h 3120373"/>
              <a:gd name="connsiteX30-11619" fmla="*/ 2195098 w 2195098"/>
              <a:gd name="connsiteY30-11620" fmla="*/ 346708 h 3120373"/>
              <a:gd name="connsiteX31-11621" fmla="*/ 2195098 w 2195098"/>
              <a:gd name="connsiteY31-11622" fmla="*/ 462278 h 3120373"/>
              <a:gd name="connsiteX32-11623" fmla="*/ 2195098 w 2195098"/>
              <a:gd name="connsiteY32-11624" fmla="*/ 577847 h 3120373"/>
              <a:gd name="connsiteX33-11625" fmla="*/ 2195098 w 2195098"/>
              <a:gd name="connsiteY33-11626" fmla="*/ 693417 h 3120373"/>
              <a:gd name="connsiteX34-11627" fmla="*/ 2195098 w 2195098"/>
              <a:gd name="connsiteY34-11628" fmla="*/ 808986 h 3120373"/>
              <a:gd name="connsiteX35-11629" fmla="*/ 2195098 w 2195098"/>
              <a:gd name="connsiteY35-11630" fmla="*/ 924556 h 3120373"/>
              <a:gd name="connsiteX36-11631" fmla="*/ 2195098 w 2195098"/>
              <a:gd name="connsiteY36-11632" fmla="*/ 1040125 h 3120373"/>
              <a:gd name="connsiteX37-11633" fmla="*/ 2195098 w 2195098"/>
              <a:gd name="connsiteY37-11634" fmla="*/ 1155694 h 3120373"/>
              <a:gd name="connsiteX38-11635" fmla="*/ 2195098 w 2195098"/>
              <a:gd name="connsiteY38-11636" fmla="*/ 1271264 h 3120373"/>
              <a:gd name="connsiteX39-11637" fmla="*/ 2195098 w 2195098"/>
              <a:gd name="connsiteY39-11638" fmla="*/ 1386833 h 3120373"/>
              <a:gd name="connsiteX40-11639" fmla="*/ 2195098 w 2195098"/>
              <a:gd name="connsiteY40-11640" fmla="*/ 1502402 h 3120373"/>
              <a:gd name="connsiteX41-11641" fmla="*/ 2195098 w 2195098"/>
              <a:gd name="connsiteY41-11642" fmla="*/ 1617972 h 3120373"/>
              <a:gd name="connsiteX42-11643" fmla="*/ 2195098 w 2195098"/>
              <a:gd name="connsiteY42-11644" fmla="*/ 1733541 h 3120373"/>
              <a:gd name="connsiteX43-11645" fmla="*/ 2195098 w 2195098"/>
              <a:gd name="connsiteY43-11646" fmla="*/ 1849110 h 3120373"/>
              <a:gd name="connsiteX44-11647" fmla="*/ 2195098 w 2195098"/>
              <a:gd name="connsiteY44-11648" fmla="*/ 1964680 h 3120373"/>
              <a:gd name="connsiteX45-11649" fmla="*/ 2195098 w 2195098"/>
              <a:gd name="connsiteY45-11650" fmla="*/ 2080249 h 3120373"/>
              <a:gd name="connsiteX46-11651" fmla="*/ 2195098 w 2195098"/>
              <a:gd name="connsiteY46-11652" fmla="*/ 2195818 h 3120373"/>
              <a:gd name="connsiteX47-11653" fmla="*/ 2195098 w 2195098"/>
              <a:gd name="connsiteY47-11654" fmla="*/ 2311388 h 3120373"/>
              <a:gd name="connsiteX48-11655" fmla="*/ 2195098 w 2195098"/>
              <a:gd name="connsiteY48-11656" fmla="*/ 2426957 h 3120373"/>
              <a:gd name="connsiteX49-11657" fmla="*/ 2195098 w 2195098"/>
              <a:gd name="connsiteY49-11658" fmla="*/ 2542526 h 3120373"/>
              <a:gd name="connsiteX50-11659" fmla="*/ 2195098 w 2195098"/>
              <a:gd name="connsiteY50-11660" fmla="*/ 2658096 h 3120373"/>
              <a:gd name="connsiteX51-11661" fmla="*/ 2195098 w 2195098"/>
              <a:gd name="connsiteY51-11662" fmla="*/ 2773665 h 3120373"/>
              <a:gd name="connsiteX52-11663" fmla="*/ 2195098 w 2195098"/>
              <a:gd name="connsiteY52-11664" fmla="*/ 2889234 h 3120373"/>
              <a:gd name="connsiteX53-11665" fmla="*/ 2195098 w 2195098"/>
              <a:gd name="connsiteY53-11666" fmla="*/ 3004804 h 3120373"/>
              <a:gd name="connsiteX54-11667" fmla="*/ 2195098 w 2195098"/>
              <a:gd name="connsiteY54-11668" fmla="*/ 3120373 h 3120373"/>
              <a:gd name="connsiteX55-11669" fmla="*/ 2113798 w 2195098"/>
              <a:gd name="connsiteY55-11670" fmla="*/ 3120373 h 3120373"/>
              <a:gd name="connsiteX56-11671" fmla="*/ 2032498 w 2195098"/>
              <a:gd name="connsiteY56-11672" fmla="*/ 3120373 h 3120373"/>
              <a:gd name="connsiteX57-11673" fmla="*/ 1951198 w 2195098"/>
              <a:gd name="connsiteY57-11674" fmla="*/ 3120373 h 3120373"/>
              <a:gd name="connsiteX58-11675" fmla="*/ 1869898 w 2195098"/>
              <a:gd name="connsiteY58-11676" fmla="*/ 3120373 h 3120373"/>
              <a:gd name="connsiteX59-11677" fmla="*/ 1788599 w 2195098"/>
              <a:gd name="connsiteY59-11678" fmla="*/ 3120373 h 3120373"/>
              <a:gd name="connsiteX60-11679" fmla="*/ 1707299 w 2195098"/>
              <a:gd name="connsiteY60-11680" fmla="*/ 3120373 h 3120373"/>
              <a:gd name="connsiteX61-11681" fmla="*/ 1625999 w 2195098"/>
              <a:gd name="connsiteY61-11682" fmla="*/ 3120373 h 3120373"/>
              <a:gd name="connsiteX62-11683" fmla="*/ 1544699 w 2195098"/>
              <a:gd name="connsiteY62-11684" fmla="*/ 3120373 h 3120373"/>
              <a:gd name="connsiteX63-11685" fmla="*/ 1463399 w 2195098"/>
              <a:gd name="connsiteY63-11686" fmla="*/ 3120373 h 3120373"/>
              <a:gd name="connsiteX64-11687" fmla="*/ 1382099 w 2195098"/>
              <a:gd name="connsiteY64-11688" fmla="*/ 3120373 h 3120373"/>
              <a:gd name="connsiteX65-11689" fmla="*/ 1300799 w 2195098"/>
              <a:gd name="connsiteY65-11690" fmla="*/ 3120373 h 3120373"/>
              <a:gd name="connsiteX66-11691" fmla="*/ 1219499 w 2195098"/>
              <a:gd name="connsiteY66-11692" fmla="*/ 3120373 h 3120373"/>
              <a:gd name="connsiteX67-11693" fmla="*/ 1138199 w 2195098"/>
              <a:gd name="connsiteY67-11694" fmla="*/ 3120373 h 3120373"/>
              <a:gd name="connsiteX68-11695" fmla="*/ 1056899 w 2195098"/>
              <a:gd name="connsiteY68-11696" fmla="*/ 3120373 h 3120373"/>
              <a:gd name="connsiteX69-11697" fmla="*/ 975599 w 2195098"/>
              <a:gd name="connsiteY69-11698" fmla="*/ 3120373 h 3120373"/>
              <a:gd name="connsiteX70-11699" fmla="*/ 894299 w 2195098"/>
              <a:gd name="connsiteY70-11700" fmla="*/ 3120373 h 3120373"/>
              <a:gd name="connsiteX71-11701" fmla="*/ 812999 w 2195098"/>
              <a:gd name="connsiteY71-11702" fmla="*/ 3120373 h 3120373"/>
              <a:gd name="connsiteX72-11703" fmla="*/ 731699 w 2195098"/>
              <a:gd name="connsiteY72-11704" fmla="*/ 3120373 h 3120373"/>
              <a:gd name="connsiteX73-11705" fmla="*/ 650399 w 2195098"/>
              <a:gd name="connsiteY73-11706" fmla="*/ 3120373 h 3120373"/>
              <a:gd name="connsiteX74-11707" fmla="*/ 569099 w 2195098"/>
              <a:gd name="connsiteY74-11708" fmla="*/ 3120373 h 3120373"/>
              <a:gd name="connsiteX75-11709" fmla="*/ 487799 w 2195098"/>
              <a:gd name="connsiteY75-11710" fmla="*/ 3120373 h 3120373"/>
              <a:gd name="connsiteX76-11711" fmla="*/ 406499 w 2195098"/>
              <a:gd name="connsiteY76-11712" fmla="*/ 3120373 h 3120373"/>
              <a:gd name="connsiteX77-11713" fmla="*/ 325199 w 2195098"/>
              <a:gd name="connsiteY77-11714" fmla="*/ 3120373 h 3120373"/>
              <a:gd name="connsiteX78-11715" fmla="*/ 243900 w 2195098"/>
              <a:gd name="connsiteY78-11716" fmla="*/ 3120373 h 3120373"/>
              <a:gd name="connsiteX79-11717" fmla="*/ 162600 w 2195098"/>
              <a:gd name="connsiteY79-11718" fmla="*/ 3120373 h 3120373"/>
              <a:gd name="connsiteX80-11719" fmla="*/ 81300 w 2195098"/>
              <a:gd name="connsiteY80-11720" fmla="*/ 3120373 h 3120373"/>
              <a:gd name="connsiteX81-11721" fmla="*/ 0 w 2195098"/>
              <a:gd name="connsiteY81-11722" fmla="*/ 3120373 h 3120373"/>
              <a:gd name="connsiteX82-11723" fmla="*/ 0 w 2195098"/>
              <a:gd name="connsiteY82-11724" fmla="*/ 3004804 h 3120373"/>
              <a:gd name="connsiteX83-11725" fmla="*/ 0 w 2195098"/>
              <a:gd name="connsiteY83-11726" fmla="*/ 2889234 h 3120373"/>
              <a:gd name="connsiteX84-11727" fmla="*/ 0 w 2195098"/>
              <a:gd name="connsiteY84-11728" fmla="*/ 2773665 h 3120373"/>
              <a:gd name="connsiteX85-11729" fmla="*/ 0 w 2195098"/>
              <a:gd name="connsiteY85-11730" fmla="*/ 2658096 h 3120373"/>
              <a:gd name="connsiteX86-11731" fmla="*/ 0 w 2195098"/>
              <a:gd name="connsiteY86-11732" fmla="*/ 2542526 h 3120373"/>
              <a:gd name="connsiteX87-11733" fmla="*/ 0 w 2195098"/>
              <a:gd name="connsiteY87-11734" fmla="*/ 2426957 h 3120373"/>
              <a:gd name="connsiteX88-11735" fmla="*/ 0 w 2195098"/>
              <a:gd name="connsiteY88-11736" fmla="*/ 2311388 h 3120373"/>
              <a:gd name="connsiteX89-11737" fmla="*/ 0 w 2195098"/>
              <a:gd name="connsiteY89-11738" fmla="*/ 2195818 h 3120373"/>
              <a:gd name="connsiteX90-11739" fmla="*/ 0 w 2195098"/>
              <a:gd name="connsiteY90-11740" fmla="*/ 2080249 h 3120373"/>
              <a:gd name="connsiteX91-11741" fmla="*/ 0 w 2195098"/>
              <a:gd name="connsiteY91-11742" fmla="*/ 1964680 h 3120373"/>
              <a:gd name="connsiteX92-11743" fmla="*/ 0 w 2195098"/>
              <a:gd name="connsiteY92-11744" fmla="*/ 1849110 h 3120373"/>
              <a:gd name="connsiteX93-11745" fmla="*/ 0 w 2195098"/>
              <a:gd name="connsiteY93-11746" fmla="*/ 1733541 h 3120373"/>
              <a:gd name="connsiteX94-11747" fmla="*/ 0 w 2195098"/>
              <a:gd name="connsiteY94-11748" fmla="*/ 1617971 h 3120373"/>
              <a:gd name="connsiteX95-11749" fmla="*/ 0 w 2195098"/>
              <a:gd name="connsiteY95-11750" fmla="*/ 1502402 h 3120373"/>
              <a:gd name="connsiteX96-11751" fmla="*/ 0 w 2195098"/>
              <a:gd name="connsiteY96-11752" fmla="*/ 1386832 h 3120373"/>
              <a:gd name="connsiteX97-11753" fmla="*/ 0 w 2195098"/>
              <a:gd name="connsiteY97-11754" fmla="*/ 1271263 h 3120373"/>
              <a:gd name="connsiteX98-11755" fmla="*/ 0 w 2195098"/>
              <a:gd name="connsiteY98-11756" fmla="*/ 1155693 h 3120373"/>
              <a:gd name="connsiteX99-11757" fmla="*/ 0 w 2195098"/>
              <a:gd name="connsiteY99-11758" fmla="*/ 1040124 h 3120373"/>
              <a:gd name="connsiteX100-11759" fmla="*/ 0 w 2195098"/>
              <a:gd name="connsiteY100-11760" fmla="*/ 924555 h 3120373"/>
              <a:gd name="connsiteX101-11761" fmla="*/ 0 w 2195098"/>
              <a:gd name="connsiteY101-11762" fmla="*/ 808985 h 3120373"/>
              <a:gd name="connsiteX102-11763" fmla="*/ 0 w 2195098"/>
              <a:gd name="connsiteY102-11764" fmla="*/ 693416 h 3120373"/>
              <a:gd name="connsiteX103-11765" fmla="*/ 0 w 2195098"/>
              <a:gd name="connsiteY103-11766" fmla="*/ 577847 h 3120373"/>
              <a:gd name="connsiteX104-11767" fmla="*/ 0 w 2195098"/>
              <a:gd name="connsiteY104-11768" fmla="*/ 462277 h 3120373"/>
              <a:gd name="connsiteX105-11769" fmla="*/ 0 w 2195098"/>
              <a:gd name="connsiteY105-11770" fmla="*/ 346708 h 3120373"/>
              <a:gd name="connsiteX106-11771" fmla="*/ 0 w 2195098"/>
              <a:gd name="connsiteY106-11772" fmla="*/ 231139 h 3120373"/>
              <a:gd name="connsiteX107-11773" fmla="*/ 0 w 2195098"/>
              <a:gd name="connsiteY107-11774" fmla="*/ 115569 h 3120373"/>
              <a:gd name="connsiteX108" fmla="*/ 0 w 2195098"/>
              <a:gd name="connsiteY108" fmla="*/ 0 h 3120373"/>
              <a:gd name="connsiteX0-11775" fmla="*/ 2195098 w 2286538"/>
              <a:gd name="connsiteY0-11776" fmla="*/ 577847 h 3120373"/>
              <a:gd name="connsiteX1-11777" fmla="*/ 2195098 w 2286538"/>
              <a:gd name="connsiteY1-11778" fmla="*/ 693417 h 3120373"/>
              <a:gd name="connsiteX2-11779" fmla="*/ 2195098 w 2286538"/>
              <a:gd name="connsiteY2-11780" fmla="*/ 808986 h 3120373"/>
              <a:gd name="connsiteX3-11781" fmla="*/ 2195098 w 2286538"/>
              <a:gd name="connsiteY3-11782" fmla="*/ 924556 h 3120373"/>
              <a:gd name="connsiteX4-11783" fmla="*/ 2195098 w 2286538"/>
              <a:gd name="connsiteY4-11784" fmla="*/ 1040125 h 3120373"/>
              <a:gd name="connsiteX5-11785" fmla="*/ 2195098 w 2286538"/>
              <a:gd name="connsiteY5-11786" fmla="*/ 1155694 h 3120373"/>
              <a:gd name="connsiteX6-11787" fmla="*/ 2195098 w 2286538"/>
              <a:gd name="connsiteY6-11788" fmla="*/ 1271264 h 3120373"/>
              <a:gd name="connsiteX7-11789" fmla="*/ 2195098 w 2286538"/>
              <a:gd name="connsiteY7-11790" fmla="*/ 1386833 h 3120373"/>
              <a:gd name="connsiteX8-11791" fmla="*/ 2195098 w 2286538"/>
              <a:gd name="connsiteY8-11792" fmla="*/ 1502402 h 3120373"/>
              <a:gd name="connsiteX9-11793" fmla="*/ 2195098 w 2286538"/>
              <a:gd name="connsiteY9-11794" fmla="*/ 1617972 h 3120373"/>
              <a:gd name="connsiteX10-11795" fmla="*/ 2195098 w 2286538"/>
              <a:gd name="connsiteY10-11796" fmla="*/ 1733541 h 3120373"/>
              <a:gd name="connsiteX11-11797" fmla="*/ 2195098 w 2286538"/>
              <a:gd name="connsiteY11-11798" fmla="*/ 1849110 h 3120373"/>
              <a:gd name="connsiteX12-11799" fmla="*/ 2195098 w 2286538"/>
              <a:gd name="connsiteY12-11800" fmla="*/ 1964680 h 3120373"/>
              <a:gd name="connsiteX13-11801" fmla="*/ 2195098 w 2286538"/>
              <a:gd name="connsiteY13-11802" fmla="*/ 2080249 h 3120373"/>
              <a:gd name="connsiteX14-11803" fmla="*/ 2195098 w 2286538"/>
              <a:gd name="connsiteY14-11804" fmla="*/ 2195818 h 3120373"/>
              <a:gd name="connsiteX15-11805" fmla="*/ 2195098 w 2286538"/>
              <a:gd name="connsiteY15-11806" fmla="*/ 2311388 h 3120373"/>
              <a:gd name="connsiteX16-11807" fmla="*/ 2195098 w 2286538"/>
              <a:gd name="connsiteY16-11808" fmla="*/ 2426957 h 3120373"/>
              <a:gd name="connsiteX17-11809" fmla="*/ 2195098 w 2286538"/>
              <a:gd name="connsiteY17-11810" fmla="*/ 2542526 h 3120373"/>
              <a:gd name="connsiteX18-11811" fmla="*/ 2195098 w 2286538"/>
              <a:gd name="connsiteY18-11812" fmla="*/ 2658096 h 3120373"/>
              <a:gd name="connsiteX19-11813" fmla="*/ 2195098 w 2286538"/>
              <a:gd name="connsiteY19-11814" fmla="*/ 2773665 h 3120373"/>
              <a:gd name="connsiteX20-11815" fmla="*/ 2195098 w 2286538"/>
              <a:gd name="connsiteY20-11816" fmla="*/ 2889234 h 3120373"/>
              <a:gd name="connsiteX21-11817" fmla="*/ 2195098 w 2286538"/>
              <a:gd name="connsiteY21-11818" fmla="*/ 3004804 h 3120373"/>
              <a:gd name="connsiteX22-11819" fmla="*/ 2195098 w 2286538"/>
              <a:gd name="connsiteY22-11820" fmla="*/ 3120373 h 3120373"/>
              <a:gd name="connsiteX23-11821" fmla="*/ 2113798 w 2286538"/>
              <a:gd name="connsiteY23-11822" fmla="*/ 3120373 h 3120373"/>
              <a:gd name="connsiteX24-11823" fmla="*/ 2032498 w 2286538"/>
              <a:gd name="connsiteY24-11824" fmla="*/ 3120373 h 3120373"/>
              <a:gd name="connsiteX25-11825" fmla="*/ 1951198 w 2286538"/>
              <a:gd name="connsiteY25-11826" fmla="*/ 3120373 h 3120373"/>
              <a:gd name="connsiteX26-11827" fmla="*/ 1869898 w 2286538"/>
              <a:gd name="connsiteY26-11828" fmla="*/ 3120373 h 3120373"/>
              <a:gd name="connsiteX27-11829" fmla="*/ 1788599 w 2286538"/>
              <a:gd name="connsiteY27-11830" fmla="*/ 3120373 h 3120373"/>
              <a:gd name="connsiteX28-11831" fmla="*/ 1707299 w 2286538"/>
              <a:gd name="connsiteY28-11832" fmla="*/ 3120373 h 3120373"/>
              <a:gd name="connsiteX29-11833" fmla="*/ 1625999 w 2286538"/>
              <a:gd name="connsiteY29-11834" fmla="*/ 3120373 h 3120373"/>
              <a:gd name="connsiteX30-11835" fmla="*/ 1544699 w 2286538"/>
              <a:gd name="connsiteY30-11836" fmla="*/ 3120373 h 3120373"/>
              <a:gd name="connsiteX31-11837" fmla="*/ 1463399 w 2286538"/>
              <a:gd name="connsiteY31-11838" fmla="*/ 3120373 h 3120373"/>
              <a:gd name="connsiteX32-11839" fmla="*/ 1382099 w 2286538"/>
              <a:gd name="connsiteY32-11840" fmla="*/ 3120373 h 3120373"/>
              <a:gd name="connsiteX33-11841" fmla="*/ 1300799 w 2286538"/>
              <a:gd name="connsiteY33-11842" fmla="*/ 3120373 h 3120373"/>
              <a:gd name="connsiteX34-11843" fmla="*/ 1219499 w 2286538"/>
              <a:gd name="connsiteY34-11844" fmla="*/ 3120373 h 3120373"/>
              <a:gd name="connsiteX35-11845" fmla="*/ 1138199 w 2286538"/>
              <a:gd name="connsiteY35-11846" fmla="*/ 3120373 h 3120373"/>
              <a:gd name="connsiteX36-11847" fmla="*/ 1056899 w 2286538"/>
              <a:gd name="connsiteY36-11848" fmla="*/ 3120373 h 3120373"/>
              <a:gd name="connsiteX37-11849" fmla="*/ 975599 w 2286538"/>
              <a:gd name="connsiteY37-11850" fmla="*/ 3120373 h 3120373"/>
              <a:gd name="connsiteX38-11851" fmla="*/ 894299 w 2286538"/>
              <a:gd name="connsiteY38-11852" fmla="*/ 3120373 h 3120373"/>
              <a:gd name="connsiteX39-11853" fmla="*/ 812999 w 2286538"/>
              <a:gd name="connsiteY39-11854" fmla="*/ 3120373 h 3120373"/>
              <a:gd name="connsiteX40-11855" fmla="*/ 731699 w 2286538"/>
              <a:gd name="connsiteY40-11856" fmla="*/ 3120373 h 3120373"/>
              <a:gd name="connsiteX41-11857" fmla="*/ 650399 w 2286538"/>
              <a:gd name="connsiteY41-11858" fmla="*/ 3120373 h 3120373"/>
              <a:gd name="connsiteX42-11859" fmla="*/ 569099 w 2286538"/>
              <a:gd name="connsiteY42-11860" fmla="*/ 3120373 h 3120373"/>
              <a:gd name="connsiteX43-11861" fmla="*/ 487799 w 2286538"/>
              <a:gd name="connsiteY43-11862" fmla="*/ 3120373 h 3120373"/>
              <a:gd name="connsiteX44-11863" fmla="*/ 406499 w 2286538"/>
              <a:gd name="connsiteY44-11864" fmla="*/ 3120373 h 3120373"/>
              <a:gd name="connsiteX45-11865" fmla="*/ 325199 w 2286538"/>
              <a:gd name="connsiteY45-11866" fmla="*/ 3120373 h 3120373"/>
              <a:gd name="connsiteX46-11867" fmla="*/ 243900 w 2286538"/>
              <a:gd name="connsiteY46-11868" fmla="*/ 3120373 h 3120373"/>
              <a:gd name="connsiteX47-11869" fmla="*/ 162600 w 2286538"/>
              <a:gd name="connsiteY47-11870" fmla="*/ 3120373 h 3120373"/>
              <a:gd name="connsiteX48-11871" fmla="*/ 81300 w 2286538"/>
              <a:gd name="connsiteY48-11872" fmla="*/ 3120373 h 3120373"/>
              <a:gd name="connsiteX49-11873" fmla="*/ 0 w 2286538"/>
              <a:gd name="connsiteY49-11874" fmla="*/ 3120373 h 3120373"/>
              <a:gd name="connsiteX50-11875" fmla="*/ 0 w 2286538"/>
              <a:gd name="connsiteY50-11876" fmla="*/ 3004804 h 3120373"/>
              <a:gd name="connsiteX51-11877" fmla="*/ 0 w 2286538"/>
              <a:gd name="connsiteY51-11878" fmla="*/ 2889234 h 3120373"/>
              <a:gd name="connsiteX52-11879" fmla="*/ 0 w 2286538"/>
              <a:gd name="connsiteY52-11880" fmla="*/ 2773665 h 3120373"/>
              <a:gd name="connsiteX53-11881" fmla="*/ 0 w 2286538"/>
              <a:gd name="connsiteY53-11882" fmla="*/ 2658096 h 3120373"/>
              <a:gd name="connsiteX54-11883" fmla="*/ 0 w 2286538"/>
              <a:gd name="connsiteY54-11884" fmla="*/ 2542526 h 3120373"/>
              <a:gd name="connsiteX55-11885" fmla="*/ 0 w 2286538"/>
              <a:gd name="connsiteY55-11886" fmla="*/ 2426957 h 3120373"/>
              <a:gd name="connsiteX56-11887" fmla="*/ 0 w 2286538"/>
              <a:gd name="connsiteY56-11888" fmla="*/ 2311388 h 3120373"/>
              <a:gd name="connsiteX57-11889" fmla="*/ 0 w 2286538"/>
              <a:gd name="connsiteY57-11890" fmla="*/ 2195818 h 3120373"/>
              <a:gd name="connsiteX58-11891" fmla="*/ 0 w 2286538"/>
              <a:gd name="connsiteY58-11892" fmla="*/ 2080249 h 3120373"/>
              <a:gd name="connsiteX59-11893" fmla="*/ 0 w 2286538"/>
              <a:gd name="connsiteY59-11894" fmla="*/ 1964680 h 3120373"/>
              <a:gd name="connsiteX60-11895" fmla="*/ 0 w 2286538"/>
              <a:gd name="connsiteY60-11896" fmla="*/ 1849110 h 3120373"/>
              <a:gd name="connsiteX61-11897" fmla="*/ 0 w 2286538"/>
              <a:gd name="connsiteY61-11898" fmla="*/ 1733541 h 3120373"/>
              <a:gd name="connsiteX62-11899" fmla="*/ 0 w 2286538"/>
              <a:gd name="connsiteY62-11900" fmla="*/ 1617971 h 3120373"/>
              <a:gd name="connsiteX63-11901" fmla="*/ 0 w 2286538"/>
              <a:gd name="connsiteY63-11902" fmla="*/ 1502402 h 3120373"/>
              <a:gd name="connsiteX64-11903" fmla="*/ 0 w 2286538"/>
              <a:gd name="connsiteY64-11904" fmla="*/ 1386832 h 3120373"/>
              <a:gd name="connsiteX65-11905" fmla="*/ 0 w 2286538"/>
              <a:gd name="connsiteY65-11906" fmla="*/ 1271263 h 3120373"/>
              <a:gd name="connsiteX66-11907" fmla="*/ 0 w 2286538"/>
              <a:gd name="connsiteY66-11908" fmla="*/ 1155693 h 3120373"/>
              <a:gd name="connsiteX67-11909" fmla="*/ 0 w 2286538"/>
              <a:gd name="connsiteY67-11910" fmla="*/ 1040124 h 3120373"/>
              <a:gd name="connsiteX68-11911" fmla="*/ 0 w 2286538"/>
              <a:gd name="connsiteY68-11912" fmla="*/ 924555 h 3120373"/>
              <a:gd name="connsiteX69-11913" fmla="*/ 0 w 2286538"/>
              <a:gd name="connsiteY69-11914" fmla="*/ 808985 h 3120373"/>
              <a:gd name="connsiteX70-11915" fmla="*/ 0 w 2286538"/>
              <a:gd name="connsiteY70-11916" fmla="*/ 693416 h 3120373"/>
              <a:gd name="connsiteX71-11917" fmla="*/ 0 w 2286538"/>
              <a:gd name="connsiteY71-11918" fmla="*/ 577847 h 3120373"/>
              <a:gd name="connsiteX72-11919" fmla="*/ 0 w 2286538"/>
              <a:gd name="connsiteY72-11920" fmla="*/ 462277 h 3120373"/>
              <a:gd name="connsiteX73-11921" fmla="*/ 0 w 2286538"/>
              <a:gd name="connsiteY73-11922" fmla="*/ 346708 h 3120373"/>
              <a:gd name="connsiteX74-11923" fmla="*/ 0 w 2286538"/>
              <a:gd name="connsiteY74-11924" fmla="*/ 231139 h 3120373"/>
              <a:gd name="connsiteX75-11925" fmla="*/ 0 w 2286538"/>
              <a:gd name="connsiteY75-11926" fmla="*/ 115569 h 3120373"/>
              <a:gd name="connsiteX76-11927" fmla="*/ 0 w 2286538"/>
              <a:gd name="connsiteY76-11928" fmla="*/ 0 h 3120373"/>
              <a:gd name="connsiteX77-11929" fmla="*/ 81300 w 2286538"/>
              <a:gd name="connsiteY77-11930" fmla="*/ 0 h 3120373"/>
              <a:gd name="connsiteX78-11931" fmla="*/ 162600 w 2286538"/>
              <a:gd name="connsiteY78-11932" fmla="*/ 0 h 3120373"/>
              <a:gd name="connsiteX79-11933" fmla="*/ 243900 w 2286538"/>
              <a:gd name="connsiteY79-11934" fmla="*/ 0 h 3120373"/>
              <a:gd name="connsiteX80-11935" fmla="*/ 325199 w 2286538"/>
              <a:gd name="connsiteY80-11936" fmla="*/ 0 h 3120373"/>
              <a:gd name="connsiteX81-11937" fmla="*/ 406499 w 2286538"/>
              <a:gd name="connsiteY81-11938" fmla="*/ 0 h 3120373"/>
              <a:gd name="connsiteX82-11939" fmla="*/ 487799 w 2286538"/>
              <a:gd name="connsiteY82-11940" fmla="*/ 0 h 3120373"/>
              <a:gd name="connsiteX83-11941" fmla="*/ 569099 w 2286538"/>
              <a:gd name="connsiteY83-11942" fmla="*/ 0 h 3120373"/>
              <a:gd name="connsiteX84-11943" fmla="*/ 650399 w 2286538"/>
              <a:gd name="connsiteY84-11944" fmla="*/ 0 h 3120373"/>
              <a:gd name="connsiteX85-11945" fmla="*/ 731699 w 2286538"/>
              <a:gd name="connsiteY85-11946" fmla="*/ 0 h 3120373"/>
              <a:gd name="connsiteX86-11947" fmla="*/ 812999 w 2286538"/>
              <a:gd name="connsiteY86-11948" fmla="*/ 0 h 3120373"/>
              <a:gd name="connsiteX87-11949" fmla="*/ 894299 w 2286538"/>
              <a:gd name="connsiteY87-11950" fmla="*/ 0 h 3120373"/>
              <a:gd name="connsiteX88-11951" fmla="*/ 975599 w 2286538"/>
              <a:gd name="connsiteY88-11952" fmla="*/ 0 h 3120373"/>
              <a:gd name="connsiteX89-11953" fmla="*/ 1056899 w 2286538"/>
              <a:gd name="connsiteY89-11954" fmla="*/ 0 h 3120373"/>
              <a:gd name="connsiteX90-11955" fmla="*/ 1138199 w 2286538"/>
              <a:gd name="connsiteY90-11956" fmla="*/ 0 h 3120373"/>
              <a:gd name="connsiteX91-11957" fmla="*/ 1219499 w 2286538"/>
              <a:gd name="connsiteY91-11958" fmla="*/ 0 h 3120373"/>
              <a:gd name="connsiteX92-11959" fmla="*/ 1300799 w 2286538"/>
              <a:gd name="connsiteY92-11960" fmla="*/ 0 h 3120373"/>
              <a:gd name="connsiteX93-11961" fmla="*/ 1382099 w 2286538"/>
              <a:gd name="connsiteY93-11962" fmla="*/ 0 h 3120373"/>
              <a:gd name="connsiteX94-11963" fmla="*/ 1463399 w 2286538"/>
              <a:gd name="connsiteY94-11964" fmla="*/ 0 h 3120373"/>
              <a:gd name="connsiteX95-11965" fmla="*/ 1544699 w 2286538"/>
              <a:gd name="connsiteY95-11966" fmla="*/ 0 h 3120373"/>
              <a:gd name="connsiteX96-11967" fmla="*/ 1625999 w 2286538"/>
              <a:gd name="connsiteY96-11968" fmla="*/ 0 h 3120373"/>
              <a:gd name="connsiteX97-11969" fmla="*/ 1707299 w 2286538"/>
              <a:gd name="connsiteY97-11970" fmla="*/ 0 h 3120373"/>
              <a:gd name="connsiteX98-11971" fmla="*/ 1788599 w 2286538"/>
              <a:gd name="connsiteY98-11972" fmla="*/ 0 h 3120373"/>
              <a:gd name="connsiteX99-11973" fmla="*/ 1869898 w 2286538"/>
              <a:gd name="connsiteY99-11974" fmla="*/ 0 h 3120373"/>
              <a:gd name="connsiteX100-11975" fmla="*/ 1951198 w 2286538"/>
              <a:gd name="connsiteY100-11976" fmla="*/ 0 h 3120373"/>
              <a:gd name="connsiteX101-11977" fmla="*/ 2032498 w 2286538"/>
              <a:gd name="connsiteY101-11978" fmla="*/ 0 h 3120373"/>
              <a:gd name="connsiteX102-11979" fmla="*/ 2113798 w 2286538"/>
              <a:gd name="connsiteY102-11980" fmla="*/ 0 h 3120373"/>
              <a:gd name="connsiteX103-11981" fmla="*/ 2195098 w 2286538"/>
              <a:gd name="connsiteY103-11982" fmla="*/ 0 h 3120373"/>
              <a:gd name="connsiteX104-11983" fmla="*/ 2195098 w 2286538"/>
              <a:gd name="connsiteY104-11984" fmla="*/ 115569 h 3120373"/>
              <a:gd name="connsiteX105-11985" fmla="*/ 2195098 w 2286538"/>
              <a:gd name="connsiteY105-11986" fmla="*/ 231139 h 3120373"/>
              <a:gd name="connsiteX106-11987" fmla="*/ 2195098 w 2286538"/>
              <a:gd name="connsiteY106-11988" fmla="*/ 346708 h 3120373"/>
              <a:gd name="connsiteX107-11989" fmla="*/ 2195098 w 2286538"/>
              <a:gd name="connsiteY107-11990" fmla="*/ 462278 h 3120373"/>
              <a:gd name="connsiteX108-11991" fmla="*/ 2286538 w 2286538"/>
              <a:gd name="connsiteY108-11992" fmla="*/ 669287 h 3120373"/>
              <a:gd name="connsiteX0-11993" fmla="*/ 2195098 w 2195098"/>
              <a:gd name="connsiteY0-11994" fmla="*/ 577847 h 3120373"/>
              <a:gd name="connsiteX1-11995" fmla="*/ 2195098 w 2195098"/>
              <a:gd name="connsiteY1-11996" fmla="*/ 693417 h 3120373"/>
              <a:gd name="connsiteX2-11997" fmla="*/ 2195098 w 2195098"/>
              <a:gd name="connsiteY2-11998" fmla="*/ 808986 h 3120373"/>
              <a:gd name="connsiteX3-11999" fmla="*/ 2195098 w 2195098"/>
              <a:gd name="connsiteY3-12000" fmla="*/ 924556 h 3120373"/>
              <a:gd name="connsiteX4-12001" fmla="*/ 2195098 w 2195098"/>
              <a:gd name="connsiteY4-12002" fmla="*/ 1040125 h 3120373"/>
              <a:gd name="connsiteX5-12003" fmla="*/ 2195098 w 2195098"/>
              <a:gd name="connsiteY5-12004" fmla="*/ 1155694 h 3120373"/>
              <a:gd name="connsiteX6-12005" fmla="*/ 2195098 w 2195098"/>
              <a:gd name="connsiteY6-12006" fmla="*/ 1271264 h 3120373"/>
              <a:gd name="connsiteX7-12007" fmla="*/ 2195098 w 2195098"/>
              <a:gd name="connsiteY7-12008" fmla="*/ 1386833 h 3120373"/>
              <a:gd name="connsiteX8-12009" fmla="*/ 2195098 w 2195098"/>
              <a:gd name="connsiteY8-12010" fmla="*/ 1502402 h 3120373"/>
              <a:gd name="connsiteX9-12011" fmla="*/ 2195098 w 2195098"/>
              <a:gd name="connsiteY9-12012" fmla="*/ 1617972 h 3120373"/>
              <a:gd name="connsiteX10-12013" fmla="*/ 2195098 w 2195098"/>
              <a:gd name="connsiteY10-12014" fmla="*/ 1733541 h 3120373"/>
              <a:gd name="connsiteX11-12015" fmla="*/ 2195098 w 2195098"/>
              <a:gd name="connsiteY11-12016" fmla="*/ 1849110 h 3120373"/>
              <a:gd name="connsiteX12-12017" fmla="*/ 2195098 w 2195098"/>
              <a:gd name="connsiteY12-12018" fmla="*/ 1964680 h 3120373"/>
              <a:gd name="connsiteX13-12019" fmla="*/ 2195098 w 2195098"/>
              <a:gd name="connsiteY13-12020" fmla="*/ 2080249 h 3120373"/>
              <a:gd name="connsiteX14-12021" fmla="*/ 2195098 w 2195098"/>
              <a:gd name="connsiteY14-12022" fmla="*/ 2195818 h 3120373"/>
              <a:gd name="connsiteX15-12023" fmla="*/ 2195098 w 2195098"/>
              <a:gd name="connsiteY15-12024" fmla="*/ 2311388 h 3120373"/>
              <a:gd name="connsiteX16-12025" fmla="*/ 2195098 w 2195098"/>
              <a:gd name="connsiteY16-12026" fmla="*/ 2426957 h 3120373"/>
              <a:gd name="connsiteX17-12027" fmla="*/ 2195098 w 2195098"/>
              <a:gd name="connsiteY17-12028" fmla="*/ 2542526 h 3120373"/>
              <a:gd name="connsiteX18-12029" fmla="*/ 2195098 w 2195098"/>
              <a:gd name="connsiteY18-12030" fmla="*/ 2658096 h 3120373"/>
              <a:gd name="connsiteX19-12031" fmla="*/ 2195098 w 2195098"/>
              <a:gd name="connsiteY19-12032" fmla="*/ 2773665 h 3120373"/>
              <a:gd name="connsiteX20-12033" fmla="*/ 2195098 w 2195098"/>
              <a:gd name="connsiteY20-12034" fmla="*/ 2889234 h 3120373"/>
              <a:gd name="connsiteX21-12035" fmla="*/ 2195098 w 2195098"/>
              <a:gd name="connsiteY21-12036" fmla="*/ 3004804 h 3120373"/>
              <a:gd name="connsiteX22-12037" fmla="*/ 2195098 w 2195098"/>
              <a:gd name="connsiteY22-12038" fmla="*/ 3120373 h 3120373"/>
              <a:gd name="connsiteX23-12039" fmla="*/ 2113798 w 2195098"/>
              <a:gd name="connsiteY23-12040" fmla="*/ 3120373 h 3120373"/>
              <a:gd name="connsiteX24-12041" fmla="*/ 2032498 w 2195098"/>
              <a:gd name="connsiteY24-12042" fmla="*/ 3120373 h 3120373"/>
              <a:gd name="connsiteX25-12043" fmla="*/ 1951198 w 2195098"/>
              <a:gd name="connsiteY25-12044" fmla="*/ 3120373 h 3120373"/>
              <a:gd name="connsiteX26-12045" fmla="*/ 1869898 w 2195098"/>
              <a:gd name="connsiteY26-12046" fmla="*/ 3120373 h 3120373"/>
              <a:gd name="connsiteX27-12047" fmla="*/ 1788599 w 2195098"/>
              <a:gd name="connsiteY27-12048" fmla="*/ 3120373 h 3120373"/>
              <a:gd name="connsiteX28-12049" fmla="*/ 1707299 w 2195098"/>
              <a:gd name="connsiteY28-12050" fmla="*/ 3120373 h 3120373"/>
              <a:gd name="connsiteX29-12051" fmla="*/ 1625999 w 2195098"/>
              <a:gd name="connsiteY29-12052" fmla="*/ 3120373 h 3120373"/>
              <a:gd name="connsiteX30-12053" fmla="*/ 1544699 w 2195098"/>
              <a:gd name="connsiteY30-12054" fmla="*/ 3120373 h 3120373"/>
              <a:gd name="connsiteX31-12055" fmla="*/ 1463399 w 2195098"/>
              <a:gd name="connsiteY31-12056" fmla="*/ 3120373 h 3120373"/>
              <a:gd name="connsiteX32-12057" fmla="*/ 1382099 w 2195098"/>
              <a:gd name="connsiteY32-12058" fmla="*/ 3120373 h 3120373"/>
              <a:gd name="connsiteX33-12059" fmla="*/ 1300799 w 2195098"/>
              <a:gd name="connsiteY33-12060" fmla="*/ 3120373 h 3120373"/>
              <a:gd name="connsiteX34-12061" fmla="*/ 1219499 w 2195098"/>
              <a:gd name="connsiteY34-12062" fmla="*/ 3120373 h 3120373"/>
              <a:gd name="connsiteX35-12063" fmla="*/ 1138199 w 2195098"/>
              <a:gd name="connsiteY35-12064" fmla="*/ 3120373 h 3120373"/>
              <a:gd name="connsiteX36-12065" fmla="*/ 1056899 w 2195098"/>
              <a:gd name="connsiteY36-12066" fmla="*/ 3120373 h 3120373"/>
              <a:gd name="connsiteX37-12067" fmla="*/ 975599 w 2195098"/>
              <a:gd name="connsiteY37-12068" fmla="*/ 3120373 h 3120373"/>
              <a:gd name="connsiteX38-12069" fmla="*/ 894299 w 2195098"/>
              <a:gd name="connsiteY38-12070" fmla="*/ 3120373 h 3120373"/>
              <a:gd name="connsiteX39-12071" fmla="*/ 812999 w 2195098"/>
              <a:gd name="connsiteY39-12072" fmla="*/ 3120373 h 3120373"/>
              <a:gd name="connsiteX40-12073" fmla="*/ 731699 w 2195098"/>
              <a:gd name="connsiteY40-12074" fmla="*/ 3120373 h 3120373"/>
              <a:gd name="connsiteX41-12075" fmla="*/ 650399 w 2195098"/>
              <a:gd name="connsiteY41-12076" fmla="*/ 3120373 h 3120373"/>
              <a:gd name="connsiteX42-12077" fmla="*/ 569099 w 2195098"/>
              <a:gd name="connsiteY42-12078" fmla="*/ 3120373 h 3120373"/>
              <a:gd name="connsiteX43-12079" fmla="*/ 487799 w 2195098"/>
              <a:gd name="connsiteY43-12080" fmla="*/ 3120373 h 3120373"/>
              <a:gd name="connsiteX44-12081" fmla="*/ 406499 w 2195098"/>
              <a:gd name="connsiteY44-12082" fmla="*/ 3120373 h 3120373"/>
              <a:gd name="connsiteX45-12083" fmla="*/ 325199 w 2195098"/>
              <a:gd name="connsiteY45-12084" fmla="*/ 3120373 h 3120373"/>
              <a:gd name="connsiteX46-12085" fmla="*/ 243900 w 2195098"/>
              <a:gd name="connsiteY46-12086" fmla="*/ 3120373 h 3120373"/>
              <a:gd name="connsiteX47-12087" fmla="*/ 162600 w 2195098"/>
              <a:gd name="connsiteY47-12088" fmla="*/ 3120373 h 3120373"/>
              <a:gd name="connsiteX48-12089" fmla="*/ 81300 w 2195098"/>
              <a:gd name="connsiteY48-12090" fmla="*/ 3120373 h 3120373"/>
              <a:gd name="connsiteX49-12091" fmla="*/ 0 w 2195098"/>
              <a:gd name="connsiteY49-12092" fmla="*/ 3120373 h 3120373"/>
              <a:gd name="connsiteX50-12093" fmla="*/ 0 w 2195098"/>
              <a:gd name="connsiteY50-12094" fmla="*/ 3004804 h 3120373"/>
              <a:gd name="connsiteX51-12095" fmla="*/ 0 w 2195098"/>
              <a:gd name="connsiteY51-12096" fmla="*/ 2889234 h 3120373"/>
              <a:gd name="connsiteX52-12097" fmla="*/ 0 w 2195098"/>
              <a:gd name="connsiteY52-12098" fmla="*/ 2773665 h 3120373"/>
              <a:gd name="connsiteX53-12099" fmla="*/ 0 w 2195098"/>
              <a:gd name="connsiteY53-12100" fmla="*/ 2658096 h 3120373"/>
              <a:gd name="connsiteX54-12101" fmla="*/ 0 w 2195098"/>
              <a:gd name="connsiteY54-12102" fmla="*/ 2542526 h 3120373"/>
              <a:gd name="connsiteX55-12103" fmla="*/ 0 w 2195098"/>
              <a:gd name="connsiteY55-12104" fmla="*/ 2426957 h 3120373"/>
              <a:gd name="connsiteX56-12105" fmla="*/ 0 w 2195098"/>
              <a:gd name="connsiteY56-12106" fmla="*/ 2311388 h 3120373"/>
              <a:gd name="connsiteX57-12107" fmla="*/ 0 w 2195098"/>
              <a:gd name="connsiteY57-12108" fmla="*/ 2195818 h 3120373"/>
              <a:gd name="connsiteX58-12109" fmla="*/ 0 w 2195098"/>
              <a:gd name="connsiteY58-12110" fmla="*/ 2080249 h 3120373"/>
              <a:gd name="connsiteX59-12111" fmla="*/ 0 w 2195098"/>
              <a:gd name="connsiteY59-12112" fmla="*/ 1964680 h 3120373"/>
              <a:gd name="connsiteX60-12113" fmla="*/ 0 w 2195098"/>
              <a:gd name="connsiteY60-12114" fmla="*/ 1849110 h 3120373"/>
              <a:gd name="connsiteX61-12115" fmla="*/ 0 w 2195098"/>
              <a:gd name="connsiteY61-12116" fmla="*/ 1733541 h 3120373"/>
              <a:gd name="connsiteX62-12117" fmla="*/ 0 w 2195098"/>
              <a:gd name="connsiteY62-12118" fmla="*/ 1617971 h 3120373"/>
              <a:gd name="connsiteX63-12119" fmla="*/ 0 w 2195098"/>
              <a:gd name="connsiteY63-12120" fmla="*/ 1502402 h 3120373"/>
              <a:gd name="connsiteX64-12121" fmla="*/ 0 w 2195098"/>
              <a:gd name="connsiteY64-12122" fmla="*/ 1386832 h 3120373"/>
              <a:gd name="connsiteX65-12123" fmla="*/ 0 w 2195098"/>
              <a:gd name="connsiteY65-12124" fmla="*/ 1271263 h 3120373"/>
              <a:gd name="connsiteX66-12125" fmla="*/ 0 w 2195098"/>
              <a:gd name="connsiteY66-12126" fmla="*/ 1155693 h 3120373"/>
              <a:gd name="connsiteX67-12127" fmla="*/ 0 w 2195098"/>
              <a:gd name="connsiteY67-12128" fmla="*/ 1040124 h 3120373"/>
              <a:gd name="connsiteX68-12129" fmla="*/ 0 w 2195098"/>
              <a:gd name="connsiteY68-12130" fmla="*/ 924555 h 3120373"/>
              <a:gd name="connsiteX69-12131" fmla="*/ 0 w 2195098"/>
              <a:gd name="connsiteY69-12132" fmla="*/ 808985 h 3120373"/>
              <a:gd name="connsiteX70-12133" fmla="*/ 0 w 2195098"/>
              <a:gd name="connsiteY70-12134" fmla="*/ 693416 h 3120373"/>
              <a:gd name="connsiteX71-12135" fmla="*/ 0 w 2195098"/>
              <a:gd name="connsiteY71-12136" fmla="*/ 577847 h 3120373"/>
              <a:gd name="connsiteX72-12137" fmla="*/ 0 w 2195098"/>
              <a:gd name="connsiteY72-12138" fmla="*/ 462277 h 3120373"/>
              <a:gd name="connsiteX73-12139" fmla="*/ 0 w 2195098"/>
              <a:gd name="connsiteY73-12140" fmla="*/ 346708 h 3120373"/>
              <a:gd name="connsiteX74-12141" fmla="*/ 0 w 2195098"/>
              <a:gd name="connsiteY74-12142" fmla="*/ 231139 h 3120373"/>
              <a:gd name="connsiteX75-12143" fmla="*/ 0 w 2195098"/>
              <a:gd name="connsiteY75-12144" fmla="*/ 115569 h 3120373"/>
              <a:gd name="connsiteX76-12145" fmla="*/ 0 w 2195098"/>
              <a:gd name="connsiteY76-12146" fmla="*/ 0 h 3120373"/>
              <a:gd name="connsiteX77-12147" fmla="*/ 81300 w 2195098"/>
              <a:gd name="connsiteY77-12148" fmla="*/ 0 h 3120373"/>
              <a:gd name="connsiteX78-12149" fmla="*/ 162600 w 2195098"/>
              <a:gd name="connsiteY78-12150" fmla="*/ 0 h 3120373"/>
              <a:gd name="connsiteX79-12151" fmla="*/ 243900 w 2195098"/>
              <a:gd name="connsiteY79-12152" fmla="*/ 0 h 3120373"/>
              <a:gd name="connsiteX80-12153" fmla="*/ 325199 w 2195098"/>
              <a:gd name="connsiteY80-12154" fmla="*/ 0 h 3120373"/>
              <a:gd name="connsiteX81-12155" fmla="*/ 406499 w 2195098"/>
              <a:gd name="connsiteY81-12156" fmla="*/ 0 h 3120373"/>
              <a:gd name="connsiteX82-12157" fmla="*/ 487799 w 2195098"/>
              <a:gd name="connsiteY82-12158" fmla="*/ 0 h 3120373"/>
              <a:gd name="connsiteX83-12159" fmla="*/ 569099 w 2195098"/>
              <a:gd name="connsiteY83-12160" fmla="*/ 0 h 3120373"/>
              <a:gd name="connsiteX84-12161" fmla="*/ 650399 w 2195098"/>
              <a:gd name="connsiteY84-12162" fmla="*/ 0 h 3120373"/>
              <a:gd name="connsiteX85-12163" fmla="*/ 731699 w 2195098"/>
              <a:gd name="connsiteY85-12164" fmla="*/ 0 h 3120373"/>
              <a:gd name="connsiteX86-12165" fmla="*/ 812999 w 2195098"/>
              <a:gd name="connsiteY86-12166" fmla="*/ 0 h 3120373"/>
              <a:gd name="connsiteX87-12167" fmla="*/ 894299 w 2195098"/>
              <a:gd name="connsiteY87-12168" fmla="*/ 0 h 3120373"/>
              <a:gd name="connsiteX88-12169" fmla="*/ 975599 w 2195098"/>
              <a:gd name="connsiteY88-12170" fmla="*/ 0 h 3120373"/>
              <a:gd name="connsiteX89-12171" fmla="*/ 1056899 w 2195098"/>
              <a:gd name="connsiteY89-12172" fmla="*/ 0 h 3120373"/>
              <a:gd name="connsiteX90-12173" fmla="*/ 1138199 w 2195098"/>
              <a:gd name="connsiteY90-12174" fmla="*/ 0 h 3120373"/>
              <a:gd name="connsiteX91-12175" fmla="*/ 1219499 w 2195098"/>
              <a:gd name="connsiteY91-12176" fmla="*/ 0 h 3120373"/>
              <a:gd name="connsiteX92-12177" fmla="*/ 1300799 w 2195098"/>
              <a:gd name="connsiteY92-12178" fmla="*/ 0 h 3120373"/>
              <a:gd name="connsiteX93-12179" fmla="*/ 1382099 w 2195098"/>
              <a:gd name="connsiteY93-12180" fmla="*/ 0 h 3120373"/>
              <a:gd name="connsiteX94-12181" fmla="*/ 1463399 w 2195098"/>
              <a:gd name="connsiteY94-12182" fmla="*/ 0 h 3120373"/>
              <a:gd name="connsiteX95-12183" fmla="*/ 1544699 w 2195098"/>
              <a:gd name="connsiteY95-12184" fmla="*/ 0 h 3120373"/>
              <a:gd name="connsiteX96-12185" fmla="*/ 1625999 w 2195098"/>
              <a:gd name="connsiteY96-12186" fmla="*/ 0 h 3120373"/>
              <a:gd name="connsiteX97-12187" fmla="*/ 1707299 w 2195098"/>
              <a:gd name="connsiteY97-12188" fmla="*/ 0 h 3120373"/>
              <a:gd name="connsiteX98-12189" fmla="*/ 1788599 w 2195098"/>
              <a:gd name="connsiteY98-12190" fmla="*/ 0 h 3120373"/>
              <a:gd name="connsiteX99-12191" fmla="*/ 1869898 w 2195098"/>
              <a:gd name="connsiteY99-12192" fmla="*/ 0 h 3120373"/>
              <a:gd name="connsiteX100-12193" fmla="*/ 1951198 w 2195098"/>
              <a:gd name="connsiteY100-12194" fmla="*/ 0 h 3120373"/>
              <a:gd name="connsiteX101-12195" fmla="*/ 2032498 w 2195098"/>
              <a:gd name="connsiteY101-12196" fmla="*/ 0 h 3120373"/>
              <a:gd name="connsiteX102-12197" fmla="*/ 2113798 w 2195098"/>
              <a:gd name="connsiteY102-12198" fmla="*/ 0 h 3120373"/>
              <a:gd name="connsiteX103-12199" fmla="*/ 2195098 w 2195098"/>
              <a:gd name="connsiteY103-12200" fmla="*/ 0 h 3120373"/>
              <a:gd name="connsiteX104-12201" fmla="*/ 2195098 w 2195098"/>
              <a:gd name="connsiteY104-12202" fmla="*/ 115569 h 3120373"/>
              <a:gd name="connsiteX105-12203" fmla="*/ 2195098 w 2195098"/>
              <a:gd name="connsiteY105-12204" fmla="*/ 231139 h 3120373"/>
              <a:gd name="connsiteX106-12205" fmla="*/ 2195098 w 2195098"/>
              <a:gd name="connsiteY106-12206" fmla="*/ 346708 h 3120373"/>
              <a:gd name="connsiteX107-12207" fmla="*/ 2195098 w 2195098"/>
              <a:gd name="connsiteY107-12208" fmla="*/ 462278 h 3120373"/>
              <a:gd name="connsiteX0-12209" fmla="*/ 2195098 w 2195098"/>
              <a:gd name="connsiteY0-12210" fmla="*/ 693417 h 3120373"/>
              <a:gd name="connsiteX1-12211" fmla="*/ 2195098 w 2195098"/>
              <a:gd name="connsiteY1-12212" fmla="*/ 808986 h 3120373"/>
              <a:gd name="connsiteX2-12213" fmla="*/ 2195098 w 2195098"/>
              <a:gd name="connsiteY2-12214" fmla="*/ 924556 h 3120373"/>
              <a:gd name="connsiteX3-12215" fmla="*/ 2195098 w 2195098"/>
              <a:gd name="connsiteY3-12216" fmla="*/ 1040125 h 3120373"/>
              <a:gd name="connsiteX4-12217" fmla="*/ 2195098 w 2195098"/>
              <a:gd name="connsiteY4-12218" fmla="*/ 1155694 h 3120373"/>
              <a:gd name="connsiteX5-12219" fmla="*/ 2195098 w 2195098"/>
              <a:gd name="connsiteY5-12220" fmla="*/ 1271264 h 3120373"/>
              <a:gd name="connsiteX6-12221" fmla="*/ 2195098 w 2195098"/>
              <a:gd name="connsiteY6-12222" fmla="*/ 1386833 h 3120373"/>
              <a:gd name="connsiteX7-12223" fmla="*/ 2195098 w 2195098"/>
              <a:gd name="connsiteY7-12224" fmla="*/ 1502402 h 3120373"/>
              <a:gd name="connsiteX8-12225" fmla="*/ 2195098 w 2195098"/>
              <a:gd name="connsiteY8-12226" fmla="*/ 1617972 h 3120373"/>
              <a:gd name="connsiteX9-12227" fmla="*/ 2195098 w 2195098"/>
              <a:gd name="connsiteY9-12228" fmla="*/ 1733541 h 3120373"/>
              <a:gd name="connsiteX10-12229" fmla="*/ 2195098 w 2195098"/>
              <a:gd name="connsiteY10-12230" fmla="*/ 1849110 h 3120373"/>
              <a:gd name="connsiteX11-12231" fmla="*/ 2195098 w 2195098"/>
              <a:gd name="connsiteY11-12232" fmla="*/ 1964680 h 3120373"/>
              <a:gd name="connsiteX12-12233" fmla="*/ 2195098 w 2195098"/>
              <a:gd name="connsiteY12-12234" fmla="*/ 2080249 h 3120373"/>
              <a:gd name="connsiteX13-12235" fmla="*/ 2195098 w 2195098"/>
              <a:gd name="connsiteY13-12236" fmla="*/ 2195818 h 3120373"/>
              <a:gd name="connsiteX14-12237" fmla="*/ 2195098 w 2195098"/>
              <a:gd name="connsiteY14-12238" fmla="*/ 2311388 h 3120373"/>
              <a:gd name="connsiteX15-12239" fmla="*/ 2195098 w 2195098"/>
              <a:gd name="connsiteY15-12240" fmla="*/ 2426957 h 3120373"/>
              <a:gd name="connsiteX16-12241" fmla="*/ 2195098 w 2195098"/>
              <a:gd name="connsiteY16-12242" fmla="*/ 2542526 h 3120373"/>
              <a:gd name="connsiteX17-12243" fmla="*/ 2195098 w 2195098"/>
              <a:gd name="connsiteY17-12244" fmla="*/ 2658096 h 3120373"/>
              <a:gd name="connsiteX18-12245" fmla="*/ 2195098 w 2195098"/>
              <a:gd name="connsiteY18-12246" fmla="*/ 2773665 h 3120373"/>
              <a:gd name="connsiteX19-12247" fmla="*/ 2195098 w 2195098"/>
              <a:gd name="connsiteY19-12248" fmla="*/ 2889234 h 3120373"/>
              <a:gd name="connsiteX20-12249" fmla="*/ 2195098 w 2195098"/>
              <a:gd name="connsiteY20-12250" fmla="*/ 3004804 h 3120373"/>
              <a:gd name="connsiteX21-12251" fmla="*/ 2195098 w 2195098"/>
              <a:gd name="connsiteY21-12252" fmla="*/ 3120373 h 3120373"/>
              <a:gd name="connsiteX22-12253" fmla="*/ 2113798 w 2195098"/>
              <a:gd name="connsiteY22-12254" fmla="*/ 3120373 h 3120373"/>
              <a:gd name="connsiteX23-12255" fmla="*/ 2032498 w 2195098"/>
              <a:gd name="connsiteY23-12256" fmla="*/ 3120373 h 3120373"/>
              <a:gd name="connsiteX24-12257" fmla="*/ 1951198 w 2195098"/>
              <a:gd name="connsiteY24-12258" fmla="*/ 3120373 h 3120373"/>
              <a:gd name="connsiteX25-12259" fmla="*/ 1869898 w 2195098"/>
              <a:gd name="connsiteY25-12260" fmla="*/ 3120373 h 3120373"/>
              <a:gd name="connsiteX26-12261" fmla="*/ 1788599 w 2195098"/>
              <a:gd name="connsiteY26-12262" fmla="*/ 3120373 h 3120373"/>
              <a:gd name="connsiteX27-12263" fmla="*/ 1707299 w 2195098"/>
              <a:gd name="connsiteY27-12264" fmla="*/ 3120373 h 3120373"/>
              <a:gd name="connsiteX28-12265" fmla="*/ 1625999 w 2195098"/>
              <a:gd name="connsiteY28-12266" fmla="*/ 3120373 h 3120373"/>
              <a:gd name="connsiteX29-12267" fmla="*/ 1544699 w 2195098"/>
              <a:gd name="connsiteY29-12268" fmla="*/ 3120373 h 3120373"/>
              <a:gd name="connsiteX30-12269" fmla="*/ 1463399 w 2195098"/>
              <a:gd name="connsiteY30-12270" fmla="*/ 3120373 h 3120373"/>
              <a:gd name="connsiteX31-12271" fmla="*/ 1382099 w 2195098"/>
              <a:gd name="connsiteY31-12272" fmla="*/ 3120373 h 3120373"/>
              <a:gd name="connsiteX32-12273" fmla="*/ 1300799 w 2195098"/>
              <a:gd name="connsiteY32-12274" fmla="*/ 3120373 h 3120373"/>
              <a:gd name="connsiteX33-12275" fmla="*/ 1219499 w 2195098"/>
              <a:gd name="connsiteY33-12276" fmla="*/ 3120373 h 3120373"/>
              <a:gd name="connsiteX34-12277" fmla="*/ 1138199 w 2195098"/>
              <a:gd name="connsiteY34-12278" fmla="*/ 3120373 h 3120373"/>
              <a:gd name="connsiteX35-12279" fmla="*/ 1056899 w 2195098"/>
              <a:gd name="connsiteY35-12280" fmla="*/ 3120373 h 3120373"/>
              <a:gd name="connsiteX36-12281" fmla="*/ 975599 w 2195098"/>
              <a:gd name="connsiteY36-12282" fmla="*/ 3120373 h 3120373"/>
              <a:gd name="connsiteX37-12283" fmla="*/ 894299 w 2195098"/>
              <a:gd name="connsiteY37-12284" fmla="*/ 3120373 h 3120373"/>
              <a:gd name="connsiteX38-12285" fmla="*/ 812999 w 2195098"/>
              <a:gd name="connsiteY38-12286" fmla="*/ 3120373 h 3120373"/>
              <a:gd name="connsiteX39-12287" fmla="*/ 731699 w 2195098"/>
              <a:gd name="connsiteY39-12288" fmla="*/ 3120373 h 3120373"/>
              <a:gd name="connsiteX40-12289" fmla="*/ 650399 w 2195098"/>
              <a:gd name="connsiteY40-12290" fmla="*/ 3120373 h 3120373"/>
              <a:gd name="connsiteX41-12291" fmla="*/ 569099 w 2195098"/>
              <a:gd name="connsiteY41-12292" fmla="*/ 3120373 h 3120373"/>
              <a:gd name="connsiteX42-12293" fmla="*/ 487799 w 2195098"/>
              <a:gd name="connsiteY42-12294" fmla="*/ 3120373 h 3120373"/>
              <a:gd name="connsiteX43-12295" fmla="*/ 406499 w 2195098"/>
              <a:gd name="connsiteY43-12296" fmla="*/ 3120373 h 3120373"/>
              <a:gd name="connsiteX44-12297" fmla="*/ 325199 w 2195098"/>
              <a:gd name="connsiteY44-12298" fmla="*/ 3120373 h 3120373"/>
              <a:gd name="connsiteX45-12299" fmla="*/ 243900 w 2195098"/>
              <a:gd name="connsiteY45-12300" fmla="*/ 3120373 h 3120373"/>
              <a:gd name="connsiteX46-12301" fmla="*/ 162600 w 2195098"/>
              <a:gd name="connsiteY46-12302" fmla="*/ 3120373 h 3120373"/>
              <a:gd name="connsiteX47-12303" fmla="*/ 81300 w 2195098"/>
              <a:gd name="connsiteY47-12304" fmla="*/ 3120373 h 3120373"/>
              <a:gd name="connsiteX48-12305" fmla="*/ 0 w 2195098"/>
              <a:gd name="connsiteY48-12306" fmla="*/ 3120373 h 3120373"/>
              <a:gd name="connsiteX49-12307" fmla="*/ 0 w 2195098"/>
              <a:gd name="connsiteY49-12308" fmla="*/ 3004804 h 3120373"/>
              <a:gd name="connsiteX50-12309" fmla="*/ 0 w 2195098"/>
              <a:gd name="connsiteY50-12310" fmla="*/ 2889234 h 3120373"/>
              <a:gd name="connsiteX51-12311" fmla="*/ 0 w 2195098"/>
              <a:gd name="connsiteY51-12312" fmla="*/ 2773665 h 3120373"/>
              <a:gd name="connsiteX52-12313" fmla="*/ 0 w 2195098"/>
              <a:gd name="connsiteY52-12314" fmla="*/ 2658096 h 3120373"/>
              <a:gd name="connsiteX53-12315" fmla="*/ 0 w 2195098"/>
              <a:gd name="connsiteY53-12316" fmla="*/ 2542526 h 3120373"/>
              <a:gd name="connsiteX54-12317" fmla="*/ 0 w 2195098"/>
              <a:gd name="connsiteY54-12318" fmla="*/ 2426957 h 3120373"/>
              <a:gd name="connsiteX55-12319" fmla="*/ 0 w 2195098"/>
              <a:gd name="connsiteY55-12320" fmla="*/ 2311388 h 3120373"/>
              <a:gd name="connsiteX56-12321" fmla="*/ 0 w 2195098"/>
              <a:gd name="connsiteY56-12322" fmla="*/ 2195818 h 3120373"/>
              <a:gd name="connsiteX57-12323" fmla="*/ 0 w 2195098"/>
              <a:gd name="connsiteY57-12324" fmla="*/ 2080249 h 3120373"/>
              <a:gd name="connsiteX58-12325" fmla="*/ 0 w 2195098"/>
              <a:gd name="connsiteY58-12326" fmla="*/ 1964680 h 3120373"/>
              <a:gd name="connsiteX59-12327" fmla="*/ 0 w 2195098"/>
              <a:gd name="connsiteY59-12328" fmla="*/ 1849110 h 3120373"/>
              <a:gd name="connsiteX60-12329" fmla="*/ 0 w 2195098"/>
              <a:gd name="connsiteY60-12330" fmla="*/ 1733541 h 3120373"/>
              <a:gd name="connsiteX61-12331" fmla="*/ 0 w 2195098"/>
              <a:gd name="connsiteY61-12332" fmla="*/ 1617971 h 3120373"/>
              <a:gd name="connsiteX62-12333" fmla="*/ 0 w 2195098"/>
              <a:gd name="connsiteY62-12334" fmla="*/ 1502402 h 3120373"/>
              <a:gd name="connsiteX63-12335" fmla="*/ 0 w 2195098"/>
              <a:gd name="connsiteY63-12336" fmla="*/ 1386832 h 3120373"/>
              <a:gd name="connsiteX64-12337" fmla="*/ 0 w 2195098"/>
              <a:gd name="connsiteY64-12338" fmla="*/ 1271263 h 3120373"/>
              <a:gd name="connsiteX65-12339" fmla="*/ 0 w 2195098"/>
              <a:gd name="connsiteY65-12340" fmla="*/ 1155693 h 3120373"/>
              <a:gd name="connsiteX66-12341" fmla="*/ 0 w 2195098"/>
              <a:gd name="connsiteY66-12342" fmla="*/ 1040124 h 3120373"/>
              <a:gd name="connsiteX67-12343" fmla="*/ 0 w 2195098"/>
              <a:gd name="connsiteY67-12344" fmla="*/ 924555 h 3120373"/>
              <a:gd name="connsiteX68-12345" fmla="*/ 0 w 2195098"/>
              <a:gd name="connsiteY68-12346" fmla="*/ 808985 h 3120373"/>
              <a:gd name="connsiteX69-12347" fmla="*/ 0 w 2195098"/>
              <a:gd name="connsiteY69-12348" fmla="*/ 693416 h 3120373"/>
              <a:gd name="connsiteX70-12349" fmla="*/ 0 w 2195098"/>
              <a:gd name="connsiteY70-12350" fmla="*/ 577847 h 3120373"/>
              <a:gd name="connsiteX71-12351" fmla="*/ 0 w 2195098"/>
              <a:gd name="connsiteY71-12352" fmla="*/ 462277 h 3120373"/>
              <a:gd name="connsiteX72-12353" fmla="*/ 0 w 2195098"/>
              <a:gd name="connsiteY72-12354" fmla="*/ 346708 h 3120373"/>
              <a:gd name="connsiteX73-12355" fmla="*/ 0 w 2195098"/>
              <a:gd name="connsiteY73-12356" fmla="*/ 231139 h 3120373"/>
              <a:gd name="connsiteX74-12357" fmla="*/ 0 w 2195098"/>
              <a:gd name="connsiteY74-12358" fmla="*/ 115569 h 3120373"/>
              <a:gd name="connsiteX75-12359" fmla="*/ 0 w 2195098"/>
              <a:gd name="connsiteY75-12360" fmla="*/ 0 h 3120373"/>
              <a:gd name="connsiteX76-12361" fmla="*/ 81300 w 2195098"/>
              <a:gd name="connsiteY76-12362" fmla="*/ 0 h 3120373"/>
              <a:gd name="connsiteX77-12363" fmla="*/ 162600 w 2195098"/>
              <a:gd name="connsiteY77-12364" fmla="*/ 0 h 3120373"/>
              <a:gd name="connsiteX78-12365" fmla="*/ 243900 w 2195098"/>
              <a:gd name="connsiteY78-12366" fmla="*/ 0 h 3120373"/>
              <a:gd name="connsiteX79-12367" fmla="*/ 325199 w 2195098"/>
              <a:gd name="connsiteY79-12368" fmla="*/ 0 h 3120373"/>
              <a:gd name="connsiteX80-12369" fmla="*/ 406499 w 2195098"/>
              <a:gd name="connsiteY80-12370" fmla="*/ 0 h 3120373"/>
              <a:gd name="connsiteX81-12371" fmla="*/ 487799 w 2195098"/>
              <a:gd name="connsiteY81-12372" fmla="*/ 0 h 3120373"/>
              <a:gd name="connsiteX82-12373" fmla="*/ 569099 w 2195098"/>
              <a:gd name="connsiteY82-12374" fmla="*/ 0 h 3120373"/>
              <a:gd name="connsiteX83-12375" fmla="*/ 650399 w 2195098"/>
              <a:gd name="connsiteY83-12376" fmla="*/ 0 h 3120373"/>
              <a:gd name="connsiteX84-12377" fmla="*/ 731699 w 2195098"/>
              <a:gd name="connsiteY84-12378" fmla="*/ 0 h 3120373"/>
              <a:gd name="connsiteX85-12379" fmla="*/ 812999 w 2195098"/>
              <a:gd name="connsiteY85-12380" fmla="*/ 0 h 3120373"/>
              <a:gd name="connsiteX86-12381" fmla="*/ 894299 w 2195098"/>
              <a:gd name="connsiteY86-12382" fmla="*/ 0 h 3120373"/>
              <a:gd name="connsiteX87-12383" fmla="*/ 975599 w 2195098"/>
              <a:gd name="connsiteY87-12384" fmla="*/ 0 h 3120373"/>
              <a:gd name="connsiteX88-12385" fmla="*/ 1056899 w 2195098"/>
              <a:gd name="connsiteY88-12386" fmla="*/ 0 h 3120373"/>
              <a:gd name="connsiteX89-12387" fmla="*/ 1138199 w 2195098"/>
              <a:gd name="connsiteY89-12388" fmla="*/ 0 h 3120373"/>
              <a:gd name="connsiteX90-12389" fmla="*/ 1219499 w 2195098"/>
              <a:gd name="connsiteY90-12390" fmla="*/ 0 h 3120373"/>
              <a:gd name="connsiteX91-12391" fmla="*/ 1300799 w 2195098"/>
              <a:gd name="connsiteY91-12392" fmla="*/ 0 h 3120373"/>
              <a:gd name="connsiteX92-12393" fmla="*/ 1382099 w 2195098"/>
              <a:gd name="connsiteY92-12394" fmla="*/ 0 h 3120373"/>
              <a:gd name="connsiteX93-12395" fmla="*/ 1463399 w 2195098"/>
              <a:gd name="connsiteY93-12396" fmla="*/ 0 h 3120373"/>
              <a:gd name="connsiteX94-12397" fmla="*/ 1544699 w 2195098"/>
              <a:gd name="connsiteY94-12398" fmla="*/ 0 h 3120373"/>
              <a:gd name="connsiteX95-12399" fmla="*/ 1625999 w 2195098"/>
              <a:gd name="connsiteY95-12400" fmla="*/ 0 h 3120373"/>
              <a:gd name="connsiteX96-12401" fmla="*/ 1707299 w 2195098"/>
              <a:gd name="connsiteY96-12402" fmla="*/ 0 h 3120373"/>
              <a:gd name="connsiteX97-12403" fmla="*/ 1788599 w 2195098"/>
              <a:gd name="connsiteY97-12404" fmla="*/ 0 h 3120373"/>
              <a:gd name="connsiteX98-12405" fmla="*/ 1869898 w 2195098"/>
              <a:gd name="connsiteY98-12406" fmla="*/ 0 h 3120373"/>
              <a:gd name="connsiteX99-12407" fmla="*/ 1951198 w 2195098"/>
              <a:gd name="connsiteY99-12408" fmla="*/ 0 h 3120373"/>
              <a:gd name="connsiteX100-12409" fmla="*/ 2032498 w 2195098"/>
              <a:gd name="connsiteY100-12410" fmla="*/ 0 h 3120373"/>
              <a:gd name="connsiteX101-12411" fmla="*/ 2113798 w 2195098"/>
              <a:gd name="connsiteY101-12412" fmla="*/ 0 h 3120373"/>
              <a:gd name="connsiteX102-12413" fmla="*/ 2195098 w 2195098"/>
              <a:gd name="connsiteY102-12414" fmla="*/ 0 h 3120373"/>
              <a:gd name="connsiteX103-12415" fmla="*/ 2195098 w 2195098"/>
              <a:gd name="connsiteY103-12416" fmla="*/ 115569 h 3120373"/>
              <a:gd name="connsiteX104-12417" fmla="*/ 2195098 w 2195098"/>
              <a:gd name="connsiteY104-12418" fmla="*/ 231139 h 3120373"/>
              <a:gd name="connsiteX105-12419" fmla="*/ 2195098 w 2195098"/>
              <a:gd name="connsiteY105-12420" fmla="*/ 346708 h 3120373"/>
              <a:gd name="connsiteX106-12421" fmla="*/ 2195098 w 2195098"/>
              <a:gd name="connsiteY106-12422" fmla="*/ 462278 h 3120373"/>
              <a:gd name="connsiteX0-12423" fmla="*/ 2195098 w 2195098"/>
              <a:gd name="connsiteY0-12424" fmla="*/ 808986 h 3120373"/>
              <a:gd name="connsiteX1-12425" fmla="*/ 2195098 w 2195098"/>
              <a:gd name="connsiteY1-12426" fmla="*/ 924556 h 3120373"/>
              <a:gd name="connsiteX2-12427" fmla="*/ 2195098 w 2195098"/>
              <a:gd name="connsiteY2-12428" fmla="*/ 1040125 h 3120373"/>
              <a:gd name="connsiteX3-12429" fmla="*/ 2195098 w 2195098"/>
              <a:gd name="connsiteY3-12430" fmla="*/ 1155694 h 3120373"/>
              <a:gd name="connsiteX4-12431" fmla="*/ 2195098 w 2195098"/>
              <a:gd name="connsiteY4-12432" fmla="*/ 1271264 h 3120373"/>
              <a:gd name="connsiteX5-12433" fmla="*/ 2195098 w 2195098"/>
              <a:gd name="connsiteY5-12434" fmla="*/ 1386833 h 3120373"/>
              <a:gd name="connsiteX6-12435" fmla="*/ 2195098 w 2195098"/>
              <a:gd name="connsiteY6-12436" fmla="*/ 1502402 h 3120373"/>
              <a:gd name="connsiteX7-12437" fmla="*/ 2195098 w 2195098"/>
              <a:gd name="connsiteY7-12438" fmla="*/ 1617972 h 3120373"/>
              <a:gd name="connsiteX8-12439" fmla="*/ 2195098 w 2195098"/>
              <a:gd name="connsiteY8-12440" fmla="*/ 1733541 h 3120373"/>
              <a:gd name="connsiteX9-12441" fmla="*/ 2195098 w 2195098"/>
              <a:gd name="connsiteY9-12442" fmla="*/ 1849110 h 3120373"/>
              <a:gd name="connsiteX10-12443" fmla="*/ 2195098 w 2195098"/>
              <a:gd name="connsiteY10-12444" fmla="*/ 1964680 h 3120373"/>
              <a:gd name="connsiteX11-12445" fmla="*/ 2195098 w 2195098"/>
              <a:gd name="connsiteY11-12446" fmla="*/ 2080249 h 3120373"/>
              <a:gd name="connsiteX12-12447" fmla="*/ 2195098 w 2195098"/>
              <a:gd name="connsiteY12-12448" fmla="*/ 2195818 h 3120373"/>
              <a:gd name="connsiteX13-12449" fmla="*/ 2195098 w 2195098"/>
              <a:gd name="connsiteY13-12450" fmla="*/ 2311388 h 3120373"/>
              <a:gd name="connsiteX14-12451" fmla="*/ 2195098 w 2195098"/>
              <a:gd name="connsiteY14-12452" fmla="*/ 2426957 h 3120373"/>
              <a:gd name="connsiteX15-12453" fmla="*/ 2195098 w 2195098"/>
              <a:gd name="connsiteY15-12454" fmla="*/ 2542526 h 3120373"/>
              <a:gd name="connsiteX16-12455" fmla="*/ 2195098 w 2195098"/>
              <a:gd name="connsiteY16-12456" fmla="*/ 2658096 h 3120373"/>
              <a:gd name="connsiteX17-12457" fmla="*/ 2195098 w 2195098"/>
              <a:gd name="connsiteY17-12458" fmla="*/ 2773665 h 3120373"/>
              <a:gd name="connsiteX18-12459" fmla="*/ 2195098 w 2195098"/>
              <a:gd name="connsiteY18-12460" fmla="*/ 2889234 h 3120373"/>
              <a:gd name="connsiteX19-12461" fmla="*/ 2195098 w 2195098"/>
              <a:gd name="connsiteY19-12462" fmla="*/ 3004804 h 3120373"/>
              <a:gd name="connsiteX20-12463" fmla="*/ 2195098 w 2195098"/>
              <a:gd name="connsiteY20-12464" fmla="*/ 3120373 h 3120373"/>
              <a:gd name="connsiteX21-12465" fmla="*/ 2113798 w 2195098"/>
              <a:gd name="connsiteY21-12466" fmla="*/ 3120373 h 3120373"/>
              <a:gd name="connsiteX22-12467" fmla="*/ 2032498 w 2195098"/>
              <a:gd name="connsiteY22-12468" fmla="*/ 3120373 h 3120373"/>
              <a:gd name="connsiteX23-12469" fmla="*/ 1951198 w 2195098"/>
              <a:gd name="connsiteY23-12470" fmla="*/ 3120373 h 3120373"/>
              <a:gd name="connsiteX24-12471" fmla="*/ 1869898 w 2195098"/>
              <a:gd name="connsiteY24-12472" fmla="*/ 3120373 h 3120373"/>
              <a:gd name="connsiteX25-12473" fmla="*/ 1788599 w 2195098"/>
              <a:gd name="connsiteY25-12474" fmla="*/ 3120373 h 3120373"/>
              <a:gd name="connsiteX26-12475" fmla="*/ 1707299 w 2195098"/>
              <a:gd name="connsiteY26-12476" fmla="*/ 3120373 h 3120373"/>
              <a:gd name="connsiteX27-12477" fmla="*/ 1625999 w 2195098"/>
              <a:gd name="connsiteY27-12478" fmla="*/ 3120373 h 3120373"/>
              <a:gd name="connsiteX28-12479" fmla="*/ 1544699 w 2195098"/>
              <a:gd name="connsiteY28-12480" fmla="*/ 3120373 h 3120373"/>
              <a:gd name="connsiteX29-12481" fmla="*/ 1463399 w 2195098"/>
              <a:gd name="connsiteY29-12482" fmla="*/ 3120373 h 3120373"/>
              <a:gd name="connsiteX30-12483" fmla="*/ 1382099 w 2195098"/>
              <a:gd name="connsiteY30-12484" fmla="*/ 3120373 h 3120373"/>
              <a:gd name="connsiteX31-12485" fmla="*/ 1300799 w 2195098"/>
              <a:gd name="connsiteY31-12486" fmla="*/ 3120373 h 3120373"/>
              <a:gd name="connsiteX32-12487" fmla="*/ 1219499 w 2195098"/>
              <a:gd name="connsiteY32-12488" fmla="*/ 3120373 h 3120373"/>
              <a:gd name="connsiteX33-12489" fmla="*/ 1138199 w 2195098"/>
              <a:gd name="connsiteY33-12490" fmla="*/ 3120373 h 3120373"/>
              <a:gd name="connsiteX34-12491" fmla="*/ 1056899 w 2195098"/>
              <a:gd name="connsiteY34-12492" fmla="*/ 3120373 h 3120373"/>
              <a:gd name="connsiteX35-12493" fmla="*/ 975599 w 2195098"/>
              <a:gd name="connsiteY35-12494" fmla="*/ 3120373 h 3120373"/>
              <a:gd name="connsiteX36-12495" fmla="*/ 894299 w 2195098"/>
              <a:gd name="connsiteY36-12496" fmla="*/ 3120373 h 3120373"/>
              <a:gd name="connsiteX37-12497" fmla="*/ 812999 w 2195098"/>
              <a:gd name="connsiteY37-12498" fmla="*/ 3120373 h 3120373"/>
              <a:gd name="connsiteX38-12499" fmla="*/ 731699 w 2195098"/>
              <a:gd name="connsiteY38-12500" fmla="*/ 3120373 h 3120373"/>
              <a:gd name="connsiteX39-12501" fmla="*/ 650399 w 2195098"/>
              <a:gd name="connsiteY39-12502" fmla="*/ 3120373 h 3120373"/>
              <a:gd name="connsiteX40-12503" fmla="*/ 569099 w 2195098"/>
              <a:gd name="connsiteY40-12504" fmla="*/ 3120373 h 3120373"/>
              <a:gd name="connsiteX41-12505" fmla="*/ 487799 w 2195098"/>
              <a:gd name="connsiteY41-12506" fmla="*/ 3120373 h 3120373"/>
              <a:gd name="connsiteX42-12507" fmla="*/ 406499 w 2195098"/>
              <a:gd name="connsiteY42-12508" fmla="*/ 3120373 h 3120373"/>
              <a:gd name="connsiteX43-12509" fmla="*/ 325199 w 2195098"/>
              <a:gd name="connsiteY43-12510" fmla="*/ 3120373 h 3120373"/>
              <a:gd name="connsiteX44-12511" fmla="*/ 243900 w 2195098"/>
              <a:gd name="connsiteY44-12512" fmla="*/ 3120373 h 3120373"/>
              <a:gd name="connsiteX45-12513" fmla="*/ 162600 w 2195098"/>
              <a:gd name="connsiteY45-12514" fmla="*/ 3120373 h 3120373"/>
              <a:gd name="connsiteX46-12515" fmla="*/ 81300 w 2195098"/>
              <a:gd name="connsiteY46-12516" fmla="*/ 3120373 h 3120373"/>
              <a:gd name="connsiteX47-12517" fmla="*/ 0 w 2195098"/>
              <a:gd name="connsiteY47-12518" fmla="*/ 3120373 h 3120373"/>
              <a:gd name="connsiteX48-12519" fmla="*/ 0 w 2195098"/>
              <a:gd name="connsiteY48-12520" fmla="*/ 3004804 h 3120373"/>
              <a:gd name="connsiteX49-12521" fmla="*/ 0 w 2195098"/>
              <a:gd name="connsiteY49-12522" fmla="*/ 2889234 h 3120373"/>
              <a:gd name="connsiteX50-12523" fmla="*/ 0 w 2195098"/>
              <a:gd name="connsiteY50-12524" fmla="*/ 2773665 h 3120373"/>
              <a:gd name="connsiteX51-12525" fmla="*/ 0 w 2195098"/>
              <a:gd name="connsiteY51-12526" fmla="*/ 2658096 h 3120373"/>
              <a:gd name="connsiteX52-12527" fmla="*/ 0 w 2195098"/>
              <a:gd name="connsiteY52-12528" fmla="*/ 2542526 h 3120373"/>
              <a:gd name="connsiteX53-12529" fmla="*/ 0 w 2195098"/>
              <a:gd name="connsiteY53-12530" fmla="*/ 2426957 h 3120373"/>
              <a:gd name="connsiteX54-12531" fmla="*/ 0 w 2195098"/>
              <a:gd name="connsiteY54-12532" fmla="*/ 2311388 h 3120373"/>
              <a:gd name="connsiteX55-12533" fmla="*/ 0 w 2195098"/>
              <a:gd name="connsiteY55-12534" fmla="*/ 2195818 h 3120373"/>
              <a:gd name="connsiteX56-12535" fmla="*/ 0 w 2195098"/>
              <a:gd name="connsiteY56-12536" fmla="*/ 2080249 h 3120373"/>
              <a:gd name="connsiteX57-12537" fmla="*/ 0 w 2195098"/>
              <a:gd name="connsiteY57-12538" fmla="*/ 1964680 h 3120373"/>
              <a:gd name="connsiteX58-12539" fmla="*/ 0 w 2195098"/>
              <a:gd name="connsiteY58-12540" fmla="*/ 1849110 h 3120373"/>
              <a:gd name="connsiteX59-12541" fmla="*/ 0 w 2195098"/>
              <a:gd name="connsiteY59-12542" fmla="*/ 1733541 h 3120373"/>
              <a:gd name="connsiteX60-12543" fmla="*/ 0 w 2195098"/>
              <a:gd name="connsiteY60-12544" fmla="*/ 1617971 h 3120373"/>
              <a:gd name="connsiteX61-12545" fmla="*/ 0 w 2195098"/>
              <a:gd name="connsiteY61-12546" fmla="*/ 1502402 h 3120373"/>
              <a:gd name="connsiteX62-12547" fmla="*/ 0 w 2195098"/>
              <a:gd name="connsiteY62-12548" fmla="*/ 1386832 h 3120373"/>
              <a:gd name="connsiteX63-12549" fmla="*/ 0 w 2195098"/>
              <a:gd name="connsiteY63-12550" fmla="*/ 1271263 h 3120373"/>
              <a:gd name="connsiteX64-12551" fmla="*/ 0 w 2195098"/>
              <a:gd name="connsiteY64-12552" fmla="*/ 1155693 h 3120373"/>
              <a:gd name="connsiteX65-12553" fmla="*/ 0 w 2195098"/>
              <a:gd name="connsiteY65-12554" fmla="*/ 1040124 h 3120373"/>
              <a:gd name="connsiteX66-12555" fmla="*/ 0 w 2195098"/>
              <a:gd name="connsiteY66-12556" fmla="*/ 924555 h 3120373"/>
              <a:gd name="connsiteX67-12557" fmla="*/ 0 w 2195098"/>
              <a:gd name="connsiteY67-12558" fmla="*/ 808985 h 3120373"/>
              <a:gd name="connsiteX68-12559" fmla="*/ 0 w 2195098"/>
              <a:gd name="connsiteY68-12560" fmla="*/ 693416 h 3120373"/>
              <a:gd name="connsiteX69-12561" fmla="*/ 0 w 2195098"/>
              <a:gd name="connsiteY69-12562" fmla="*/ 577847 h 3120373"/>
              <a:gd name="connsiteX70-12563" fmla="*/ 0 w 2195098"/>
              <a:gd name="connsiteY70-12564" fmla="*/ 462277 h 3120373"/>
              <a:gd name="connsiteX71-12565" fmla="*/ 0 w 2195098"/>
              <a:gd name="connsiteY71-12566" fmla="*/ 346708 h 3120373"/>
              <a:gd name="connsiteX72-12567" fmla="*/ 0 w 2195098"/>
              <a:gd name="connsiteY72-12568" fmla="*/ 231139 h 3120373"/>
              <a:gd name="connsiteX73-12569" fmla="*/ 0 w 2195098"/>
              <a:gd name="connsiteY73-12570" fmla="*/ 115569 h 3120373"/>
              <a:gd name="connsiteX74-12571" fmla="*/ 0 w 2195098"/>
              <a:gd name="connsiteY74-12572" fmla="*/ 0 h 3120373"/>
              <a:gd name="connsiteX75-12573" fmla="*/ 81300 w 2195098"/>
              <a:gd name="connsiteY75-12574" fmla="*/ 0 h 3120373"/>
              <a:gd name="connsiteX76-12575" fmla="*/ 162600 w 2195098"/>
              <a:gd name="connsiteY76-12576" fmla="*/ 0 h 3120373"/>
              <a:gd name="connsiteX77-12577" fmla="*/ 243900 w 2195098"/>
              <a:gd name="connsiteY77-12578" fmla="*/ 0 h 3120373"/>
              <a:gd name="connsiteX78-12579" fmla="*/ 325199 w 2195098"/>
              <a:gd name="connsiteY78-12580" fmla="*/ 0 h 3120373"/>
              <a:gd name="connsiteX79-12581" fmla="*/ 406499 w 2195098"/>
              <a:gd name="connsiteY79-12582" fmla="*/ 0 h 3120373"/>
              <a:gd name="connsiteX80-12583" fmla="*/ 487799 w 2195098"/>
              <a:gd name="connsiteY80-12584" fmla="*/ 0 h 3120373"/>
              <a:gd name="connsiteX81-12585" fmla="*/ 569099 w 2195098"/>
              <a:gd name="connsiteY81-12586" fmla="*/ 0 h 3120373"/>
              <a:gd name="connsiteX82-12587" fmla="*/ 650399 w 2195098"/>
              <a:gd name="connsiteY82-12588" fmla="*/ 0 h 3120373"/>
              <a:gd name="connsiteX83-12589" fmla="*/ 731699 w 2195098"/>
              <a:gd name="connsiteY83-12590" fmla="*/ 0 h 3120373"/>
              <a:gd name="connsiteX84-12591" fmla="*/ 812999 w 2195098"/>
              <a:gd name="connsiteY84-12592" fmla="*/ 0 h 3120373"/>
              <a:gd name="connsiteX85-12593" fmla="*/ 894299 w 2195098"/>
              <a:gd name="connsiteY85-12594" fmla="*/ 0 h 3120373"/>
              <a:gd name="connsiteX86-12595" fmla="*/ 975599 w 2195098"/>
              <a:gd name="connsiteY86-12596" fmla="*/ 0 h 3120373"/>
              <a:gd name="connsiteX87-12597" fmla="*/ 1056899 w 2195098"/>
              <a:gd name="connsiteY87-12598" fmla="*/ 0 h 3120373"/>
              <a:gd name="connsiteX88-12599" fmla="*/ 1138199 w 2195098"/>
              <a:gd name="connsiteY88-12600" fmla="*/ 0 h 3120373"/>
              <a:gd name="connsiteX89-12601" fmla="*/ 1219499 w 2195098"/>
              <a:gd name="connsiteY89-12602" fmla="*/ 0 h 3120373"/>
              <a:gd name="connsiteX90-12603" fmla="*/ 1300799 w 2195098"/>
              <a:gd name="connsiteY90-12604" fmla="*/ 0 h 3120373"/>
              <a:gd name="connsiteX91-12605" fmla="*/ 1382099 w 2195098"/>
              <a:gd name="connsiteY91-12606" fmla="*/ 0 h 3120373"/>
              <a:gd name="connsiteX92-12607" fmla="*/ 1463399 w 2195098"/>
              <a:gd name="connsiteY92-12608" fmla="*/ 0 h 3120373"/>
              <a:gd name="connsiteX93-12609" fmla="*/ 1544699 w 2195098"/>
              <a:gd name="connsiteY93-12610" fmla="*/ 0 h 3120373"/>
              <a:gd name="connsiteX94-12611" fmla="*/ 1625999 w 2195098"/>
              <a:gd name="connsiteY94-12612" fmla="*/ 0 h 3120373"/>
              <a:gd name="connsiteX95-12613" fmla="*/ 1707299 w 2195098"/>
              <a:gd name="connsiteY95-12614" fmla="*/ 0 h 3120373"/>
              <a:gd name="connsiteX96-12615" fmla="*/ 1788599 w 2195098"/>
              <a:gd name="connsiteY96-12616" fmla="*/ 0 h 3120373"/>
              <a:gd name="connsiteX97-12617" fmla="*/ 1869898 w 2195098"/>
              <a:gd name="connsiteY97-12618" fmla="*/ 0 h 3120373"/>
              <a:gd name="connsiteX98-12619" fmla="*/ 1951198 w 2195098"/>
              <a:gd name="connsiteY98-12620" fmla="*/ 0 h 3120373"/>
              <a:gd name="connsiteX99-12621" fmla="*/ 2032498 w 2195098"/>
              <a:gd name="connsiteY99-12622" fmla="*/ 0 h 3120373"/>
              <a:gd name="connsiteX100-12623" fmla="*/ 2113798 w 2195098"/>
              <a:gd name="connsiteY100-12624" fmla="*/ 0 h 3120373"/>
              <a:gd name="connsiteX101-12625" fmla="*/ 2195098 w 2195098"/>
              <a:gd name="connsiteY101-12626" fmla="*/ 0 h 3120373"/>
              <a:gd name="connsiteX102-12627" fmla="*/ 2195098 w 2195098"/>
              <a:gd name="connsiteY102-12628" fmla="*/ 115569 h 3120373"/>
              <a:gd name="connsiteX103-12629" fmla="*/ 2195098 w 2195098"/>
              <a:gd name="connsiteY103-12630" fmla="*/ 231139 h 3120373"/>
              <a:gd name="connsiteX104-12631" fmla="*/ 2195098 w 2195098"/>
              <a:gd name="connsiteY104-12632" fmla="*/ 346708 h 3120373"/>
              <a:gd name="connsiteX105-12633" fmla="*/ 2195098 w 2195098"/>
              <a:gd name="connsiteY105-12634" fmla="*/ 462278 h 3120373"/>
              <a:gd name="connsiteX0-12635" fmla="*/ 2195098 w 2195098"/>
              <a:gd name="connsiteY0-12636" fmla="*/ 924556 h 3120373"/>
              <a:gd name="connsiteX1-12637" fmla="*/ 2195098 w 2195098"/>
              <a:gd name="connsiteY1-12638" fmla="*/ 1040125 h 3120373"/>
              <a:gd name="connsiteX2-12639" fmla="*/ 2195098 w 2195098"/>
              <a:gd name="connsiteY2-12640" fmla="*/ 1155694 h 3120373"/>
              <a:gd name="connsiteX3-12641" fmla="*/ 2195098 w 2195098"/>
              <a:gd name="connsiteY3-12642" fmla="*/ 1271264 h 3120373"/>
              <a:gd name="connsiteX4-12643" fmla="*/ 2195098 w 2195098"/>
              <a:gd name="connsiteY4-12644" fmla="*/ 1386833 h 3120373"/>
              <a:gd name="connsiteX5-12645" fmla="*/ 2195098 w 2195098"/>
              <a:gd name="connsiteY5-12646" fmla="*/ 1502402 h 3120373"/>
              <a:gd name="connsiteX6-12647" fmla="*/ 2195098 w 2195098"/>
              <a:gd name="connsiteY6-12648" fmla="*/ 1617972 h 3120373"/>
              <a:gd name="connsiteX7-12649" fmla="*/ 2195098 w 2195098"/>
              <a:gd name="connsiteY7-12650" fmla="*/ 1733541 h 3120373"/>
              <a:gd name="connsiteX8-12651" fmla="*/ 2195098 w 2195098"/>
              <a:gd name="connsiteY8-12652" fmla="*/ 1849110 h 3120373"/>
              <a:gd name="connsiteX9-12653" fmla="*/ 2195098 w 2195098"/>
              <a:gd name="connsiteY9-12654" fmla="*/ 1964680 h 3120373"/>
              <a:gd name="connsiteX10-12655" fmla="*/ 2195098 w 2195098"/>
              <a:gd name="connsiteY10-12656" fmla="*/ 2080249 h 3120373"/>
              <a:gd name="connsiteX11-12657" fmla="*/ 2195098 w 2195098"/>
              <a:gd name="connsiteY11-12658" fmla="*/ 2195818 h 3120373"/>
              <a:gd name="connsiteX12-12659" fmla="*/ 2195098 w 2195098"/>
              <a:gd name="connsiteY12-12660" fmla="*/ 2311388 h 3120373"/>
              <a:gd name="connsiteX13-12661" fmla="*/ 2195098 w 2195098"/>
              <a:gd name="connsiteY13-12662" fmla="*/ 2426957 h 3120373"/>
              <a:gd name="connsiteX14-12663" fmla="*/ 2195098 w 2195098"/>
              <a:gd name="connsiteY14-12664" fmla="*/ 2542526 h 3120373"/>
              <a:gd name="connsiteX15-12665" fmla="*/ 2195098 w 2195098"/>
              <a:gd name="connsiteY15-12666" fmla="*/ 2658096 h 3120373"/>
              <a:gd name="connsiteX16-12667" fmla="*/ 2195098 w 2195098"/>
              <a:gd name="connsiteY16-12668" fmla="*/ 2773665 h 3120373"/>
              <a:gd name="connsiteX17-12669" fmla="*/ 2195098 w 2195098"/>
              <a:gd name="connsiteY17-12670" fmla="*/ 2889234 h 3120373"/>
              <a:gd name="connsiteX18-12671" fmla="*/ 2195098 w 2195098"/>
              <a:gd name="connsiteY18-12672" fmla="*/ 3004804 h 3120373"/>
              <a:gd name="connsiteX19-12673" fmla="*/ 2195098 w 2195098"/>
              <a:gd name="connsiteY19-12674" fmla="*/ 3120373 h 3120373"/>
              <a:gd name="connsiteX20-12675" fmla="*/ 2113798 w 2195098"/>
              <a:gd name="connsiteY20-12676" fmla="*/ 3120373 h 3120373"/>
              <a:gd name="connsiteX21-12677" fmla="*/ 2032498 w 2195098"/>
              <a:gd name="connsiteY21-12678" fmla="*/ 3120373 h 3120373"/>
              <a:gd name="connsiteX22-12679" fmla="*/ 1951198 w 2195098"/>
              <a:gd name="connsiteY22-12680" fmla="*/ 3120373 h 3120373"/>
              <a:gd name="connsiteX23-12681" fmla="*/ 1869898 w 2195098"/>
              <a:gd name="connsiteY23-12682" fmla="*/ 3120373 h 3120373"/>
              <a:gd name="connsiteX24-12683" fmla="*/ 1788599 w 2195098"/>
              <a:gd name="connsiteY24-12684" fmla="*/ 3120373 h 3120373"/>
              <a:gd name="connsiteX25-12685" fmla="*/ 1707299 w 2195098"/>
              <a:gd name="connsiteY25-12686" fmla="*/ 3120373 h 3120373"/>
              <a:gd name="connsiteX26-12687" fmla="*/ 1625999 w 2195098"/>
              <a:gd name="connsiteY26-12688" fmla="*/ 3120373 h 3120373"/>
              <a:gd name="connsiteX27-12689" fmla="*/ 1544699 w 2195098"/>
              <a:gd name="connsiteY27-12690" fmla="*/ 3120373 h 3120373"/>
              <a:gd name="connsiteX28-12691" fmla="*/ 1463399 w 2195098"/>
              <a:gd name="connsiteY28-12692" fmla="*/ 3120373 h 3120373"/>
              <a:gd name="connsiteX29-12693" fmla="*/ 1382099 w 2195098"/>
              <a:gd name="connsiteY29-12694" fmla="*/ 3120373 h 3120373"/>
              <a:gd name="connsiteX30-12695" fmla="*/ 1300799 w 2195098"/>
              <a:gd name="connsiteY30-12696" fmla="*/ 3120373 h 3120373"/>
              <a:gd name="connsiteX31-12697" fmla="*/ 1219499 w 2195098"/>
              <a:gd name="connsiteY31-12698" fmla="*/ 3120373 h 3120373"/>
              <a:gd name="connsiteX32-12699" fmla="*/ 1138199 w 2195098"/>
              <a:gd name="connsiteY32-12700" fmla="*/ 3120373 h 3120373"/>
              <a:gd name="connsiteX33-12701" fmla="*/ 1056899 w 2195098"/>
              <a:gd name="connsiteY33-12702" fmla="*/ 3120373 h 3120373"/>
              <a:gd name="connsiteX34-12703" fmla="*/ 975599 w 2195098"/>
              <a:gd name="connsiteY34-12704" fmla="*/ 3120373 h 3120373"/>
              <a:gd name="connsiteX35-12705" fmla="*/ 894299 w 2195098"/>
              <a:gd name="connsiteY35-12706" fmla="*/ 3120373 h 3120373"/>
              <a:gd name="connsiteX36-12707" fmla="*/ 812999 w 2195098"/>
              <a:gd name="connsiteY36-12708" fmla="*/ 3120373 h 3120373"/>
              <a:gd name="connsiteX37-12709" fmla="*/ 731699 w 2195098"/>
              <a:gd name="connsiteY37-12710" fmla="*/ 3120373 h 3120373"/>
              <a:gd name="connsiteX38-12711" fmla="*/ 650399 w 2195098"/>
              <a:gd name="connsiteY38-12712" fmla="*/ 3120373 h 3120373"/>
              <a:gd name="connsiteX39-12713" fmla="*/ 569099 w 2195098"/>
              <a:gd name="connsiteY39-12714" fmla="*/ 3120373 h 3120373"/>
              <a:gd name="connsiteX40-12715" fmla="*/ 487799 w 2195098"/>
              <a:gd name="connsiteY40-12716" fmla="*/ 3120373 h 3120373"/>
              <a:gd name="connsiteX41-12717" fmla="*/ 406499 w 2195098"/>
              <a:gd name="connsiteY41-12718" fmla="*/ 3120373 h 3120373"/>
              <a:gd name="connsiteX42-12719" fmla="*/ 325199 w 2195098"/>
              <a:gd name="connsiteY42-12720" fmla="*/ 3120373 h 3120373"/>
              <a:gd name="connsiteX43-12721" fmla="*/ 243900 w 2195098"/>
              <a:gd name="connsiteY43-12722" fmla="*/ 3120373 h 3120373"/>
              <a:gd name="connsiteX44-12723" fmla="*/ 162600 w 2195098"/>
              <a:gd name="connsiteY44-12724" fmla="*/ 3120373 h 3120373"/>
              <a:gd name="connsiteX45-12725" fmla="*/ 81300 w 2195098"/>
              <a:gd name="connsiteY45-12726" fmla="*/ 3120373 h 3120373"/>
              <a:gd name="connsiteX46-12727" fmla="*/ 0 w 2195098"/>
              <a:gd name="connsiteY46-12728" fmla="*/ 3120373 h 3120373"/>
              <a:gd name="connsiteX47-12729" fmla="*/ 0 w 2195098"/>
              <a:gd name="connsiteY47-12730" fmla="*/ 3004804 h 3120373"/>
              <a:gd name="connsiteX48-12731" fmla="*/ 0 w 2195098"/>
              <a:gd name="connsiteY48-12732" fmla="*/ 2889234 h 3120373"/>
              <a:gd name="connsiteX49-12733" fmla="*/ 0 w 2195098"/>
              <a:gd name="connsiteY49-12734" fmla="*/ 2773665 h 3120373"/>
              <a:gd name="connsiteX50-12735" fmla="*/ 0 w 2195098"/>
              <a:gd name="connsiteY50-12736" fmla="*/ 2658096 h 3120373"/>
              <a:gd name="connsiteX51-12737" fmla="*/ 0 w 2195098"/>
              <a:gd name="connsiteY51-12738" fmla="*/ 2542526 h 3120373"/>
              <a:gd name="connsiteX52-12739" fmla="*/ 0 w 2195098"/>
              <a:gd name="connsiteY52-12740" fmla="*/ 2426957 h 3120373"/>
              <a:gd name="connsiteX53-12741" fmla="*/ 0 w 2195098"/>
              <a:gd name="connsiteY53-12742" fmla="*/ 2311388 h 3120373"/>
              <a:gd name="connsiteX54-12743" fmla="*/ 0 w 2195098"/>
              <a:gd name="connsiteY54-12744" fmla="*/ 2195818 h 3120373"/>
              <a:gd name="connsiteX55-12745" fmla="*/ 0 w 2195098"/>
              <a:gd name="connsiteY55-12746" fmla="*/ 2080249 h 3120373"/>
              <a:gd name="connsiteX56-12747" fmla="*/ 0 w 2195098"/>
              <a:gd name="connsiteY56-12748" fmla="*/ 1964680 h 3120373"/>
              <a:gd name="connsiteX57-12749" fmla="*/ 0 w 2195098"/>
              <a:gd name="connsiteY57-12750" fmla="*/ 1849110 h 3120373"/>
              <a:gd name="connsiteX58-12751" fmla="*/ 0 w 2195098"/>
              <a:gd name="connsiteY58-12752" fmla="*/ 1733541 h 3120373"/>
              <a:gd name="connsiteX59-12753" fmla="*/ 0 w 2195098"/>
              <a:gd name="connsiteY59-12754" fmla="*/ 1617971 h 3120373"/>
              <a:gd name="connsiteX60-12755" fmla="*/ 0 w 2195098"/>
              <a:gd name="connsiteY60-12756" fmla="*/ 1502402 h 3120373"/>
              <a:gd name="connsiteX61-12757" fmla="*/ 0 w 2195098"/>
              <a:gd name="connsiteY61-12758" fmla="*/ 1386832 h 3120373"/>
              <a:gd name="connsiteX62-12759" fmla="*/ 0 w 2195098"/>
              <a:gd name="connsiteY62-12760" fmla="*/ 1271263 h 3120373"/>
              <a:gd name="connsiteX63-12761" fmla="*/ 0 w 2195098"/>
              <a:gd name="connsiteY63-12762" fmla="*/ 1155693 h 3120373"/>
              <a:gd name="connsiteX64-12763" fmla="*/ 0 w 2195098"/>
              <a:gd name="connsiteY64-12764" fmla="*/ 1040124 h 3120373"/>
              <a:gd name="connsiteX65-12765" fmla="*/ 0 w 2195098"/>
              <a:gd name="connsiteY65-12766" fmla="*/ 924555 h 3120373"/>
              <a:gd name="connsiteX66-12767" fmla="*/ 0 w 2195098"/>
              <a:gd name="connsiteY66-12768" fmla="*/ 808985 h 3120373"/>
              <a:gd name="connsiteX67-12769" fmla="*/ 0 w 2195098"/>
              <a:gd name="connsiteY67-12770" fmla="*/ 693416 h 3120373"/>
              <a:gd name="connsiteX68-12771" fmla="*/ 0 w 2195098"/>
              <a:gd name="connsiteY68-12772" fmla="*/ 577847 h 3120373"/>
              <a:gd name="connsiteX69-12773" fmla="*/ 0 w 2195098"/>
              <a:gd name="connsiteY69-12774" fmla="*/ 462277 h 3120373"/>
              <a:gd name="connsiteX70-12775" fmla="*/ 0 w 2195098"/>
              <a:gd name="connsiteY70-12776" fmla="*/ 346708 h 3120373"/>
              <a:gd name="connsiteX71-12777" fmla="*/ 0 w 2195098"/>
              <a:gd name="connsiteY71-12778" fmla="*/ 231139 h 3120373"/>
              <a:gd name="connsiteX72-12779" fmla="*/ 0 w 2195098"/>
              <a:gd name="connsiteY72-12780" fmla="*/ 115569 h 3120373"/>
              <a:gd name="connsiteX73-12781" fmla="*/ 0 w 2195098"/>
              <a:gd name="connsiteY73-12782" fmla="*/ 0 h 3120373"/>
              <a:gd name="connsiteX74-12783" fmla="*/ 81300 w 2195098"/>
              <a:gd name="connsiteY74-12784" fmla="*/ 0 h 3120373"/>
              <a:gd name="connsiteX75-12785" fmla="*/ 162600 w 2195098"/>
              <a:gd name="connsiteY75-12786" fmla="*/ 0 h 3120373"/>
              <a:gd name="connsiteX76-12787" fmla="*/ 243900 w 2195098"/>
              <a:gd name="connsiteY76-12788" fmla="*/ 0 h 3120373"/>
              <a:gd name="connsiteX77-12789" fmla="*/ 325199 w 2195098"/>
              <a:gd name="connsiteY77-12790" fmla="*/ 0 h 3120373"/>
              <a:gd name="connsiteX78-12791" fmla="*/ 406499 w 2195098"/>
              <a:gd name="connsiteY78-12792" fmla="*/ 0 h 3120373"/>
              <a:gd name="connsiteX79-12793" fmla="*/ 487799 w 2195098"/>
              <a:gd name="connsiteY79-12794" fmla="*/ 0 h 3120373"/>
              <a:gd name="connsiteX80-12795" fmla="*/ 569099 w 2195098"/>
              <a:gd name="connsiteY80-12796" fmla="*/ 0 h 3120373"/>
              <a:gd name="connsiteX81-12797" fmla="*/ 650399 w 2195098"/>
              <a:gd name="connsiteY81-12798" fmla="*/ 0 h 3120373"/>
              <a:gd name="connsiteX82-12799" fmla="*/ 731699 w 2195098"/>
              <a:gd name="connsiteY82-12800" fmla="*/ 0 h 3120373"/>
              <a:gd name="connsiteX83-12801" fmla="*/ 812999 w 2195098"/>
              <a:gd name="connsiteY83-12802" fmla="*/ 0 h 3120373"/>
              <a:gd name="connsiteX84-12803" fmla="*/ 894299 w 2195098"/>
              <a:gd name="connsiteY84-12804" fmla="*/ 0 h 3120373"/>
              <a:gd name="connsiteX85-12805" fmla="*/ 975599 w 2195098"/>
              <a:gd name="connsiteY85-12806" fmla="*/ 0 h 3120373"/>
              <a:gd name="connsiteX86-12807" fmla="*/ 1056899 w 2195098"/>
              <a:gd name="connsiteY86-12808" fmla="*/ 0 h 3120373"/>
              <a:gd name="connsiteX87-12809" fmla="*/ 1138199 w 2195098"/>
              <a:gd name="connsiteY87-12810" fmla="*/ 0 h 3120373"/>
              <a:gd name="connsiteX88-12811" fmla="*/ 1219499 w 2195098"/>
              <a:gd name="connsiteY88-12812" fmla="*/ 0 h 3120373"/>
              <a:gd name="connsiteX89-12813" fmla="*/ 1300799 w 2195098"/>
              <a:gd name="connsiteY89-12814" fmla="*/ 0 h 3120373"/>
              <a:gd name="connsiteX90-12815" fmla="*/ 1382099 w 2195098"/>
              <a:gd name="connsiteY90-12816" fmla="*/ 0 h 3120373"/>
              <a:gd name="connsiteX91-12817" fmla="*/ 1463399 w 2195098"/>
              <a:gd name="connsiteY91-12818" fmla="*/ 0 h 3120373"/>
              <a:gd name="connsiteX92-12819" fmla="*/ 1544699 w 2195098"/>
              <a:gd name="connsiteY92-12820" fmla="*/ 0 h 3120373"/>
              <a:gd name="connsiteX93-12821" fmla="*/ 1625999 w 2195098"/>
              <a:gd name="connsiteY93-12822" fmla="*/ 0 h 3120373"/>
              <a:gd name="connsiteX94-12823" fmla="*/ 1707299 w 2195098"/>
              <a:gd name="connsiteY94-12824" fmla="*/ 0 h 3120373"/>
              <a:gd name="connsiteX95-12825" fmla="*/ 1788599 w 2195098"/>
              <a:gd name="connsiteY95-12826" fmla="*/ 0 h 3120373"/>
              <a:gd name="connsiteX96-12827" fmla="*/ 1869898 w 2195098"/>
              <a:gd name="connsiteY96-12828" fmla="*/ 0 h 3120373"/>
              <a:gd name="connsiteX97-12829" fmla="*/ 1951198 w 2195098"/>
              <a:gd name="connsiteY97-12830" fmla="*/ 0 h 3120373"/>
              <a:gd name="connsiteX98-12831" fmla="*/ 2032498 w 2195098"/>
              <a:gd name="connsiteY98-12832" fmla="*/ 0 h 3120373"/>
              <a:gd name="connsiteX99-12833" fmla="*/ 2113798 w 2195098"/>
              <a:gd name="connsiteY99-12834" fmla="*/ 0 h 3120373"/>
              <a:gd name="connsiteX100-12835" fmla="*/ 2195098 w 2195098"/>
              <a:gd name="connsiteY100-12836" fmla="*/ 0 h 3120373"/>
              <a:gd name="connsiteX101-12837" fmla="*/ 2195098 w 2195098"/>
              <a:gd name="connsiteY101-12838" fmla="*/ 115569 h 3120373"/>
              <a:gd name="connsiteX102-12839" fmla="*/ 2195098 w 2195098"/>
              <a:gd name="connsiteY102-12840" fmla="*/ 231139 h 3120373"/>
              <a:gd name="connsiteX103-12841" fmla="*/ 2195098 w 2195098"/>
              <a:gd name="connsiteY103-12842" fmla="*/ 346708 h 3120373"/>
              <a:gd name="connsiteX104-12843" fmla="*/ 2195098 w 2195098"/>
              <a:gd name="connsiteY104-12844" fmla="*/ 462278 h 3120373"/>
              <a:gd name="connsiteX0-12845" fmla="*/ 2195098 w 2195098"/>
              <a:gd name="connsiteY0-12846" fmla="*/ 1040125 h 3120373"/>
              <a:gd name="connsiteX1-12847" fmla="*/ 2195098 w 2195098"/>
              <a:gd name="connsiteY1-12848" fmla="*/ 1155694 h 3120373"/>
              <a:gd name="connsiteX2-12849" fmla="*/ 2195098 w 2195098"/>
              <a:gd name="connsiteY2-12850" fmla="*/ 1271264 h 3120373"/>
              <a:gd name="connsiteX3-12851" fmla="*/ 2195098 w 2195098"/>
              <a:gd name="connsiteY3-12852" fmla="*/ 1386833 h 3120373"/>
              <a:gd name="connsiteX4-12853" fmla="*/ 2195098 w 2195098"/>
              <a:gd name="connsiteY4-12854" fmla="*/ 1502402 h 3120373"/>
              <a:gd name="connsiteX5-12855" fmla="*/ 2195098 w 2195098"/>
              <a:gd name="connsiteY5-12856" fmla="*/ 1617972 h 3120373"/>
              <a:gd name="connsiteX6-12857" fmla="*/ 2195098 w 2195098"/>
              <a:gd name="connsiteY6-12858" fmla="*/ 1733541 h 3120373"/>
              <a:gd name="connsiteX7-12859" fmla="*/ 2195098 w 2195098"/>
              <a:gd name="connsiteY7-12860" fmla="*/ 1849110 h 3120373"/>
              <a:gd name="connsiteX8-12861" fmla="*/ 2195098 w 2195098"/>
              <a:gd name="connsiteY8-12862" fmla="*/ 1964680 h 3120373"/>
              <a:gd name="connsiteX9-12863" fmla="*/ 2195098 w 2195098"/>
              <a:gd name="connsiteY9-12864" fmla="*/ 2080249 h 3120373"/>
              <a:gd name="connsiteX10-12865" fmla="*/ 2195098 w 2195098"/>
              <a:gd name="connsiteY10-12866" fmla="*/ 2195818 h 3120373"/>
              <a:gd name="connsiteX11-12867" fmla="*/ 2195098 w 2195098"/>
              <a:gd name="connsiteY11-12868" fmla="*/ 2311388 h 3120373"/>
              <a:gd name="connsiteX12-12869" fmla="*/ 2195098 w 2195098"/>
              <a:gd name="connsiteY12-12870" fmla="*/ 2426957 h 3120373"/>
              <a:gd name="connsiteX13-12871" fmla="*/ 2195098 w 2195098"/>
              <a:gd name="connsiteY13-12872" fmla="*/ 2542526 h 3120373"/>
              <a:gd name="connsiteX14-12873" fmla="*/ 2195098 w 2195098"/>
              <a:gd name="connsiteY14-12874" fmla="*/ 2658096 h 3120373"/>
              <a:gd name="connsiteX15-12875" fmla="*/ 2195098 w 2195098"/>
              <a:gd name="connsiteY15-12876" fmla="*/ 2773665 h 3120373"/>
              <a:gd name="connsiteX16-12877" fmla="*/ 2195098 w 2195098"/>
              <a:gd name="connsiteY16-12878" fmla="*/ 2889234 h 3120373"/>
              <a:gd name="connsiteX17-12879" fmla="*/ 2195098 w 2195098"/>
              <a:gd name="connsiteY17-12880" fmla="*/ 3004804 h 3120373"/>
              <a:gd name="connsiteX18-12881" fmla="*/ 2195098 w 2195098"/>
              <a:gd name="connsiteY18-12882" fmla="*/ 3120373 h 3120373"/>
              <a:gd name="connsiteX19-12883" fmla="*/ 2113798 w 2195098"/>
              <a:gd name="connsiteY19-12884" fmla="*/ 3120373 h 3120373"/>
              <a:gd name="connsiteX20-12885" fmla="*/ 2032498 w 2195098"/>
              <a:gd name="connsiteY20-12886" fmla="*/ 3120373 h 3120373"/>
              <a:gd name="connsiteX21-12887" fmla="*/ 1951198 w 2195098"/>
              <a:gd name="connsiteY21-12888" fmla="*/ 3120373 h 3120373"/>
              <a:gd name="connsiteX22-12889" fmla="*/ 1869898 w 2195098"/>
              <a:gd name="connsiteY22-12890" fmla="*/ 3120373 h 3120373"/>
              <a:gd name="connsiteX23-12891" fmla="*/ 1788599 w 2195098"/>
              <a:gd name="connsiteY23-12892" fmla="*/ 3120373 h 3120373"/>
              <a:gd name="connsiteX24-12893" fmla="*/ 1707299 w 2195098"/>
              <a:gd name="connsiteY24-12894" fmla="*/ 3120373 h 3120373"/>
              <a:gd name="connsiteX25-12895" fmla="*/ 1625999 w 2195098"/>
              <a:gd name="connsiteY25-12896" fmla="*/ 3120373 h 3120373"/>
              <a:gd name="connsiteX26-12897" fmla="*/ 1544699 w 2195098"/>
              <a:gd name="connsiteY26-12898" fmla="*/ 3120373 h 3120373"/>
              <a:gd name="connsiteX27-12899" fmla="*/ 1463399 w 2195098"/>
              <a:gd name="connsiteY27-12900" fmla="*/ 3120373 h 3120373"/>
              <a:gd name="connsiteX28-12901" fmla="*/ 1382099 w 2195098"/>
              <a:gd name="connsiteY28-12902" fmla="*/ 3120373 h 3120373"/>
              <a:gd name="connsiteX29-12903" fmla="*/ 1300799 w 2195098"/>
              <a:gd name="connsiteY29-12904" fmla="*/ 3120373 h 3120373"/>
              <a:gd name="connsiteX30-12905" fmla="*/ 1219499 w 2195098"/>
              <a:gd name="connsiteY30-12906" fmla="*/ 3120373 h 3120373"/>
              <a:gd name="connsiteX31-12907" fmla="*/ 1138199 w 2195098"/>
              <a:gd name="connsiteY31-12908" fmla="*/ 3120373 h 3120373"/>
              <a:gd name="connsiteX32-12909" fmla="*/ 1056899 w 2195098"/>
              <a:gd name="connsiteY32-12910" fmla="*/ 3120373 h 3120373"/>
              <a:gd name="connsiteX33-12911" fmla="*/ 975599 w 2195098"/>
              <a:gd name="connsiteY33-12912" fmla="*/ 3120373 h 3120373"/>
              <a:gd name="connsiteX34-12913" fmla="*/ 894299 w 2195098"/>
              <a:gd name="connsiteY34-12914" fmla="*/ 3120373 h 3120373"/>
              <a:gd name="connsiteX35-12915" fmla="*/ 812999 w 2195098"/>
              <a:gd name="connsiteY35-12916" fmla="*/ 3120373 h 3120373"/>
              <a:gd name="connsiteX36-12917" fmla="*/ 731699 w 2195098"/>
              <a:gd name="connsiteY36-12918" fmla="*/ 3120373 h 3120373"/>
              <a:gd name="connsiteX37-12919" fmla="*/ 650399 w 2195098"/>
              <a:gd name="connsiteY37-12920" fmla="*/ 3120373 h 3120373"/>
              <a:gd name="connsiteX38-12921" fmla="*/ 569099 w 2195098"/>
              <a:gd name="connsiteY38-12922" fmla="*/ 3120373 h 3120373"/>
              <a:gd name="connsiteX39-12923" fmla="*/ 487799 w 2195098"/>
              <a:gd name="connsiteY39-12924" fmla="*/ 3120373 h 3120373"/>
              <a:gd name="connsiteX40-12925" fmla="*/ 406499 w 2195098"/>
              <a:gd name="connsiteY40-12926" fmla="*/ 3120373 h 3120373"/>
              <a:gd name="connsiteX41-12927" fmla="*/ 325199 w 2195098"/>
              <a:gd name="connsiteY41-12928" fmla="*/ 3120373 h 3120373"/>
              <a:gd name="connsiteX42-12929" fmla="*/ 243900 w 2195098"/>
              <a:gd name="connsiteY42-12930" fmla="*/ 3120373 h 3120373"/>
              <a:gd name="connsiteX43-12931" fmla="*/ 162600 w 2195098"/>
              <a:gd name="connsiteY43-12932" fmla="*/ 3120373 h 3120373"/>
              <a:gd name="connsiteX44-12933" fmla="*/ 81300 w 2195098"/>
              <a:gd name="connsiteY44-12934" fmla="*/ 3120373 h 3120373"/>
              <a:gd name="connsiteX45-12935" fmla="*/ 0 w 2195098"/>
              <a:gd name="connsiteY45-12936" fmla="*/ 3120373 h 3120373"/>
              <a:gd name="connsiteX46-12937" fmla="*/ 0 w 2195098"/>
              <a:gd name="connsiteY46-12938" fmla="*/ 3004804 h 3120373"/>
              <a:gd name="connsiteX47-12939" fmla="*/ 0 w 2195098"/>
              <a:gd name="connsiteY47-12940" fmla="*/ 2889234 h 3120373"/>
              <a:gd name="connsiteX48-12941" fmla="*/ 0 w 2195098"/>
              <a:gd name="connsiteY48-12942" fmla="*/ 2773665 h 3120373"/>
              <a:gd name="connsiteX49-12943" fmla="*/ 0 w 2195098"/>
              <a:gd name="connsiteY49-12944" fmla="*/ 2658096 h 3120373"/>
              <a:gd name="connsiteX50-12945" fmla="*/ 0 w 2195098"/>
              <a:gd name="connsiteY50-12946" fmla="*/ 2542526 h 3120373"/>
              <a:gd name="connsiteX51-12947" fmla="*/ 0 w 2195098"/>
              <a:gd name="connsiteY51-12948" fmla="*/ 2426957 h 3120373"/>
              <a:gd name="connsiteX52-12949" fmla="*/ 0 w 2195098"/>
              <a:gd name="connsiteY52-12950" fmla="*/ 2311388 h 3120373"/>
              <a:gd name="connsiteX53-12951" fmla="*/ 0 w 2195098"/>
              <a:gd name="connsiteY53-12952" fmla="*/ 2195818 h 3120373"/>
              <a:gd name="connsiteX54-12953" fmla="*/ 0 w 2195098"/>
              <a:gd name="connsiteY54-12954" fmla="*/ 2080249 h 3120373"/>
              <a:gd name="connsiteX55-12955" fmla="*/ 0 w 2195098"/>
              <a:gd name="connsiteY55-12956" fmla="*/ 1964680 h 3120373"/>
              <a:gd name="connsiteX56-12957" fmla="*/ 0 w 2195098"/>
              <a:gd name="connsiteY56-12958" fmla="*/ 1849110 h 3120373"/>
              <a:gd name="connsiteX57-12959" fmla="*/ 0 w 2195098"/>
              <a:gd name="connsiteY57-12960" fmla="*/ 1733541 h 3120373"/>
              <a:gd name="connsiteX58-12961" fmla="*/ 0 w 2195098"/>
              <a:gd name="connsiteY58-12962" fmla="*/ 1617971 h 3120373"/>
              <a:gd name="connsiteX59-12963" fmla="*/ 0 w 2195098"/>
              <a:gd name="connsiteY59-12964" fmla="*/ 1502402 h 3120373"/>
              <a:gd name="connsiteX60-12965" fmla="*/ 0 w 2195098"/>
              <a:gd name="connsiteY60-12966" fmla="*/ 1386832 h 3120373"/>
              <a:gd name="connsiteX61-12967" fmla="*/ 0 w 2195098"/>
              <a:gd name="connsiteY61-12968" fmla="*/ 1271263 h 3120373"/>
              <a:gd name="connsiteX62-12969" fmla="*/ 0 w 2195098"/>
              <a:gd name="connsiteY62-12970" fmla="*/ 1155693 h 3120373"/>
              <a:gd name="connsiteX63-12971" fmla="*/ 0 w 2195098"/>
              <a:gd name="connsiteY63-12972" fmla="*/ 1040124 h 3120373"/>
              <a:gd name="connsiteX64-12973" fmla="*/ 0 w 2195098"/>
              <a:gd name="connsiteY64-12974" fmla="*/ 924555 h 3120373"/>
              <a:gd name="connsiteX65-12975" fmla="*/ 0 w 2195098"/>
              <a:gd name="connsiteY65-12976" fmla="*/ 808985 h 3120373"/>
              <a:gd name="connsiteX66-12977" fmla="*/ 0 w 2195098"/>
              <a:gd name="connsiteY66-12978" fmla="*/ 693416 h 3120373"/>
              <a:gd name="connsiteX67-12979" fmla="*/ 0 w 2195098"/>
              <a:gd name="connsiteY67-12980" fmla="*/ 577847 h 3120373"/>
              <a:gd name="connsiteX68-12981" fmla="*/ 0 w 2195098"/>
              <a:gd name="connsiteY68-12982" fmla="*/ 462277 h 3120373"/>
              <a:gd name="connsiteX69-12983" fmla="*/ 0 w 2195098"/>
              <a:gd name="connsiteY69-12984" fmla="*/ 346708 h 3120373"/>
              <a:gd name="connsiteX70-12985" fmla="*/ 0 w 2195098"/>
              <a:gd name="connsiteY70-12986" fmla="*/ 231139 h 3120373"/>
              <a:gd name="connsiteX71-12987" fmla="*/ 0 w 2195098"/>
              <a:gd name="connsiteY71-12988" fmla="*/ 115569 h 3120373"/>
              <a:gd name="connsiteX72-12989" fmla="*/ 0 w 2195098"/>
              <a:gd name="connsiteY72-12990" fmla="*/ 0 h 3120373"/>
              <a:gd name="connsiteX73-12991" fmla="*/ 81300 w 2195098"/>
              <a:gd name="connsiteY73-12992" fmla="*/ 0 h 3120373"/>
              <a:gd name="connsiteX74-12993" fmla="*/ 162600 w 2195098"/>
              <a:gd name="connsiteY74-12994" fmla="*/ 0 h 3120373"/>
              <a:gd name="connsiteX75-12995" fmla="*/ 243900 w 2195098"/>
              <a:gd name="connsiteY75-12996" fmla="*/ 0 h 3120373"/>
              <a:gd name="connsiteX76-12997" fmla="*/ 325199 w 2195098"/>
              <a:gd name="connsiteY76-12998" fmla="*/ 0 h 3120373"/>
              <a:gd name="connsiteX77-12999" fmla="*/ 406499 w 2195098"/>
              <a:gd name="connsiteY77-13000" fmla="*/ 0 h 3120373"/>
              <a:gd name="connsiteX78-13001" fmla="*/ 487799 w 2195098"/>
              <a:gd name="connsiteY78-13002" fmla="*/ 0 h 3120373"/>
              <a:gd name="connsiteX79-13003" fmla="*/ 569099 w 2195098"/>
              <a:gd name="connsiteY79-13004" fmla="*/ 0 h 3120373"/>
              <a:gd name="connsiteX80-13005" fmla="*/ 650399 w 2195098"/>
              <a:gd name="connsiteY80-13006" fmla="*/ 0 h 3120373"/>
              <a:gd name="connsiteX81-13007" fmla="*/ 731699 w 2195098"/>
              <a:gd name="connsiteY81-13008" fmla="*/ 0 h 3120373"/>
              <a:gd name="connsiteX82-13009" fmla="*/ 812999 w 2195098"/>
              <a:gd name="connsiteY82-13010" fmla="*/ 0 h 3120373"/>
              <a:gd name="connsiteX83-13011" fmla="*/ 894299 w 2195098"/>
              <a:gd name="connsiteY83-13012" fmla="*/ 0 h 3120373"/>
              <a:gd name="connsiteX84-13013" fmla="*/ 975599 w 2195098"/>
              <a:gd name="connsiteY84-13014" fmla="*/ 0 h 3120373"/>
              <a:gd name="connsiteX85-13015" fmla="*/ 1056899 w 2195098"/>
              <a:gd name="connsiteY85-13016" fmla="*/ 0 h 3120373"/>
              <a:gd name="connsiteX86-13017" fmla="*/ 1138199 w 2195098"/>
              <a:gd name="connsiteY86-13018" fmla="*/ 0 h 3120373"/>
              <a:gd name="connsiteX87-13019" fmla="*/ 1219499 w 2195098"/>
              <a:gd name="connsiteY87-13020" fmla="*/ 0 h 3120373"/>
              <a:gd name="connsiteX88-13021" fmla="*/ 1300799 w 2195098"/>
              <a:gd name="connsiteY88-13022" fmla="*/ 0 h 3120373"/>
              <a:gd name="connsiteX89-13023" fmla="*/ 1382099 w 2195098"/>
              <a:gd name="connsiteY89-13024" fmla="*/ 0 h 3120373"/>
              <a:gd name="connsiteX90-13025" fmla="*/ 1463399 w 2195098"/>
              <a:gd name="connsiteY90-13026" fmla="*/ 0 h 3120373"/>
              <a:gd name="connsiteX91-13027" fmla="*/ 1544699 w 2195098"/>
              <a:gd name="connsiteY91-13028" fmla="*/ 0 h 3120373"/>
              <a:gd name="connsiteX92-13029" fmla="*/ 1625999 w 2195098"/>
              <a:gd name="connsiteY92-13030" fmla="*/ 0 h 3120373"/>
              <a:gd name="connsiteX93-13031" fmla="*/ 1707299 w 2195098"/>
              <a:gd name="connsiteY93-13032" fmla="*/ 0 h 3120373"/>
              <a:gd name="connsiteX94-13033" fmla="*/ 1788599 w 2195098"/>
              <a:gd name="connsiteY94-13034" fmla="*/ 0 h 3120373"/>
              <a:gd name="connsiteX95-13035" fmla="*/ 1869898 w 2195098"/>
              <a:gd name="connsiteY95-13036" fmla="*/ 0 h 3120373"/>
              <a:gd name="connsiteX96-13037" fmla="*/ 1951198 w 2195098"/>
              <a:gd name="connsiteY96-13038" fmla="*/ 0 h 3120373"/>
              <a:gd name="connsiteX97-13039" fmla="*/ 2032498 w 2195098"/>
              <a:gd name="connsiteY97-13040" fmla="*/ 0 h 3120373"/>
              <a:gd name="connsiteX98-13041" fmla="*/ 2113798 w 2195098"/>
              <a:gd name="connsiteY98-13042" fmla="*/ 0 h 3120373"/>
              <a:gd name="connsiteX99-13043" fmla="*/ 2195098 w 2195098"/>
              <a:gd name="connsiteY99-13044" fmla="*/ 0 h 3120373"/>
              <a:gd name="connsiteX100-13045" fmla="*/ 2195098 w 2195098"/>
              <a:gd name="connsiteY100-13046" fmla="*/ 115569 h 3120373"/>
              <a:gd name="connsiteX101-13047" fmla="*/ 2195098 w 2195098"/>
              <a:gd name="connsiteY101-13048" fmla="*/ 231139 h 3120373"/>
              <a:gd name="connsiteX102-13049" fmla="*/ 2195098 w 2195098"/>
              <a:gd name="connsiteY102-13050" fmla="*/ 346708 h 3120373"/>
              <a:gd name="connsiteX103-13051" fmla="*/ 2195098 w 2195098"/>
              <a:gd name="connsiteY103-13052" fmla="*/ 462278 h 3120373"/>
              <a:gd name="connsiteX0-13053" fmla="*/ 2195098 w 2195098"/>
              <a:gd name="connsiteY0-13054" fmla="*/ 1155694 h 3120373"/>
              <a:gd name="connsiteX1-13055" fmla="*/ 2195098 w 2195098"/>
              <a:gd name="connsiteY1-13056" fmla="*/ 1271264 h 3120373"/>
              <a:gd name="connsiteX2-13057" fmla="*/ 2195098 w 2195098"/>
              <a:gd name="connsiteY2-13058" fmla="*/ 1386833 h 3120373"/>
              <a:gd name="connsiteX3-13059" fmla="*/ 2195098 w 2195098"/>
              <a:gd name="connsiteY3-13060" fmla="*/ 1502402 h 3120373"/>
              <a:gd name="connsiteX4-13061" fmla="*/ 2195098 w 2195098"/>
              <a:gd name="connsiteY4-13062" fmla="*/ 1617972 h 3120373"/>
              <a:gd name="connsiteX5-13063" fmla="*/ 2195098 w 2195098"/>
              <a:gd name="connsiteY5-13064" fmla="*/ 1733541 h 3120373"/>
              <a:gd name="connsiteX6-13065" fmla="*/ 2195098 w 2195098"/>
              <a:gd name="connsiteY6-13066" fmla="*/ 1849110 h 3120373"/>
              <a:gd name="connsiteX7-13067" fmla="*/ 2195098 w 2195098"/>
              <a:gd name="connsiteY7-13068" fmla="*/ 1964680 h 3120373"/>
              <a:gd name="connsiteX8-13069" fmla="*/ 2195098 w 2195098"/>
              <a:gd name="connsiteY8-13070" fmla="*/ 2080249 h 3120373"/>
              <a:gd name="connsiteX9-13071" fmla="*/ 2195098 w 2195098"/>
              <a:gd name="connsiteY9-13072" fmla="*/ 2195818 h 3120373"/>
              <a:gd name="connsiteX10-13073" fmla="*/ 2195098 w 2195098"/>
              <a:gd name="connsiteY10-13074" fmla="*/ 2311388 h 3120373"/>
              <a:gd name="connsiteX11-13075" fmla="*/ 2195098 w 2195098"/>
              <a:gd name="connsiteY11-13076" fmla="*/ 2426957 h 3120373"/>
              <a:gd name="connsiteX12-13077" fmla="*/ 2195098 w 2195098"/>
              <a:gd name="connsiteY12-13078" fmla="*/ 2542526 h 3120373"/>
              <a:gd name="connsiteX13-13079" fmla="*/ 2195098 w 2195098"/>
              <a:gd name="connsiteY13-13080" fmla="*/ 2658096 h 3120373"/>
              <a:gd name="connsiteX14-13081" fmla="*/ 2195098 w 2195098"/>
              <a:gd name="connsiteY14-13082" fmla="*/ 2773665 h 3120373"/>
              <a:gd name="connsiteX15-13083" fmla="*/ 2195098 w 2195098"/>
              <a:gd name="connsiteY15-13084" fmla="*/ 2889234 h 3120373"/>
              <a:gd name="connsiteX16-13085" fmla="*/ 2195098 w 2195098"/>
              <a:gd name="connsiteY16-13086" fmla="*/ 3004804 h 3120373"/>
              <a:gd name="connsiteX17-13087" fmla="*/ 2195098 w 2195098"/>
              <a:gd name="connsiteY17-13088" fmla="*/ 3120373 h 3120373"/>
              <a:gd name="connsiteX18-13089" fmla="*/ 2113798 w 2195098"/>
              <a:gd name="connsiteY18-13090" fmla="*/ 3120373 h 3120373"/>
              <a:gd name="connsiteX19-13091" fmla="*/ 2032498 w 2195098"/>
              <a:gd name="connsiteY19-13092" fmla="*/ 3120373 h 3120373"/>
              <a:gd name="connsiteX20-13093" fmla="*/ 1951198 w 2195098"/>
              <a:gd name="connsiteY20-13094" fmla="*/ 3120373 h 3120373"/>
              <a:gd name="connsiteX21-13095" fmla="*/ 1869898 w 2195098"/>
              <a:gd name="connsiteY21-13096" fmla="*/ 3120373 h 3120373"/>
              <a:gd name="connsiteX22-13097" fmla="*/ 1788599 w 2195098"/>
              <a:gd name="connsiteY22-13098" fmla="*/ 3120373 h 3120373"/>
              <a:gd name="connsiteX23-13099" fmla="*/ 1707299 w 2195098"/>
              <a:gd name="connsiteY23-13100" fmla="*/ 3120373 h 3120373"/>
              <a:gd name="connsiteX24-13101" fmla="*/ 1625999 w 2195098"/>
              <a:gd name="connsiteY24-13102" fmla="*/ 3120373 h 3120373"/>
              <a:gd name="connsiteX25-13103" fmla="*/ 1544699 w 2195098"/>
              <a:gd name="connsiteY25-13104" fmla="*/ 3120373 h 3120373"/>
              <a:gd name="connsiteX26-13105" fmla="*/ 1463399 w 2195098"/>
              <a:gd name="connsiteY26-13106" fmla="*/ 3120373 h 3120373"/>
              <a:gd name="connsiteX27-13107" fmla="*/ 1382099 w 2195098"/>
              <a:gd name="connsiteY27-13108" fmla="*/ 3120373 h 3120373"/>
              <a:gd name="connsiteX28-13109" fmla="*/ 1300799 w 2195098"/>
              <a:gd name="connsiteY28-13110" fmla="*/ 3120373 h 3120373"/>
              <a:gd name="connsiteX29-13111" fmla="*/ 1219499 w 2195098"/>
              <a:gd name="connsiteY29-13112" fmla="*/ 3120373 h 3120373"/>
              <a:gd name="connsiteX30-13113" fmla="*/ 1138199 w 2195098"/>
              <a:gd name="connsiteY30-13114" fmla="*/ 3120373 h 3120373"/>
              <a:gd name="connsiteX31-13115" fmla="*/ 1056899 w 2195098"/>
              <a:gd name="connsiteY31-13116" fmla="*/ 3120373 h 3120373"/>
              <a:gd name="connsiteX32-13117" fmla="*/ 975599 w 2195098"/>
              <a:gd name="connsiteY32-13118" fmla="*/ 3120373 h 3120373"/>
              <a:gd name="connsiteX33-13119" fmla="*/ 894299 w 2195098"/>
              <a:gd name="connsiteY33-13120" fmla="*/ 3120373 h 3120373"/>
              <a:gd name="connsiteX34-13121" fmla="*/ 812999 w 2195098"/>
              <a:gd name="connsiteY34-13122" fmla="*/ 3120373 h 3120373"/>
              <a:gd name="connsiteX35-13123" fmla="*/ 731699 w 2195098"/>
              <a:gd name="connsiteY35-13124" fmla="*/ 3120373 h 3120373"/>
              <a:gd name="connsiteX36-13125" fmla="*/ 650399 w 2195098"/>
              <a:gd name="connsiteY36-13126" fmla="*/ 3120373 h 3120373"/>
              <a:gd name="connsiteX37-13127" fmla="*/ 569099 w 2195098"/>
              <a:gd name="connsiteY37-13128" fmla="*/ 3120373 h 3120373"/>
              <a:gd name="connsiteX38-13129" fmla="*/ 487799 w 2195098"/>
              <a:gd name="connsiteY38-13130" fmla="*/ 3120373 h 3120373"/>
              <a:gd name="connsiteX39-13131" fmla="*/ 406499 w 2195098"/>
              <a:gd name="connsiteY39-13132" fmla="*/ 3120373 h 3120373"/>
              <a:gd name="connsiteX40-13133" fmla="*/ 325199 w 2195098"/>
              <a:gd name="connsiteY40-13134" fmla="*/ 3120373 h 3120373"/>
              <a:gd name="connsiteX41-13135" fmla="*/ 243900 w 2195098"/>
              <a:gd name="connsiteY41-13136" fmla="*/ 3120373 h 3120373"/>
              <a:gd name="connsiteX42-13137" fmla="*/ 162600 w 2195098"/>
              <a:gd name="connsiteY42-13138" fmla="*/ 3120373 h 3120373"/>
              <a:gd name="connsiteX43-13139" fmla="*/ 81300 w 2195098"/>
              <a:gd name="connsiteY43-13140" fmla="*/ 3120373 h 3120373"/>
              <a:gd name="connsiteX44-13141" fmla="*/ 0 w 2195098"/>
              <a:gd name="connsiteY44-13142" fmla="*/ 3120373 h 3120373"/>
              <a:gd name="connsiteX45-13143" fmla="*/ 0 w 2195098"/>
              <a:gd name="connsiteY45-13144" fmla="*/ 3004804 h 3120373"/>
              <a:gd name="connsiteX46-13145" fmla="*/ 0 w 2195098"/>
              <a:gd name="connsiteY46-13146" fmla="*/ 2889234 h 3120373"/>
              <a:gd name="connsiteX47-13147" fmla="*/ 0 w 2195098"/>
              <a:gd name="connsiteY47-13148" fmla="*/ 2773665 h 3120373"/>
              <a:gd name="connsiteX48-13149" fmla="*/ 0 w 2195098"/>
              <a:gd name="connsiteY48-13150" fmla="*/ 2658096 h 3120373"/>
              <a:gd name="connsiteX49-13151" fmla="*/ 0 w 2195098"/>
              <a:gd name="connsiteY49-13152" fmla="*/ 2542526 h 3120373"/>
              <a:gd name="connsiteX50-13153" fmla="*/ 0 w 2195098"/>
              <a:gd name="connsiteY50-13154" fmla="*/ 2426957 h 3120373"/>
              <a:gd name="connsiteX51-13155" fmla="*/ 0 w 2195098"/>
              <a:gd name="connsiteY51-13156" fmla="*/ 2311388 h 3120373"/>
              <a:gd name="connsiteX52-13157" fmla="*/ 0 w 2195098"/>
              <a:gd name="connsiteY52-13158" fmla="*/ 2195818 h 3120373"/>
              <a:gd name="connsiteX53-13159" fmla="*/ 0 w 2195098"/>
              <a:gd name="connsiteY53-13160" fmla="*/ 2080249 h 3120373"/>
              <a:gd name="connsiteX54-13161" fmla="*/ 0 w 2195098"/>
              <a:gd name="connsiteY54-13162" fmla="*/ 1964680 h 3120373"/>
              <a:gd name="connsiteX55-13163" fmla="*/ 0 w 2195098"/>
              <a:gd name="connsiteY55-13164" fmla="*/ 1849110 h 3120373"/>
              <a:gd name="connsiteX56-13165" fmla="*/ 0 w 2195098"/>
              <a:gd name="connsiteY56-13166" fmla="*/ 1733541 h 3120373"/>
              <a:gd name="connsiteX57-13167" fmla="*/ 0 w 2195098"/>
              <a:gd name="connsiteY57-13168" fmla="*/ 1617971 h 3120373"/>
              <a:gd name="connsiteX58-13169" fmla="*/ 0 w 2195098"/>
              <a:gd name="connsiteY58-13170" fmla="*/ 1502402 h 3120373"/>
              <a:gd name="connsiteX59-13171" fmla="*/ 0 w 2195098"/>
              <a:gd name="connsiteY59-13172" fmla="*/ 1386832 h 3120373"/>
              <a:gd name="connsiteX60-13173" fmla="*/ 0 w 2195098"/>
              <a:gd name="connsiteY60-13174" fmla="*/ 1271263 h 3120373"/>
              <a:gd name="connsiteX61-13175" fmla="*/ 0 w 2195098"/>
              <a:gd name="connsiteY61-13176" fmla="*/ 1155693 h 3120373"/>
              <a:gd name="connsiteX62-13177" fmla="*/ 0 w 2195098"/>
              <a:gd name="connsiteY62-13178" fmla="*/ 1040124 h 3120373"/>
              <a:gd name="connsiteX63-13179" fmla="*/ 0 w 2195098"/>
              <a:gd name="connsiteY63-13180" fmla="*/ 924555 h 3120373"/>
              <a:gd name="connsiteX64-13181" fmla="*/ 0 w 2195098"/>
              <a:gd name="connsiteY64-13182" fmla="*/ 808985 h 3120373"/>
              <a:gd name="connsiteX65-13183" fmla="*/ 0 w 2195098"/>
              <a:gd name="connsiteY65-13184" fmla="*/ 693416 h 3120373"/>
              <a:gd name="connsiteX66-13185" fmla="*/ 0 w 2195098"/>
              <a:gd name="connsiteY66-13186" fmla="*/ 577847 h 3120373"/>
              <a:gd name="connsiteX67-13187" fmla="*/ 0 w 2195098"/>
              <a:gd name="connsiteY67-13188" fmla="*/ 462277 h 3120373"/>
              <a:gd name="connsiteX68-13189" fmla="*/ 0 w 2195098"/>
              <a:gd name="connsiteY68-13190" fmla="*/ 346708 h 3120373"/>
              <a:gd name="connsiteX69-13191" fmla="*/ 0 w 2195098"/>
              <a:gd name="connsiteY69-13192" fmla="*/ 231139 h 3120373"/>
              <a:gd name="connsiteX70-13193" fmla="*/ 0 w 2195098"/>
              <a:gd name="connsiteY70-13194" fmla="*/ 115569 h 3120373"/>
              <a:gd name="connsiteX71-13195" fmla="*/ 0 w 2195098"/>
              <a:gd name="connsiteY71-13196" fmla="*/ 0 h 3120373"/>
              <a:gd name="connsiteX72-13197" fmla="*/ 81300 w 2195098"/>
              <a:gd name="connsiteY72-13198" fmla="*/ 0 h 3120373"/>
              <a:gd name="connsiteX73-13199" fmla="*/ 162600 w 2195098"/>
              <a:gd name="connsiteY73-13200" fmla="*/ 0 h 3120373"/>
              <a:gd name="connsiteX74-13201" fmla="*/ 243900 w 2195098"/>
              <a:gd name="connsiteY74-13202" fmla="*/ 0 h 3120373"/>
              <a:gd name="connsiteX75-13203" fmla="*/ 325199 w 2195098"/>
              <a:gd name="connsiteY75-13204" fmla="*/ 0 h 3120373"/>
              <a:gd name="connsiteX76-13205" fmla="*/ 406499 w 2195098"/>
              <a:gd name="connsiteY76-13206" fmla="*/ 0 h 3120373"/>
              <a:gd name="connsiteX77-13207" fmla="*/ 487799 w 2195098"/>
              <a:gd name="connsiteY77-13208" fmla="*/ 0 h 3120373"/>
              <a:gd name="connsiteX78-13209" fmla="*/ 569099 w 2195098"/>
              <a:gd name="connsiteY78-13210" fmla="*/ 0 h 3120373"/>
              <a:gd name="connsiteX79-13211" fmla="*/ 650399 w 2195098"/>
              <a:gd name="connsiteY79-13212" fmla="*/ 0 h 3120373"/>
              <a:gd name="connsiteX80-13213" fmla="*/ 731699 w 2195098"/>
              <a:gd name="connsiteY80-13214" fmla="*/ 0 h 3120373"/>
              <a:gd name="connsiteX81-13215" fmla="*/ 812999 w 2195098"/>
              <a:gd name="connsiteY81-13216" fmla="*/ 0 h 3120373"/>
              <a:gd name="connsiteX82-13217" fmla="*/ 894299 w 2195098"/>
              <a:gd name="connsiteY82-13218" fmla="*/ 0 h 3120373"/>
              <a:gd name="connsiteX83-13219" fmla="*/ 975599 w 2195098"/>
              <a:gd name="connsiteY83-13220" fmla="*/ 0 h 3120373"/>
              <a:gd name="connsiteX84-13221" fmla="*/ 1056899 w 2195098"/>
              <a:gd name="connsiteY84-13222" fmla="*/ 0 h 3120373"/>
              <a:gd name="connsiteX85-13223" fmla="*/ 1138199 w 2195098"/>
              <a:gd name="connsiteY85-13224" fmla="*/ 0 h 3120373"/>
              <a:gd name="connsiteX86-13225" fmla="*/ 1219499 w 2195098"/>
              <a:gd name="connsiteY86-13226" fmla="*/ 0 h 3120373"/>
              <a:gd name="connsiteX87-13227" fmla="*/ 1300799 w 2195098"/>
              <a:gd name="connsiteY87-13228" fmla="*/ 0 h 3120373"/>
              <a:gd name="connsiteX88-13229" fmla="*/ 1382099 w 2195098"/>
              <a:gd name="connsiteY88-13230" fmla="*/ 0 h 3120373"/>
              <a:gd name="connsiteX89-13231" fmla="*/ 1463399 w 2195098"/>
              <a:gd name="connsiteY89-13232" fmla="*/ 0 h 3120373"/>
              <a:gd name="connsiteX90-13233" fmla="*/ 1544699 w 2195098"/>
              <a:gd name="connsiteY90-13234" fmla="*/ 0 h 3120373"/>
              <a:gd name="connsiteX91-13235" fmla="*/ 1625999 w 2195098"/>
              <a:gd name="connsiteY91-13236" fmla="*/ 0 h 3120373"/>
              <a:gd name="connsiteX92-13237" fmla="*/ 1707299 w 2195098"/>
              <a:gd name="connsiteY92-13238" fmla="*/ 0 h 3120373"/>
              <a:gd name="connsiteX93-13239" fmla="*/ 1788599 w 2195098"/>
              <a:gd name="connsiteY93-13240" fmla="*/ 0 h 3120373"/>
              <a:gd name="connsiteX94-13241" fmla="*/ 1869898 w 2195098"/>
              <a:gd name="connsiteY94-13242" fmla="*/ 0 h 3120373"/>
              <a:gd name="connsiteX95-13243" fmla="*/ 1951198 w 2195098"/>
              <a:gd name="connsiteY95-13244" fmla="*/ 0 h 3120373"/>
              <a:gd name="connsiteX96-13245" fmla="*/ 2032498 w 2195098"/>
              <a:gd name="connsiteY96-13246" fmla="*/ 0 h 3120373"/>
              <a:gd name="connsiteX97-13247" fmla="*/ 2113798 w 2195098"/>
              <a:gd name="connsiteY97-13248" fmla="*/ 0 h 3120373"/>
              <a:gd name="connsiteX98-13249" fmla="*/ 2195098 w 2195098"/>
              <a:gd name="connsiteY98-13250" fmla="*/ 0 h 3120373"/>
              <a:gd name="connsiteX99-13251" fmla="*/ 2195098 w 2195098"/>
              <a:gd name="connsiteY99-13252" fmla="*/ 115569 h 3120373"/>
              <a:gd name="connsiteX100-13253" fmla="*/ 2195098 w 2195098"/>
              <a:gd name="connsiteY100-13254" fmla="*/ 231139 h 3120373"/>
              <a:gd name="connsiteX101-13255" fmla="*/ 2195098 w 2195098"/>
              <a:gd name="connsiteY101-13256" fmla="*/ 346708 h 3120373"/>
              <a:gd name="connsiteX102-13257" fmla="*/ 2195098 w 2195098"/>
              <a:gd name="connsiteY102-13258" fmla="*/ 462278 h 3120373"/>
              <a:gd name="connsiteX0-13259" fmla="*/ 2195098 w 2195098"/>
              <a:gd name="connsiteY0-13260" fmla="*/ 1271264 h 3120373"/>
              <a:gd name="connsiteX1-13261" fmla="*/ 2195098 w 2195098"/>
              <a:gd name="connsiteY1-13262" fmla="*/ 1386833 h 3120373"/>
              <a:gd name="connsiteX2-13263" fmla="*/ 2195098 w 2195098"/>
              <a:gd name="connsiteY2-13264" fmla="*/ 1502402 h 3120373"/>
              <a:gd name="connsiteX3-13265" fmla="*/ 2195098 w 2195098"/>
              <a:gd name="connsiteY3-13266" fmla="*/ 1617972 h 3120373"/>
              <a:gd name="connsiteX4-13267" fmla="*/ 2195098 w 2195098"/>
              <a:gd name="connsiteY4-13268" fmla="*/ 1733541 h 3120373"/>
              <a:gd name="connsiteX5-13269" fmla="*/ 2195098 w 2195098"/>
              <a:gd name="connsiteY5-13270" fmla="*/ 1849110 h 3120373"/>
              <a:gd name="connsiteX6-13271" fmla="*/ 2195098 w 2195098"/>
              <a:gd name="connsiteY6-13272" fmla="*/ 1964680 h 3120373"/>
              <a:gd name="connsiteX7-13273" fmla="*/ 2195098 w 2195098"/>
              <a:gd name="connsiteY7-13274" fmla="*/ 2080249 h 3120373"/>
              <a:gd name="connsiteX8-13275" fmla="*/ 2195098 w 2195098"/>
              <a:gd name="connsiteY8-13276" fmla="*/ 2195818 h 3120373"/>
              <a:gd name="connsiteX9-13277" fmla="*/ 2195098 w 2195098"/>
              <a:gd name="connsiteY9-13278" fmla="*/ 2311388 h 3120373"/>
              <a:gd name="connsiteX10-13279" fmla="*/ 2195098 w 2195098"/>
              <a:gd name="connsiteY10-13280" fmla="*/ 2426957 h 3120373"/>
              <a:gd name="connsiteX11-13281" fmla="*/ 2195098 w 2195098"/>
              <a:gd name="connsiteY11-13282" fmla="*/ 2542526 h 3120373"/>
              <a:gd name="connsiteX12-13283" fmla="*/ 2195098 w 2195098"/>
              <a:gd name="connsiteY12-13284" fmla="*/ 2658096 h 3120373"/>
              <a:gd name="connsiteX13-13285" fmla="*/ 2195098 w 2195098"/>
              <a:gd name="connsiteY13-13286" fmla="*/ 2773665 h 3120373"/>
              <a:gd name="connsiteX14-13287" fmla="*/ 2195098 w 2195098"/>
              <a:gd name="connsiteY14-13288" fmla="*/ 2889234 h 3120373"/>
              <a:gd name="connsiteX15-13289" fmla="*/ 2195098 w 2195098"/>
              <a:gd name="connsiteY15-13290" fmla="*/ 3004804 h 3120373"/>
              <a:gd name="connsiteX16-13291" fmla="*/ 2195098 w 2195098"/>
              <a:gd name="connsiteY16-13292" fmla="*/ 3120373 h 3120373"/>
              <a:gd name="connsiteX17-13293" fmla="*/ 2113798 w 2195098"/>
              <a:gd name="connsiteY17-13294" fmla="*/ 3120373 h 3120373"/>
              <a:gd name="connsiteX18-13295" fmla="*/ 2032498 w 2195098"/>
              <a:gd name="connsiteY18-13296" fmla="*/ 3120373 h 3120373"/>
              <a:gd name="connsiteX19-13297" fmla="*/ 1951198 w 2195098"/>
              <a:gd name="connsiteY19-13298" fmla="*/ 3120373 h 3120373"/>
              <a:gd name="connsiteX20-13299" fmla="*/ 1869898 w 2195098"/>
              <a:gd name="connsiteY20-13300" fmla="*/ 3120373 h 3120373"/>
              <a:gd name="connsiteX21-13301" fmla="*/ 1788599 w 2195098"/>
              <a:gd name="connsiteY21-13302" fmla="*/ 3120373 h 3120373"/>
              <a:gd name="connsiteX22-13303" fmla="*/ 1707299 w 2195098"/>
              <a:gd name="connsiteY22-13304" fmla="*/ 3120373 h 3120373"/>
              <a:gd name="connsiteX23-13305" fmla="*/ 1625999 w 2195098"/>
              <a:gd name="connsiteY23-13306" fmla="*/ 3120373 h 3120373"/>
              <a:gd name="connsiteX24-13307" fmla="*/ 1544699 w 2195098"/>
              <a:gd name="connsiteY24-13308" fmla="*/ 3120373 h 3120373"/>
              <a:gd name="connsiteX25-13309" fmla="*/ 1463399 w 2195098"/>
              <a:gd name="connsiteY25-13310" fmla="*/ 3120373 h 3120373"/>
              <a:gd name="connsiteX26-13311" fmla="*/ 1382099 w 2195098"/>
              <a:gd name="connsiteY26-13312" fmla="*/ 3120373 h 3120373"/>
              <a:gd name="connsiteX27-13313" fmla="*/ 1300799 w 2195098"/>
              <a:gd name="connsiteY27-13314" fmla="*/ 3120373 h 3120373"/>
              <a:gd name="connsiteX28-13315" fmla="*/ 1219499 w 2195098"/>
              <a:gd name="connsiteY28-13316" fmla="*/ 3120373 h 3120373"/>
              <a:gd name="connsiteX29-13317" fmla="*/ 1138199 w 2195098"/>
              <a:gd name="connsiteY29-13318" fmla="*/ 3120373 h 3120373"/>
              <a:gd name="connsiteX30-13319" fmla="*/ 1056899 w 2195098"/>
              <a:gd name="connsiteY30-13320" fmla="*/ 3120373 h 3120373"/>
              <a:gd name="connsiteX31-13321" fmla="*/ 975599 w 2195098"/>
              <a:gd name="connsiteY31-13322" fmla="*/ 3120373 h 3120373"/>
              <a:gd name="connsiteX32-13323" fmla="*/ 894299 w 2195098"/>
              <a:gd name="connsiteY32-13324" fmla="*/ 3120373 h 3120373"/>
              <a:gd name="connsiteX33-13325" fmla="*/ 812999 w 2195098"/>
              <a:gd name="connsiteY33-13326" fmla="*/ 3120373 h 3120373"/>
              <a:gd name="connsiteX34-13327" fmla="*/ 731699 w 2195098"/>
              <a:gd name="connsiteY34-13328" fmla="*/ 3120373 h 3120373"/>
              <a:gd name="connsiteX35-13329" fmla="*/ 650399 w 2195098"/>
              <a:gd name="connsiteY35-13330" fmla="*/ 3120373 h 3120373"/>
              <a:gd name="connsiteX36-13331" fmla="*/ 569099 w 2195098"/>
              <a:gd name="connsiteY36-13332" fmla="*/ 3120373 h 3120373"/>
              <a:gd name="connsiteX37-13333" fmla="*/ 487799 w 2195098"/>
              <a:gd name="connsiteY37-13334" fmla="*/ 3120373 h 3120373"/>
              <a:gd name="connsiteX38-13335" fmla="*/ 406499 w 2195098"/>
              <a:gd name="connsiteY38-13336" fmla="*/ 3120373 h 3120373"/>
              <a:gd name="connsiteX39-13337" fmla="*/ 325199 w 2195098"/>
              <a:gd name="connsiteY39-13338" fmla="*/ 3120373 h 3120373"/>
              <a:gd name="connsiteX40-13339" fmla="*/ 243900 w 2195098"/>
              <a:gd name="connsiteY40-13340" fmla="*/ 3120373 h 3120373"/>
              <a:gd name="connsiteX41-13341" fmla="*/ 162600 w 2195098"/>
              <a:gd name="connsiteY41-13342" fmla="*/ 3120373 h 3120373"/>
              <a:gd name="connsiteX42-13343" fmla="*/ 81300 w 2195098"/>
              <a:gd name="connsiteY42-13344" fmla="*/ 3120373 h 3120373"/>
              <a:gd name="connsiteX43-13345" fmla="*/ 0 w 2195098"/>
              <a:gd name="connsiteY43-13346" fmla="*/ 3120373 h 3120373"/>
              <a:gd name="connsiteX44-13347" fmla="*/ 0 w 2195098"/>
              <a:gd name="connsiteY44-13348" fmla="*/ 3004804 h 3120373"/>
              <a:gd name="connsiteX45-13349" fmla="*/ 0 w 2195098"/>
              <a:gd name="connsiteY45-13350" fmla="*/ 2889234 h 3120373"/>
              <a:gd name="connsiteX46-13351" fmla="*/ 0 w 2195098"/>
              <a:gd name="connsiteY46-13352" fmla="*/ 2773665 h 3120373"/>
              <a:gd name="connsiteX47-13353" fmla="*/ 0 w 2195098"/>
              <a:gd name="connsiteY47-13354" fmla="*/ 2658096 h 3120373"/>
              <a:gd name="connsiteX48-13355" fmla="*/ 0 w 2195098"/>
              <a:gd name="connsiteY48-13356" fmla="*/ 2542526 h 3120373"/>
              <a:gd name="connsiteX49-13357" fmla="*/ 0 w 2195098"/>
              <a:gd name="connsiteY49-13358" fmla="*/ 2426957 h 3120373"/>
              <a:gd name="connsiteX50-13359" fmla="*/ 0 w 2195098"/>
              <a:gd name="connsiteY50-13360" fmla="*/ 2311388 h 3120373"/>
              <a:gd name="connsiteX51-13361" fmla="*/ 0 w 2195098"/>
              <a:gd name="connsiteY51-13362" fmla="*/ 2195818 h 3120373"/>
              <a:gd name="connsiteX52-13363" fmla="*/ 0 w 2195098"/>
              <a:gd name="connsiteY52-13364" fmla="*/ 2080249 h 3120373"/>
              <a:gd name="connsiteX53-13365" fmla="*/ 0 w 2195098"/>
              <a:gd name="connsiteY53-13366" fmla="*/ 1964680 h 3120373"/>
              <a:gd name="connsiteX54-13367" fmla="*/ 0 w 2195098"/>
              <a:gd name="connsiteY54-13368" fmla="*/ 1849110 h 3120373"/>
              <a:gd name="connsiteX55-13369" fmla="*/ 0 w 2195098"/>
              <a:gd name="connsiteY55-13370" fmla="*/ 1733541 h 3120373"/>
              <a:gd name="connsiteX56-13371" fmla="*/ 0 w 2195098"/>
              <a:gd name="connsiteY56-13372" fmla="*/ 1617971 h 3120373"/>
              <a:gd name="connsiteX57-13373" fmla="*/ 0 w 2195098"/>
              <a:gd name="connsiteY57-13374" fmla="*/ 1502402 h 3120373"/>
              <a:gd name="connsiteX58-13375" fmla="*/ 0 w 2195098"/>
              <a:gd name="connsiteY58-13376" fmla="*/ 1386832 h 3120373"/>
              <a:gd name="connsiteX59-13377" fmla="*/ 0 w 2195098"/>
              <a:gd name="connsiteY59-13378" fmla="*/ 1271263 h 3120373"/>
              <a:gd name="connsiteX60-13379" fmla="*/ 0 w 2195098"/>
              <a:gd name="connsiteY60-13380" fmla="*/ 1155693 h 3120373"/>
              <a:gd name="connsiteX61-13381" fmla="*/ 0 w 2195098"/>
              <a:gd name="connsiteY61-13382" fmla="*/ 1040124 h 3120373"/>
              <a:gd name="connsiteX62-13383" fmla="*/ 0 w 2195098"/>
              <a:gd name="connsiteY62-13384" fmla="*/ 924555 h 3120373"/>
              <a:gd name="connsiteX63-13385" fmla="*/ 0 w 2195098"/>
              <a:gd name="connsiteY63-13386" fmla="*/ 808985 h 3120373"/>
              <a:gd name="connsiteX64-13387" fmla="*/ 0 w 2195098"/>
              <a:gd name="connsiteY64-13388" fmla="*/ 693416 h 3120373"/>
              <a:gd name="connsiteX65-13389" fmla="*/ 0 w 2195098"/>
              <a:gd name="connsiteY65-13390" fmla="*/ 577847 h 3120373"/>
              <a:gd name="connsiteX66-13391" fmla="*/ 0 w 2195098"/>
              <a:gd name="connsiteY66-13392" fmla="*/ 462277 h 3120373"/>
              <a:gd name="connsiteX67-13393" fmla="*/ 0 w 2195098"/>
              <a:gd name="connsiteY67-13394" fmla="*/ 346708 h 3120373"/>
              <a:gd name="connsiteX68-13395" fmla="*/ 0 w 2195098"/>
              <a:gd name="connsiteY68-13396" fmla="*/ 231139 h 3120373"/>
              <a:gd name="connsiteX69-13397" fmla="*/ 0 w 2195098"/>
              <a:gd name="connsiteY69-13398" fmla="*/ 115569 h 3120373"/>
              <a:gd name="connsiteX70-13399" fmla="*/ 0 w 2195098"/>
              <a:gd name="connsiteY70-13400" fmla="*/ 0 h 3120373"/>
              <a:gd name="connsiteX71-13401" fmla="*/ 81300 w 2195098"/>
              <a:gd name="connsiteY71-13402" fmla="*/ 0 h 3120373"/>
              <a:gd name="connsiteX72-13403" fmla="*/ 162600 w 2195098"/>
              <a:gd name="connsiteY72-13404" fmla="*/ 0 h 3120373"/>
              <a:gd name="connsiteX73-13405" fmla="*/ 243900 w 2195098"/>
              <a:gd name="connsiteY73-13406" fmla="*/ 0 h 3120373"/>
              <a:gd name="connsiteX74-13407" fmla="*/ 325199 w 2195098"/>
              <a:gd name="connsiteY74-13408" fmla="*/ 0 h 3120373"/>
              <a:gd name="connsiteX75-13409" fmla="*/ 406499 w 2195098"/>
              <a:gd name="connsiteY75-13410" fmla="*/ 0 h 3120373"/>
              <a:gd name="connsiteX76-13411" fmla="*/ 487799 w 2195098"/>
              <a:gd name="connsiteY76-13412" fmla="*/ 0 h 3120373"/>
              <a:gd name="connsiteX77-13413" fmla="*/ 569099 w 2195098"/>
              <a:gd name="connsiteY77-13414" fmla="*/ 0 h 3120373"/>
              <a:gd name="connsiteX78-13415" fmla="*/ 650399 w 2195098"/>
              <a:gd name="connsiteY78-13416" fmla="*/ 0 h 3120373"/>
              <a:gd name="connsiteX79-13417" fmla="*/ 731699 w 2195098"/>
              <a:gd name="connsiteY79-13418" fmla="*/ 0 h 3120373"/>
              <a:gd name="connsiteX80-13419" fmla="*/ 812999 w 2195098"/>
              <a:gd name="connsiteY80-13420" fmla="*/ 0 h 3120373"/>
              <a:gd name="connsiteX81-13421" fmla="*/ 894299 w 2195098"/>
              <a:gd name="connsiteY81-13422" fmla="*/ 0 h 3120373"/>
              <a:gd name="connsiteX82-13423" fmla="*/ 975599 w 2195098"/>
              <a:gd name="connsiteY82-13424" fmla="*/ 0 h 3120373"/>
              <a:gd name="connsiteX83-13425" fmla="*/ 1056899 w 2195098"/>
              <a:gd name="connsiteY83-13426" fmla="*/ 0 h 3120373"/>
              <a:gd name="connsiteX84-13427" fmla="*/ 1138199 w 2195098"/>
              <a:gd name="connsiteY84-13428" fmla="*/ 0 h 3120373"/>
              <a:gd name="connsiteX85-13429" fmla="*/ 1219499 w 2195098"/>
              <a:gd name="connsiteY85-13430" fmla="*/ 0 h 3120373"/>
              <a:gd name="connsiteX86-13431" fmla="*/ 1300799 w 2195098"/>
              <a:gd name="connsiteY86-13432" fmla="*/ 0 h 3120373"/>
              <a:gd name="connsiteX87-13433" fmla="*/ 1382099 w 2195098"/>
              <a:gd name="connsiteY87-13434" fmla="*/ 0 h 3120373"/>
              <a:gd name="connsiteX88-13435" fmla="*/ 1463399 w 2195098"/>
              <a:gd name="connsiteY88-13436" fmla="*/ 0 h 3120373"/>
              <a:gd name="connsiteX89-13437" fmla="*/ 1544699 w 2195098"/>
              <a:gd name="connsiteY89-13438" fmla="*/ 0 h 3120373"/>
              <a:gd name="connsiteX90-13439" fmla="*/ 1625999 w 2195098"/>
              <a:gd name="connsiteY90-13440" fmla="*/ 0 h 3120373"/>
              <a:gd name="connsiteX91-13441" fmla="*/ 1707299 w 2195098"/>
              <a:gd name="connsiteY91-13442" fmla="*/ 0 h 3120373"/>
              <a:gd name="connsiteX92-13443" fmla="*/ 1788599 w 2195098"/>
              <a:gd name="connsiteY92-13444" fmla="*/ 0 h 3120373"/>
              <a:gd name="connsiteX93-13445" fmla="*/ 1869898 w 2195098"/>
              <a:gd name="connsiteY93-13446" fmla="*/ 0 h 3120373"/>
              <a:gd name="connsiteX94-13447" fmla="*/ 1951198 w 2195098"/>
              <a:gd name="connsiteY94-13448" fmla="*/ 0 h 3120373"/>
              <a:gd name="connsiteX95-13449" fmla="*/ 2032498 w 2195098"/>
              <a:gd name="connsiteY95-13450" fmla="*/ 0 h 3120373"/>
              <a:gd name="connsiteX96-13451" fmla="*/ 2113798 w 2195098"/>
              <a:gd name="connsiteY96-13452" fmla="*/ 0 h 3120373"/>
              <a:gd name="connsiteX97-13453" fmla="*/ 2195098 w 2195098"/>
              <a:gd name="connsiteY97-13454" fmla="*/ 0 h 3120373"/>
              <a:gd name="connsiteX98-13455" fmla="*/ 2195098 w 2195098"/>
              <a:gd name="connsiteY98-13456" fmla="*/ 115569 h 3120373"/>
              <a:gd name="connsiteX99-13457" fmla="*/ 2195098 w 2195098"/>
              <a:gd name="connsiteY99-13458" fmla="*/ 231139 h 3120373"/>
              <a:gd name="connsiteX100-13459" fmla="*/ 2195098 w 2195098"/>
              <a:gd name="connsiteY100-13460" fmla="*/ 346708 h 3120373"/>
              <a:gd name="connsiteX101-13461" fmla="*/ 2195098 w 2195098"/>
              <a:gd name="connsiteY101-13462" fmla="*/ 462278 h 3120373"/>
              <a:gd name="connsiteX0-13463" fmla="*/ 2195098 w 2195098"/>
              <a:gd name="connsiteY0-13464" fmla="*/ 1386833 h 3120373"/>
              <a:gd name="connsiteX1-13465" fmla="*/ 2195098 w 2195098"/>
              <a:gd name="connsiteY1-13466" fmla="*/ 1502402 h 3120373"/>
              <a:gd name="connsiteX2-13467" fmla="*/ 2195098 w 2195098"/>
              <a:gd name="connsiteY2-13468" fmla="*/ 1617972 h 3120373"/>
              <a:gd name="connsiteX3-13469" fmla="*/ 2195098 w 2195098"/>
              <a:gd name="connsiteY3-13470" fmla="*/ 1733541 h 3120373"/>
              <a:gd name="connsiteX4-13471" fmla="*/ 2195098 w 2195098"/>
              <a:gd name="connsiteY4-13472" fmla="*/ 1849110 h 3120373"/>
              <a:gd name="connsiteX5-13473" fmla="*/ 2195098 w 2195098"/>
              <a:gd name="connsiteY5-13474" fmla="*/ 1964680 h 3120373"/>
              <a:gd name="connsiteX6-13475" fmla="*/ 2195098 w 2195098"/>
              <a:gd name="connsiteY6-13476" fmla="*/ 2080249 h 3120373"/>
              <a:gd name="connsiteX7-13477" fmla="*/ 2195098 w 2195098"/>
              <a:gd name="connsiteY7-13478" fmla="*/ 2195818 h 3120373"/>
              <a:gd name="connsiteX8-13479" fmla="*/ 2195098 w 2195098"/>
              <a:gd name="connsiteY8-13480" fmla="*/ 2311388 h 3120373"/>
              <a:gd name="connsiteX9-13481" fmla="*/ 2195098 w 2195098"/>
              <a:gd name="connsiteY9-13482" fmla="*/ 2426957 h 3120373"/>
              <a:gd name="connsiteX10-13483" fmla="*/ 2195098 w 2195098"/>
              <a:gd name="connsiteY10-13484" fmla="*/ 2542526 h 3120373"/>
              <a:gd name="connsiteX11-13485" fmla="*/ 2195098 w 2195098"/>
              <a:gd name="connsiteY11-13486" fmla="*/ 2658096 h 3120373"/>
              <a:gd name="connsiteX12-13487" fmla="*/ 2195098 w 2195098"/>
              <a:gd name="connsiteY12-13488" fmla="*/ 2773665 h 3120373"/>
              <a:gd name="connsiteX13-13489" fmla="*/ 2195098 w 2195098"/>
              <a:gd name="connsiteY13-13490" fmla="*/ 2889234 h 3120373"/>
              <a:gd name="connsiteX14-13491" fmla="*/ 2195098 w 2195098"/>
              <a:gd name="connsiteY14-13492" fmla="*/ 3004804 h 3120373"/>
              <a:gd name="connsiteX15-13493" fmla="*/ 2195098 w 2195098"/>
              <a:gd name="connsiteY15-13494" fmla="*/ 3120373 h 3120373"/>
              <a:gd name="connsiteX16-13495" fmla="*/ 2113798 w 2195098"/>
              <a:gd name="connsiteY16-13496" fmla="*/ 3120373 h 3120373"/>
              <a:gd name="connsiteX17-13497" fmla="*/ 2032498 w 2195098"/>
              <a:gd name="connsiteY17-13498" fmla="*/ 3120373 h 3120373"/>
              <a:gd name="connsiteX18-13499" fmla="*/ 1951198 w 2195098"/>
              <a:gd name="connsiteY18-13500" fmla="*/ 3120373 h 3120373"/>
              <a:gd name="connsiteX19-13501" fmla="*/ 1869898 w 2195098"/>
              <a:gd name="connsiteY19-13502" fmla="*/ 3120373 h 3120373"/>
              <a:gd name="connsiteX20-13503" fmla="*/ 1788599 w 2195098"/>
              <a:gd name="connsiteY20-13504" fmla="*/ 3120373 h 3120373"/>
              <a:gd name="connsiteX21-13505" fmla="*/ 1707299 w 2195098"/>
              <a:gd name="connsiteY21-13506" fmla="*/ 3120373 h 3120373"/>
              <a:gd name="connsiteX22-13507" fmla="*/ 1625999 w 2195098"/>
              <a:gd name="connsiteY22-13508" fmla="*/ 3120373 h 3120373"/>
              <a:gd name="connsiteX23-13509" fmla="*/ 1544699 w 2195098"/>
              <a:gd name="connsiteY23-13510" fmla="*/ 3120373 h 3120373"/>
              <a:gd name="connsiteX24-13511" fmla="*/ 1463399 w 2195098"/>
              <a:gd name="connsiteY24-13512" fmla="*/ 3120373 h 3120373"/>
              <a:gd name="connsiteX25-13513" fmla="*/ 1382099 w 2195098"/>
              <a:gd name="connsiteY25-13514" fmla="*/ 3120373 h 3120373"/>
              <a:gd name="connsiteX26-13515" fmla="*/ 1300799 w 2195098"/>
              <a:gd name="connsiteY26-13516" fmla="*/ 3120373 h 3120373"/>
              <a:gd name="connsiteX27-13517" fmla="*/ 1219499 w 2195098"/>
              <a:gd name="connsiteY27-13518" fmla="*/ 3120373 h 3120373"/>
              <a:gd name="connsiteX28-13519" fmla="*/ 1138199 w 2195098"/>
              <a:gd name="connsiteY28-13520" fmla="*/ 3120373 h 3120373"/>
              <a:gd name="connsiteX29-13521" fmla="*/ 1056899 w 2195098"/>
              <a:gd name="connsiteY29-13522" fmla="*/ 3120373 h 3120373"/>
              <a:gd name="connsiteX30-13523" fmla="*/ 975599 w 2195098"/>
              <a:gd name="connsiteY30-13524" fmla="*/ 3120373 h 3120373"/>
              <a:gd name="connsiteX31-13525" fmla="*/ 894299 w 2195098"/>
              <a:gd name="connsiteY31-13526" fmla="*/ 3120373 h 3120373"/>
              <a:gd name="connsiteX32-13527" fmla="*/ 812999 w 2195098"/>
              <a:gd name="connsiteY32-13528" fmla="*/ 3120373 h 3120373"/>
              <a:gd name="connsiteX33-13529" fmla="*/ 731699 w 2195098"/>
              <a:gd name="connsiteY33-13530" fmla="*/ 3120373 h 3120373"/>
              <a:gd name="connsiteX34-13531" fmla="*/ 650399 w 2195098"/>
              <a:gd name="connsiteY34-13532" fmla="*/ 3120373 h 3120373"/>
              <a:gd name="connsiteX35-13533" fmla="*/ 569099 w 2195098"/>
              <a:gd name="connsiteY35-13534" fmla="*/ 3120373 h 3120373"/>
              <a:gd name="connsiteX36-13535" fmla="*/ 487799 w 2195098"/>
              <a:gd name="connsiteY36-13536" fmla="*/ 3120373 h 3120373"/>
              <a:gd name="connsiteX37-13537" fmla="*/ 406499 w 2195098"/>
              <a:gd name="connsiteY37-13538" fmla="*/ 3120373 h 3120373"/>
              <a:gd name="connsiteX38-13539" fmla="*/ 325199 w 2195098"/>
              <a:gd name="connsiteY38-13540" fmla="*/ 3120373 h 3120373"/>
              <a:gd name="connsiteX39-13541" fmla="*/ 243900 w 2195098"/>
              <a:gd name="connsiteY39-13542" fmla="*/ 3120373 h 3120373"/>
              <a:gd name="connsiteX40-13543" fmla="*/ 162600 w 2195098"/>
              <a:gd name="connsiteY40-13544" fmla="*/ 3120373 h 3120373"/>
              <a:gd name="connsiteX41-13545" fmla="*/ 81300 w 2195098"/>
              <a:gd name="connsiteY41-13546" fmla="*/ 3120373 h 3120373"/>
              <a:gd name="connsiteX42-13547" fmla="*/ 0 w 2195098"/>
              <a:gd name="connsiteY42-13548" fmla="*/ 3120373 h 3120373"/>
              <a:gd name="connsiteX43-13549" fmla="*/ 0 w 2195098"/>
              <a:gd name="connsiteY43-13550" fmla="*/ 3004804 h 3120373"/>
              <a:gd name="connsiteX44-13551" fmla="*/ 0 w 2195098"/>
              <a:gd name="connsiteY44-13552" fmla="*/ 2889234 h 3120373"/>
              <a:gd name="connsiteX45-13553" fmla="*/ 0 w 2195098"/>
              <a:gd name="connsiteY45-13554" fmla="*/ 2773665 h 3120373"/>
              <a:gd name="connsiteX46-13555" fmla="*/ 0 w 2195098"/>
              <a:gd name="connsiteY46-13556" fmla="*/ 2658096 h 3120373"/>
              <a:gd name="connsiteX47-13557" fmla="*/ 0 w 2195098"/>
              <a:gd name="connsiteY47-13558" fmla="*/ 2542526 h 3120373"/>
              <a:gd name="connsiteX48-13559" fmla="*/ 0 w 2195098"/>
              <a:gd name="connsiteY48-13560" fmla="*/ 2426957 h 3120373"/>
              <a:gd name="connsiteX49-13561" fmla="*/ 0 w 2195098"/>
              <a:gd name="connsiteY49-13562" fmla="*/ 2311388 h 3120373"/>
              <a:gd name="connsiteX50-13563" fmla="*/ 0 w 2195098"/>
              <a:gd name="connsiteY50-13564" fmla="*/ 2195818 h 3120373"/>
              <a:gd name="connsiteX51-13565" fmla="*/ 0 w 2195098"/>
              <a:gd name="connsiteY51-13566" fmla="*/ 2080249 h 3120373"/>
              <a:gd name="connsiteX52-13567" fmla="*/ 0 w 2195098"/>
              <a:gd name="connsiteY52-13568" fmla="*/ 1964680 h 3120373"/>
              <a:gd name="connsiteX53-13569" fmla="*/ 0 w 2195098"/>
              <a:gd name="connsiteY53-13570" fmla="*/ 1849110 h 3120373"/>
              <a:gd name="connsiteX54-13571" fmla="*/ 0 w 2195098"/>
              <a:gd name="connsiteY54-13572" fmla="*/ 1733541 h 3120373"/>
              <a:gd name="connsiteX55-13573" fmla="*/ 0 w 2195098"/>
              <a:gd name="connsiteY55-13574" fmla="*/ 1617971 h 3120373"/>
              <a:gd name="connsiteX56-13575" fmla="*/ 0 w 2195098"/>
              <a:gd name="connsiteY56-13576" fmla="*/ 1502402 h 3120373"/>
              <a:gd name="connsiteX57-13577" fmla="*/ 0 w 2195098"/>
              <a:gd name="connsiteY57-13578" fmla="*/ 1386832 h 3120373"/>
              <a:gd name="connsiteX58-13579" fmla="*/ 0 w 2195098"/>
              <a:gd name="connsiteY58-13580" fmla="*/ 1271263 h 3120373"/>
              <a:gd name="connsiteX59-13581" fmla="*/ 0 w 2195098"/>
              <a:gd name="connsiteY59-13582" fmla="*/ 1155693 h 3120373"/>
              <a:gd name="connsiteX60-13583" fmla="*/ 0 w 2195098"/>
              <a:gd name="connsiteY60-13584" fmla="*/ 1040124 h 3120373"/>
              <a:gd name="connsiteX61-13585" fmla="*/ 0 w 2195098"/>
              <a:gd name="connsiteY61-13586" fmla="*/ 924555 h 3120373"/>
              <a:gd name="connsiteX62-13587" fmla="*/ 0 w 2195098"/>
              <a:gd name="connsiteY62-13588" fmla="*/ 808985 h 3120373"/>
              <a:gd name="connsiteX63-13589" fmla="*/ 0 w 2195098"/>
              <a:gd name="connsiteY63-13590" fmla="*/ 693416 h 3120373"/>
              <a:gd name="connsiteX64-13591" fmla="*/ 0 w 2195098"/>
              <a:gd name="connsiteY64-13592" fmla="*/ 577847 h 3120373"/>
              <a:gd name="connsiteX65-13593" fmla="*/ 0 w 2195098"/>
              <a:gd name="connsiteY65-13594" fmla="*/ 462277 h 3120373"/>
              <a:gd name="connsiteX66-13595" fmla="*/ 0 w 2195098"/>
              <a:gd name="connsiteY66-13596" fmla="*/ 346708 h 3120373"/>
              <a:gd name="connsiteX67-13597" fmla="*/ 0 w 2195098"/>
              <a:gd name="connsiteY67-13598" fmla="*/ 231139 h 3120373"/>
              <a:gd name="connsiteX68-13599" fmla="*/ 0 w 2195098"/>
              <a:gd name="connsiteY68-13600" fmla="*/ 115569 h 3120373"/>
              <a:gd name="connsiteX69-13601" fmla="*/ 0 w 2195098"/>
              <a:gd name="connsiteY69-13602" fmla="*/ 0 h 3120373"/>
              <a:gd name="connsiteX70-13603" fmla="*/ 81300 w 2195098"/>
              <a:gd name="connsiteY70-13604" fmla="*/ 0 h 3120373"/>
              <a:gd name="connsiteX71-13605" fmla="*/ 162600 w 2195098"/>
              <a:gd name="connsiteY71-13606" fmla="*/ 0 h 3120373"/>
              <a:gd name="connsiteX72-13607" fmla="*/ 243900 w 2195098"/>
              <a:gd name="connsiteY72-13608" fmla="*/ 0 h 3120373"/>
              <a:gd name="connsiteX73-13609" fmla="*/ 325199 w 2195098"/>
              <a:gd name="connsiteY73-13610" fmla="*/ 0 h 3120373"/>
              <a:gd name="connsiteX74-13611" fmla="*/ 406499 w 2195098"/>
              <a:gd name="connsiteY74-13612" fmla="*/ 0 h 3120373"/>
              <a:gd name="connsiteX75-13613" fmla="*/ 487799 w 2195098"/>
              <a:gd name="connsiteY75-13614" fmla="*/ 0 h 3120373"/>
              <a:gd name="connsiteX76-13615" fmla="*/ 569099 w 2195098"/>
              <a:gd name="connsiteY76-13616" fmla="*/ 0 h 3120373"/>
              <a:gd name="connsiteX77-13617" fmla="*/ 650399 w 2195098"/>
              <a:gd name="connsiteY77-13618" fmla="*/ 0 h 3120373"/>
              <a:gd name="connsiteX78-13619" fmla="*/ 731699 w 2195098"/>
              <a:gd name="connsiteY78-13620" fmla="*/ 0 h 3120373"/>
              <a:gd name="connsiteX79-13621" fmla="*/ 812999 w 2195098"/>
              <a:gd name="connsiteY79-13622" fmla="*/ 0 h 3120373"/>
              <a:gd name="connsiteX80-13623" fmla="*/ 894299 w 2195098"/>
              <a:gd name="connsiteY80-13624" fmla="*/ 0 h 3120373"/>
              <a:gd name="connsiteX81-13625" fmla="*/ 975599 w 2195098"/>
              <a:gd name="connsiteY81-13626" fmla="*/ 0 h 3120373"/>
              <a:gd name="connsiteX82-13627" fmla="*/ 1056899 w 2195098"/>
              <a:gd name="connsiteY82-13628" fmla="*/ 0 h 3120373"/>
              <a:gd name="connsiteX83-13629" fmla="*/ 1138199 w 2195098"/>
              <a:gd name="connsiteY83-13630" fmla="*/ 0 h 3120373"/>
              <a:gd name="connsiteX84-13631" fmla="*/ 1219499 w 2195098"/>
              <a:gd name="connsiteY84-13632" fmla="*/ 0 h 3120373"/>
              <a:gd name="connsiteX85-13633" fmla="*/ 1300799 w 2195098"/>
              <a:gd name="connsiteY85-13634" fmla="*/ 0 h 3120373"/>
              <a:gd name="connsiteX86-13635" fmla="*/ 1382099 w 2195098"/>
              <a:gd name="connsiteY86-13636" fmla="*/ 0 h 3120373"/>
              <a:gd name="connsiteX87-13637" fmla="*/ 1463399 w 2195098"/>
              <a:gd name="connsiteY87-13638" fmla="*/ 0 h 3120373"/>
              <a:gd name="connsiteX88-13639" fmla="*/ 1544699 w 2195098"/>
              <a:gd name="connsiteY88-13640" fmla="*/ 0 h 3120373"/>
              <a:gd name="connsiteX89-13641" fmla="*/ 1625999 w 2195098"/>
              <a:gd name="connsiteY89-13642" fmla="*/ 0 h 3120373"/>
              <a:gd name="connsiteX90-13643" fmla="*/ 1707299 w 2195098"/>
              <a:gd name="connsiteY90-13644" fmla="*/ 0 h 3120373"/>
              <a:gd name="connsiteX91-13645" fmla="*/ 1788599 w 2195098"/>
              <a:gd name="connsiteY91-13646" fmla="*/ 0 h 3120373"/>
              <a:gd name="connsiteX92-13647" fmla="*/ 1869898 w 2195098"/>
              <a:gd name="connsiteY92-13648" fmla="*/ 0 h 3120373"/>
              <a:gd name="connsiteX93-13649" fmla="*/ 1951198 w 2195098"/>
              <a:gd name="connsiteY93-13650" fmla="*/ 0 h 3120373"/>
              <a:gd name="connsiteX94-13651" fmla="*/ 2032498 w 2195098"/>
              <a:gd name="connsiteY94-13652" fmla="*/ 0 h 3120373"/>
              <a:gd name="connsiteX95-13653" fmla="*/ 2113798 w 2195098"/>
              <a:gd name="connsiteY95-13654" fmla="*/ 0 h 3120373"/>
              <a:gd name="connsiteX96-13655" fmla="*/ 2195098 w 2195098"/>
              <a:gd name="connsiteY96-13656" fmla="*/ 0 h 3120373"/>
              <a:gd name="connsiteX97-13657" fmla="*/ 2195098 w 2195098"/>
              <a:gd name="connsiteY97-13658" fmla="*/ 115569 h 3120373"/>
              <a:gd name="connsiteX98-13659" fmla="*/ 2195098 w 2195098"/>
              <a:gd name="connsiteY98-13660" fmla="*/ 231139 h 3120373"/>
              <a:gd name="connsiteX99-13661" fmla="*/ 2195098 w 2195098"/>
              <a:gd name="connsiteY99-13662" fmla="*/ 346708 h 3120373"/>
              <a:gd name="connsiteX100-13663" fmla="*/ 2195098 w 2195098"/>
              <a:gd name="connsiteY100-13664" fmla="*/ 462278 h 3120373"/>
              <a:gd name="connsiteX0-13665" fmla="*/ 2195098 w 2195098"/>
              <a:gd name="connsiteY0-13666" fmla="*/ 1502402 h 3120373"/>
              <a:gd name="connsiteX1-13667" fmla="*/ 2195098 w 2195098"/>
              <a:gd name="connsiteY1-13668" fmla="*/ 1617972 h 3120373"/>
              <a:gd name="connsiteX2-13669" fmla="*/ 2195098 w 2195098"/>
              <a:gd name="connsiteY2-13670" fmla="*/ 1733541 h 3120373"/>
              <a:gd name="connsiteX3-13671" fmla="*/ 2195098 w 2195098"/>
              <a:gd name="connsiteY3-13672" fmla="*/ 1849110 h 3120373"/>
              <a:gd name="connsiteX4-13673" fmla="*/ 2195098 w 2195098"/>
              <a:gd name="connsiteY4-13674" fmla="*/ 1964680 h 3120373"/>
              <a:gd name="connsiteX5-13675" fmla="*/ 2195098 w 2195098"/>
              <a:gd name="connsiteY5-13676" fmla="*/ 2080249 h 3120373"/>
              <a:gd name="connsiteX6-13677" fmla="*/ 2195098 w 2195098"/>
              <a:gd name="connsiteY6-13678" fmla="*/ 2195818 h 3120373"/>
              <a:gd name="connsiteX7-13679" fmla="*/ 2195098 w 2195098"/>
              <a:gd name="connsiteY7-13680" fmla="*/ 2311388 h 3120373"/>
              <a:gd name="connsiteX8-13681" fmla="*/ 2195098 w 2195098"/>
              <a:gd name="connsiteY8-13682" fmla="*/ 2426957 h 3120373"/>
              <a:gd name="connsiteX9-13683" fmla="*/ 2195098 w 2195098"/>
              <a:gd name="connsiteY9-13684" fmla="*/ 2542526 h 3120373"/>
              <a:gd name="connsiteX10-13685" fmla="*/ 2195098 w 2195098"/>
              <a:gd name="connsiteY10-13686" fmla="*/ 2658096 h 3120373"/>
              <a:gd name="connsiteX11-13687" fmla="*/ 2195098 w 2195098"/>
              <a:gd name="connsiteY11-13688" fmla="*/ 2773665 h 3120373"/>
              <a:gd name="connsiteX12-13689" fmla="*/ 2195098 w 2195098"/>
              <a:gd name="connsiteY12-13690" fmla="*/ 2889234 h 3120373"/>
              <a:gd name="connsiteX13-13691" fmla="*/ 2195098 w 2195098"/>
              <a:gd name="connsiteY13-13692" fmla="*/ 3004804 h 3120373"/>
              <a:gd name="connsiteX14-13693" fmla="*/ 2195098 w 2195098"/>
              <a:gd name="connsiteY14-13694" fmla="*/ 3120373 h 3120373"/>
              <a:gd name="connsiteX15-13695" fmla="*/ 2113798 w 2195098"/>
              <a:gd name="connsiteY15-13696" fmla="*/ 3120373 h 3120373"/>
              <a:gd name="connsiteX16-13697" fmla="*/ 2032498 w 2195098"/>
              <a:gd name="connsiteY16-13698" fmla="*/ 3120373 h 3120373"/>
              <a:gd name="connsiteX17-13699" fmla="*/ 1951198 w 2195098"/>
              <a:gd name="connsiteY17-13700" fmla="*/ 3120373 h 3120373"/>
              <a:gd name="connsiteX18-13701" fmla="*/ 1869898 w 2195098"/>
              <a:gd name="connsiteY18-13702" fmla="*/ 3120373 h 3120373"/>
              <a:gd name="connsiteX19-13703" fmla="*/ 1788599 w 2195098"/>
              <a:gd name="connsiteY19-13704" fmla="*/ 3120373 h 3120373"/>
              <a:gd name="connsiteX20-13705" fmla="*/ 1707299 w 2195098"/>
              <a:gd name="connsiteY20-13706" fmla="*/ 3120373 h 3120373"/>
              <a:gd name="connsiteX21-13707" fmla="*/ 1625999 w 2195098"/>
              <a:gd name="connsiteY21-13708" fmla="*/ 3120373 h 3120373"/>
              <a:gd name="connsiteX22-13709" fmla="*/ 1544699 w 2195098"/>
              <a:gd name="connsiteY22-13710" fmla="*/ 3120373 h 3120373"/>
              <a:gd name="connsiteX23-13711" fmla="*/ 1463399 w 2195098"/>
              <a:gd name="connsiteY23-13712" fmla="*/ 3120373 h 3120373"/>
              <a:gd name="connsiteX24-13713" fmla="*/ 1382099 w 2195098"/>
              <a:gd name="connsiteY24-13714" fmla="*/ 3120373 h 3120373"/>
              <a:gd name="connsiteX25-13715" fmla="*/ 1300799 w 2195098"/>
              <a:gd name="connsiteY25-13716" fmla="*/ 3120373 h 3120373"/>
              <a:gd name="connsiteX26-13717" fmla="*/ 1219499 w 2195098"/>
              <a:gd name="connsiteY26-13718" fmla="*/ 3120373 h 3120373"/>
              <a:gd name="connsiteX27-13719" fmla="*/ 1138199 w 2195098"/>
              <a:gd name="connsiteY27-13720" fmla="*/ 3120373 h 3120373"/>
              <a:gd name="connsiteX28-13721" fmla="*/ 1056899 w 2195098"/>
              <a:gd name="connsiteY28-13722" fmla="*/ 3120373 h 3120373"/>
              <a:gd name="connsiteX29-13723" fmla="*/ 975599 w 2195098"/>
              <a:gd name="connsiteY29-13724" fmla="*/ 3120373 h 3120373"/>
              <a:gd name="connsiteX30-13725" fmla="*/ 894299 w 2195098"/>
              <a:gd name="connsiteY30-13726" fmla="*/ 3120373 h 3120373"/>
              <a:gd name="connsiteX31-13727" fmla="*/ 812999 w 2195098"/>
              <a:gd name="connsiteY31-13728" fmla="*/ 3120373 h 3120373"/>
              <a:gd name="connsiteX32-13729" fmla="*/ 731699 w 2195098"/>
              <a:gd name="connsiteY32-13730" fmla="*/ 3120373 h 3120373"/>
              <a:gd name="connsiteX33-13731" fmla="*/ 650399 w 2195098"/>
              <a:gd name="connsiteY33-13732" fmla="*/ 3120373 h 3120373"/>
              <a:gd name="connsiteX34-13733" fmla="*/ 569099 w 2195098"/>
              <a:gd name="connsiteY34-13734" fmla="*/ 3120373 h 3120373"/>
              <a:gd name="connsiteX35-13735" fmla="*/ 487799 w 2195098"/>
              <a:gd name="connsiteY35-13736" fmla="*/ 3120373 h 3120373"/>
              <a:gd name="connsiteX36-13737" fmla="*/ 406499 w 2195098"/>
              <a:gd name="connsiteY36-13738" fmla="*/ 3120373 h 3120373"/>
              <a:gd name="connsiteX37-13739" fmla="*/ 325199 w 2195098"/>
              <a:gd name="connsiteY37-13740" fmla="*/ 3120373 h 3120373"/>
              <a:gd name="connsiteX38-13741" fmla="*/ 243900 w 2195098"/>
              <a:gd name="connsiteY38-13742" fmla="*/ 3120373 h 3120373"/>
              <a:gd name="connsiteX39-13743" fmla="*/ 162600 w 2195098"/>
              <a:gd name="connsiteY39-13744" fmla="*/ 3120373 h 3120373"/>
              <a:gd name="connsiteX40-13745" fmla="*/ 81300 w 2195098"/>
              <a:gd name="connsiteY40-13746" fmla="*/ 3120373 h 3120373"/>
              <a:gd name="connsiteX41-13747" fmla="*/ 0 w 2195098"/>
              <a:gd name="connsiteY41-13748" fmla="*/ 3120373 h 3120373"/>
              <a:gd name="connsiteX42-13749" fmla="*/ 0 w 2195098"/>
              <a:gd name="connsiteY42-13750" fmla="*/ 3004804 h 3120373"/>
              <a:gd name="connsiteX43-13751" fmla="*/ 0 w 2195098"/>
              <a:gd name="connsiteY43-13752" fmla="*/ 2889234 h 3120373"/>
              <a:gd name="connsiteX44-13753" fmla="*/ 0 w 2195098"/>
              <a:gd name="connsiteY44-13754" fmla="*/ 2773665 h 3120373"/>
              <a:gd name="connsiteX45-13755" fmla="*/ 0 w 2195098"/>
              <a:gd name="connsiteY45-13756" fmla="*/ 2658096 h 3120373"/>
              <a:gd name="connsiteX46-13757" fmla="*/ 0 w 2195098"/>
              <a:gd name="connsiteY46-13758" fmla="*/ 2542526 h 3120373"/>
              <a:gd name="connsiteX47-13759" fmla="*/ 0 w 2195098"/>
              <a:gd name="connsiteY47-13760" fmla="*/ 2426957 h 3120373"/>
              <a:gd name="connsiteX48-13761" fmla="*/ 0 w 2195098"/>
              <a:gd name="connsiteY48-13762" fmla="*/ 2311388 h 3120373"/>
              <a:gd name="connsiteX49-13763" fmla="*/ 0 w 2195098"/>
              <a:gd name="connsiteY49-13764" fmla="*/ 2195818 h 3120373"/>
              <a:gd name="connsiteX50-13765" fmla="*/ 0 w 2195098"/>
              <a:gd name="connsiteY50-13766" fmla="*/ 2080249 h 3120373"/>
              <a:gd name="connsiteX51-13767" fmla="*/ 0 w 2195098"/>
              <a:gd name="connsiteY51-13768" fmla="*/ 1964680 h 3120373"/>
              <a:gd name="connsiteX52-13769" fmla="*/ 0 w 2195098"/>
              <a:gd name="connsiteY52-13770" fmla="*/ 1849110 h 3120373"/>
              <a:gd name="connsiteX53-13771" fmla="*/ 0 w 2195098"/>
              <a:gd name="connsiteY53-13772" fmla="*/ 1733541 h 3120373"/>
              <a:gd name="connsiteX54-13773" fmla="*/ 0 w 2195098"/>
              <a:gd name="connsiteY54-13774" fmla="*/ 1617971 h 3120373"/>
              <a:gd name="connsiteX55-13775" fmla="*/ 0 w 2195098"/>
              <a:gd name="connsiteY55-13776" fmla="*/ 1502402 h 3120373"/>
              <a:gd name="connsiteX56-13777" fmla="*/ 0 w 2195098"/>
              <a:gd name="connsiteY56-13778" fmla="*/ 1386832 h 3120373"/>
              <a:gd name="connsiteX57-13779" fmla="*/ 0 w 2195098"/>
              <a:gd name="connsiteY57-13780" fmla="*/ 1271263 h 3120373"/>
              <a:gd name="connsiteX58-13781" fmla="*/ 0 w 2195098"/>
              <a:gd name="connsiteY58-13782" fmla="*/ 1155693 h 3120373"/>
              <a:gd name="connsiteX59-13783" fmla="*/ 0 w 2195098"/>
              <a:gd name="connsiteY59-13784" fmla="*/ 1040124 h 3120373"/>
              <a:gd name="connsiteX60-13785" fmla="*/ 0 w 2195098"/>
              <a:gd name="connsiteY60-13786" fmla="*/ 924555 h 3120373"/>
              <a:gd name="connsiteX61-13787" fmla="*/ 0 w 2195098"/>
              <a:gd name="connsiteY61-13788" fmla="*/ 808985 h 3120373"/>
              <a:gd name="connsiteX62-13789" fmla="*/ 0 w 2195098"/>
              <a:gd name="connsiteY62-13790" fmla="*/ 693416 h 3120373"/>
              <a:gd name="connsiteX63-13791" fmla="*/ 0 w 2195098"/>
              <a:gd name="connsiteY63-13792" fmla="*/ 577847 h 3120373"/>
              <a:gd name="connsiteX64-13793" fmla="*/ 0 w 2195098"/>
              <a:gd name="connsiteY64-13794" fmla="*/ 462277 h 3120373"/>
              <a:gd name="connsiteX65-13795" fmla="*/ 0 w 2195098"/>
              <a:gd name="connsiteY65-13796" fmla="*/ 346708 h 3120373"/>
              <a:gd name="connsiteX66-13797" fmla="*/ 0 w 2195098"/>
              <a:gd name="connsiteY66-13798" fmla="*/ 231139 h 3120373"/>
              <a:gd name="connsiteX67-13799" fmla="*/ 0 w 2195098"/>
              <a:gd name="connsiteY67-13800" fmla="*/ 115569 h 3120373"/>
              <a:gd name="connsiteX68-13801" fmla="*/ 0 w 2195098"/>
              <a:gd name="connsiteY68-13802" fmla="*/ 0 h 3120373"/>
              <a:gd name="connsiteX69-13803" fmla="*/ 81300 w 2195098"/>
              <a:gd name="connsiteY69-13804" fmla="*/ 0 h 3120373"/>
              <a:gd name="connsiteX70-13805" fmla="*/ 162600 w 2195098"/>
              <a:gd name="connsiteY70-13806" fmla="*/ 0 h 3120373"/>
              <a:gd name="connsiteX71-13807" fmla="*/ 243900 w 2195098"/>
              <a:gd name="connsiteY71-13808" fmla="*/ 0 h 3120373"/>
              <a:gd name="connsiteX72-13809" fmla="*/ 325199 w 2195098"/>
              <a:gd name="connsiteY72-13810" fmla="*/ 0 h 3120373"/>
              <a:gd name="connsiteX73-13811" fmla="*/ 406499 w 2195098"/>
              <a:gd name="connsiteY73-13812" fmla="*/ 0 h 3120373"/>
              <a:gd name="connsiteX74-13813" fmla="*/ 487799 w 2195098"/>
              <a:gd name="connsiteY74-13814" fmla="*/ 0 h 3120373"/>
              <a:gd name="connsiteX75-13815" fmla="*/ 569099 w 2195098"/>
              <a:gd name="connsiteY75-13816" fmla="*/ 0 h 3120373"/>
              <a:gd name="connsiteX76-13817" fmla="*/ 650399 w 2195098"/>
              <a:gd name="connsiteY76-13818" fmla="*/ 0 h 3120373"/>
              <a:gd name="connsiteX77-13819" fmla="*/ 731699 w 2195098"/>
              <a:gd name="connsiteY77-13820" fmla="*/ 0 h 3120373"/>
              <a:gd name="connsiteX78-13821" fmla="*/ 812999 w 2195098"/>
              <a:gd name="connsiteY78-13822" fmla="*/ 0 h 3120373"/>
              <a:gd name="connsiteX79-13823" fmla="*/ 894299 w 2195098"/>
              <a:gd name="connsiteY79-13824" fmla="*/ 0 h 3120373"/>
              <a:gd name="connsiteX80-13825" fmla="*/ 975599 w 2195098"/>
              <a:gd name="connsiteY80-13826" fmla="*/ 0 h 3120373"/>
              <a:gd name="connsiteX81-13827" fmla="*/ 1056899 w 2195098"/>
              <a:gd name="connsiteY81-13828" fmla="*/ 0 h 3120373"/>
              <a:gd name="connsiteX82-13829" fmla="*/ 1138199 w 2195098"/>
              <a:gd name="connsiteY82-13830" fmla="*/ 0 h 3120373"/>
              <a:gd name="connsiteX83-13831" fmla="*/ 1219499 w 2195098"/>
              <a:gd name="connsiteY83-13832" fmla="*/ 0 h 3120373"/>
              <a:gd name="connsiteX84-13833" fmla="*/ 1300799 w 2195098"/>
              <a:gd name="connsiteY84-13834" fmla="*/ 0 h 3120373"/>
              <a:gd name="connsiteX85-13835" fmla="*/ 1382099 w 2195098"/>
              <a:gd name="connsiteY85-13836" fmla="*/ 0 h 3120373"/>
              <a:gd name="connsiteX86-13837" fmla="*/ 1463399 w 2195098"/>
              <a:gd name="connsiteY86-13838" fmla="*/ 0 h 3120373"/>
              <a:gd name="connsiteX87-13839" fmla="*/ 1544699 w 2195098"/>
              <a:gd name="connsiteY87-13840" fmla="*/ 0 h 3120373"/>
              <a:gd name="connsiteX88-13841" fmla="*/ 1625999 w 2195098"/>
              <a:gd name="connsiteY88-13842" fmla="*/ 0 h 3120373"/>
              <a:gd name="connsiteX89-13843" fmla="*/ 1707299 w 2195098"/>
              <a:gd name="connsiteY89-13844" fmla="*/ 0 h 3120373"/>
              <a:gd name="connsiteX90-13845" fmla="*/ 1788599 w 2195098"/>
              <a:gd name="connsiteY90-13846" fmla="*/ 0 h 3120373"/>
              <a:gd name="connsiteX91-13847" fmla="*/ 1869898 w 2195098"/>
              <a:gd name="connsiteY91-13848" fmla="*/ 0 h 3120373"/>
              <a:gd name="connsiteX92-13849" fmla="*/ 1951198 w 2195098"/>
              <a:gd name="connsiteY92-13850" fmla="*/ 0 h 3120373"/>
              <a:gd name="connsiteX93-13851" fmla="*/ 2032498 w 2195098"/>
              <a:gd name="connsiteY93-13852" fmla="*/ 0 h 3120373"/>
              <a:gd name="connsiteX94-13853" fmla="*/ 2113798 w 2195098"/>
              <a:gd name="connsiteY94-13854" fmla="*/ 0 h 3120373"/>
              <a:gd name="connsiteX95-13855" fmla="*/ 2195098 w 2195098"/>
              <a:gd name="connsiteY95-13856" fmla="*/ 0 h 3120373"/>
              <a:gd name="connsiteX96-13857" fmla="*/ 2195098 w 2195098"/>
              <a:gd name="connsiteY96-13858" fmla="*/ 115569 h 3120373"/>
              <a:gd name="connsiteX97-13859" fmla="*/ 2195098 w 2195098"/>
              <a:gd name="connsiteY97-13860" fmla="*/ 231139 h 3120373"/>
              <a:gd name="connsiteX98-13861" fmla="*/ 2195098 w 2195098"/>
              <a:gd name="connsiteY98-13862" fmla="*/ 346708 h 3120373"/>
              <a:gd name="connsiteX99-13863" fmla="*/ 2195098 w 2195098"/>
              <a:gd name="connsiteY99-13864" fmla="*/ 462278 h 3120373"/>
              <a:gd name="connsiteX0-13865" fmla="*/ 2195098 w 2195098"/>
              <a:gd name="connsiteY0-13866" fmla="*/ 1617972 h 3120373"/>
              <a:gd name="connsiteX1-13867" fmla="*/ 2195098 w 2195098"/>
              <a:gd name="connsiteY1-13868" fmla="*/ 1733541 h 3120373"/>
              <a:gd name="connsiteX2-13869" fmla="*/ 2195098 w 2195098"/>
              <a:gd name="connsiteY2-13870" fmla="*/ 1849110 h 3120373"/>
              <a:gd name="connsiteX3-13871" fmla="*/ 2195098 w 2195098"/>
              <a:gd name="connsiteY3-13872" fmla="*/ 1964680 h 3120373"/>
              <a:gd name="connsiteX4-13873" fmla="*/ 2195098 w 2195098"/>
              <a:gd name="connsiteY4-13874" fmla="*/ 2080249 h 3120373"/>
              <a:gd name="connsiteX5-13875" fmla="*/ 2195098 w 2195098"/>
              <a:gd name="connsiteY5-13876" fmla="*/ 2195818 h 3120373"/>
              <a:gd name="connsiteX6-13877" fmla="*/ 2195098 w 2195098"/>
              <a:gd name="connsiteY6-13878" fmla="*/ 2311388 h 3120373"/>
              <a:gd name="connsiteX7-13879" fmla="*/ 2195098 w 2195098"/>
              <a:gd name="connsiteY7-13880" fmla="*/ 2426957 h 3120373"/>
              <a:gd name="connsiteX8-13881" fmla="*/ 2195098 w 2195098"/>
              <a:gd name="connsiteY8-13882" fmla="*/ 2542526 h 3120373"/>
              <a:gd name="connsiteX9-13883" fmla="*/ 2195098 w 2195098"/>
              <a:gd name="connsiteY9-13884" fmla="*/ 2658096 h 3120373"/>
              <a:gd name="connsiteX10-13885" fmla="*/ 2195098 w 2195098"/>
              <a:gd name="connsiteY10-13886" fmla="*/ 2773665 h 3120373"/>
              <a:gd name="connsiteX11-13887" fmla="*/ 2195098 w 2195098"/>
              <a:gd name="connsiteY11-13888" fmla="*/ 2889234 h 3120373"/>
              <a:gd name="connsiteX12-13889" fmla="*/ 2195098 w 2195098"/>
              <a:gd name="connsiteY12-13890" fmla="*/ 3004804 h 3120373"/>
              <a:gd name="connsiteX13-13891" fmla="*/ 2195098 w 2195098"/>
              <a:gd name="connsiteY13-13892" fmla="*/ 3120373 h 3120373"/>
              <a:gd name="connsiteX14-13893" fmla="*/ 2113798 w 2195098"/>
              <a:gd name="connsiteY14-13894" fmla="*/ 3120373 h 3120373"/>
              <a:gd name="connsiteX15-13895" fmla="*/ 2032498 w 2195098"/>
              <a:gd name="connsiteY15-13896" fmla="*/ 3120373 h 3120373"/>
              <a:gd name="connsiteX16-13897" fmla="*/ 1951198 w 2195098"/>
              <a:gd name="connsiteY16-13898" fmla="*/ 3120373 h 3120373"/>
              <a:gd name="connsiteX17-13899" fmla="*/ 1869898 w 2195098"/>
              <a:gd name="connsiteY17-13900" fmla="*/ 3120373 h 3120373"/>
              <a:gd name="connsiteX18-13901" fmla="*/ 1788599 w 2195098"/>
              <a:gd name="connsiteY18-13902" fmla="*/ 3120373 h 3120373"/>
              <a:gd name="connsiteX19-13903" fmla="*/ 1707299 w 2195098"/>
              <a:gd name="connsiteY19-13904" fmla="*/ 3120373 h 3120373"/>
              <a:gd name="connsiteX20-13905" fmla="*/ 1625999 w 2195098"/>
              <a:gd name="connsiteY20-13906" fmla="*/ 3120373 h 3120373"/>
              <a:gd name="connsiteX21-13907" fmla="*/ 1544699 w 2195098"/>
              <a:gd name="connsiteY21-13908" fmla="*/ 3120373 h 3120373"/>
              <a:gd name="connsiteX22-13909" fmla="*/ 1463399 w 2195098"/>
              <a:gd name="connsiteY22-13910" fmla="*/ 3120373 h 3120373"/>
              <a:gd name="connsiteX23-13911" fmla="*/ 1382099 w 2195098"/>
              <a:gd name="connsiteY23-13912" fmla="*/ 3120373 h 3120373"/>
              <a:gd name="connsiteX24-13913" fmla="*/ 1300799 w 2195098"/>
              <a:gd name="connsiteY24-13914" fmla="*/ 3120373 h 3120373"/>
              <a:gd name="connsiteX25-13915" fmla="*/ 1219499 w 2195098"/>
              <a:gd name="connsiteY25-13916" fmla="*/ 3120373 h 3120373"/>
              <a:gd name="connsiteX26-13917" fmla="*/ 1138199 w 2195098"/>
              <a:gd name="connsiteY26-13918" fmla="*/ 3120373 h 3120373"/>
              <a:gd name="connsiteX27-13919" fmla="*/ 1056899 w 2195098"/>
              <a:gd name="connsiteY27-13920" fmla="*/ 3120373 h 3120373"/>
              <a:gd name="connsiteX28-13921" fmla="*/ 975599 w 2195098"/>
              <a:gd name="connsiteY28-13922" fmla="*/ 3120373 h 3120373"/>
              <a:gd name="connsiteX29-13923" fmla="*/ 894299 w 2195098"/>
              <a:gd name="connsiteY29-13924" fmla="*/ 3120373 h 3120373"/>
              <a:gd name="connsiteX30-13925" fmla="*/ 812999 w 2195098"/>
              <a:gd name="connsiteY30-13926" fmla="*/ 3120373 h 3120373"/>
              <a:gd name="connsiteX31-13927" fmla="*/ 731699 w 2195098"/>
              <a:gd name="connsiteY31-13928" fmla="*/ 3120373 h 3120373"/>
              <a:gd name="connsiteX32-13929" fmla="*/ 650399 w 2195098"/>
              <a:gd name="connsiteY32-13930" fmla="*/ 3120373 h 3120373"/>
              <a:gd name="connsiteX33-13931" fmla="*/ 569099 w 2195098"/>
              <a:gd name="connsiteY33-13932" fmla="*/ 3120373 h 3120373"/>
              <a:gd name="connsiteX34-13933" fmla="*/ 487799 w 2195098"/>
              <a:gd name="connsiteY34-13934" fmla="*/ 3120373 h 3120373"/>
              <a:gd name="connsiteX35-13935" fmla="*/ 406499 w 2195098"/>
              <a:gd name="connsiteY35-13936" fmla="*/ 3120373 h 3120373"/>
              <a:gd name="connsiteX36-13937" fmla="*/ 325199 w 2195098"/>
              <a:gd name="connsiteY36-13938" fmla="*/ 3120373 h 3120373"/>
              <a:gd name="connsiteX37-13939" fmla="*/ 243900 w 2195098"/>
              <a:gd name="connsiteY37-13940" fmla="*/ 3120373 h 3120373"/>
              <a:gd name="connsiteX38-13941" fmla="*/ 162600 w 2195098"/>
              <a:gd name="connsiteY38-13942" fmla="*/ 3120373 h 3120373"/>
              <a:gd name="connsiteX39-13943" fmla="*/ 81300 w 2195098"/>
              <a:gd name="connsiteY39-13944" fmla="*/ 3120373 h 3120373"/>
              <a:gd name="connsiteX40-13945" fmla="*/ 0 w 2195098"/>
              <a:gd name="connsiteY40-13946" fmla="*/ 3120373 h 3120373"/>
              <a:gd name="connsiteX41-13947" fmla="*/ 0 w 2195098"/>
              <a:gd name="connsiteY41-13948" fmla="*/ 3004804 h 3120373"/>
              <a:gd name="connsiteX42-13949" fmla="*/ 0 w 2195098"/>
              <a:gd name="connsiteY42-13950" fmla="*/ 2889234 h 3120373"/>
              <a:gd name="connsiteX43-13951" fmla="*/ 0 w 2195098"/>
              <a:gd name="connsiteY43-13952" fmla="*/ 2773665 h 3120373"/>
              <a:gd name="connsiteX44-13953" fmla="*/ 0 w 2195098"/>
              <a:gd name="connsiteY44-13954" fmla="*/ 2658096 h 3120373"/>
              <a:gd name="connsiteX45-13955" fmla="*/ 0 w 2195098"/>
              <a:gd name="connsiteY45-13956" fmla="*/ 2542526 h 3120373"/>
              <a:gd name="connsiteX46-13957" fmla="*/ 0 w 2195098"/>
              <a:gd name="connsiteY46-13958" fmla="*/ 2426957 h 3120373"/>
              <a:gd name="connsiteX47-13959" fmla="*/ 0 w 2195098"/>
              <a:gd name="connsiteY47-13960" fmla="*/ 2311388 h 3120373"/>
              <a:gd name="connsiteX48-13961" fmla="*/ 0 w 2195098"/>
              <a:gd name="connsiteY48-13962" fmla="*/ 2195818 h 3120373"/>
              <a:gd name="connsiteX49-13963" fmla="*/ 0 w 2195098"/>
              <a:gd name="connsiteY49-13964" fmla="*/ 2080249 h 3120373"/>
              <a:gd name="connsiteX50-13965" fmla="*/ 0 w 2195098"/>
              <a:gd name="connsiteY50-13966" fmla="*/ 1964680 h 3120373"/>
              <a:gd name="connsiteX51-13967" fmla="*/ 0 w 2195098"/>
              <a:gd name="connsiteY51-13968" fmla="*/ 1849110 h 3120373"/>
              <a:gd name="connsiteX52-13969" fmla="*/ 0 w 2195098"/>
              <a:gd name="connsiteY52-13970" fmla="*/ 1733541 h 3120373"/>
              <a:gd name="connsiteX53-13971" fmla="*/ 0 w 2195098"/>
              <a:gd name="connsiteY53-13972" fmla="*/ 1617971 h 3120373"/>
              <a:gd name="connsiteX54-13973" fmla="*/ 0 w 2195098"/>
              <a:gd name="connsiteY54-13974" fmla="*/ 1502402 h 3120373"/>
              <a:gd name="connsiteX55-13975" fmla="*/ 0 w 2195098"/>
              <a:gd name="connsiteY55-13976" fmla="*/ 1386832 h 3120373"/>
              <a:gd name="connsiteX56-13977" fmla="*/ 0 w 2195098"/>
              <a:gd name="connsiteY56-13978" fmla="*/ 1271263 h 3120373"/>
              <a:gd name="connsiteX57-13979" fmla="*/ 0 w 2195098"/>
              <a:gd name="connsiteY57-13980" fmla="*/ 1155693 h 3120373"/>
              <a:gd name="connsiteX58-13981" fmla="*/ 0 w 2195098"/>
              <a:gd name="connsiteY58-13982" fmla="*/ 1040124 h 3120373"/>
              <a:gd name="connsiteX59-13983" fmla="*/ 0 w 2195098"/>
              <a:gd name="connsiteY59-13984" fmla="*/ 924555 h 3120373"/>
              <a:gd name="connsiteX60-13985" fmla="*/ 0 w 2195098"/>
              <a:gd name="connsiteY60-13986" fmla="*/ 808985 h 3120373"/>
              <a:gd name="connsiteX61-13987" fmla="*/ 0 w 2195098"/>
              <a:gd name="connsiteY61-13988" fmla="*/ 693416 h 3120373"/>
              <a:gd name="connsiteX62-13989" fmla="*/ 0 w 2195098"/>
              <a:gd name="connsiteY62-13990" fmla="*/ 577847 h 3120373"/>
              <a:gd name="connsiteX63-13991" fmla="*/ 0 w 2195098"/>
              <a:gd name="connsiteY63-13992" fmla="*/ 462277 h 3120373"/>
              <a:gd name="connsiteX64-13993" fmla="*/ 0 w 2195098"/>
              <a:gd name="connsiteY64-13994" fmla="*/ 346708 h 3120373"/>
              <a:gd name="connsiteX65-13995" fmla="*/ 0 w 2195098"/>
              <a:gd name="connsiteY65-13996" fmla="*/ 231139 h 3120373"/>
              <a:gd name="connsiteX66-13997" fmla="*/ 0 w 2195098"/>
              <a:gd name="connsiteY66-13998" fmla="*/ 115569 h 3120373"/>
              <a:gd name="connsiteX67-13999" fmla="*/ 0 w 2195098"/>
              <a:gd name="connsiteY67-14000" fmla="*/ 0 h 3120373"/>
              <a:gd name="connsiteX68-14001" fmla="*/ 81300 w 2195098"/>
              <a:gd name="connsiteY68-14002" fmla="*/ 0 h 3120373"/>
              <a:gd name="connsiteX69-14003" fmla="*/ 162600 w 2195098"/>
              <a:gd name="connsiteY69-14004" fmla="*/ 0 h 3120373"/>
              <a:gd name="connsiteX70-14005" fmla="*/ 243900 w 2195098"/>
              <a:gd name="connsiteY70-14006" fmla="*/ 0 h 3120373"/>
              <a:gd name="connsiteX71-14007" fmla="*/ 325199 w 2195098"/>
              <a:gd name="connsiteY71-14008" fmla="*/ 0 h 3120373"/>
              <a:gd name="connsiteX72-14009" fmla="*/ 406499 w 2195098"/>
              <a:gd name="connsiteY72-14010" fmla="*/ 0 h 3120373"/>
              <a:gd name="connsiteX73-14011" fmla="*/ 487799 w 2195098"/>
              <a:gd name="connsiteY73-14012" fmla="*/ 0 h 3120373"/>
              <a:gd name="connsiteX74-14013" fmla="*/ 569099 w 2195098"/>
              <a:gd name="connsiteY74-14014" fmla="*/ 0 h 3120373"/>
              <a:gd name="connsiteX75-14015" fmla="*/ 650399 w 2195098"/>
              <a:gd name="connsiteY75-14016" fmla="*/ 0 h 3120373"/>
              <a:gd name="connsiteX76-14017" fmla="*/ 731699 w 2195098"/>
              <a:gd name="connsiteY76-14018" fmla="*/ 0 h 3120373"/>
              <a:gd name="connsiteX77-14019" fmla="*/ 812999 w 2195098"/>
              <a:gd name="connsiteY77-14020" fmla="*/ 0 h 3120373"/>
              <a:gd name="connsiteX78-14021" fmla="*/ 894299 w 2195098"/>
              <a:gd name="connsiteY78-14022" fmla="*/ 0 h 3120373"/>
              <a:gd name="connsiteX79-14023" fmla="*/ 975599 w 2195098"/>
              <a:gd name="connsiteY79-14024" fmla="*/ 0 h 3120373"/>
              <a:gd name="connsiteX80-14025" fmla="*/ 1056899 w 2195098"/>
              <a:gd name="connsiteY80-14026" fmla="*/ 0 h 3120373"/>
              <a:gd name="connsiteX81-14027" fmla="*/ 1138199 w 2195098"/>
              <a:gd name="connsiteY81-14028" fmla="*/ 0 h 3120373"/>
              <a:gd name="connsiteX82-14029" fmla="*/ 1219499 w 2195098"/>
              <a:gd name="connsiteY82-14030" fmla="*/ 0 h 3120373"/>
              <a:gd name="connsiteX83-14031" fmla="*/ 1300799 w 2195098"/>
              <a:gd name="connsiteY83-14032" fmla="*/ 0 h 3120373"/>
              <a:gd name="connsiteX84-14033" fmla="*/ 1382099 w 2195098"/>
              <a:gd name="connsiteY84-14034" fmla="*/ 0 h 3120373"/>
              <a:gd name="connsiteX85-14035" fmla="*/ 1463399 w 2195098"/>
              <a:gd name="connsiteY85-14036" fmla="*/ 0 h 3120373"/>
              <a:gd name="connsiteX86-14037" fmla="*/ 1544699 w 2195098"/>
              <a:gd name="connsiteY86-14038" fmla="*/ 0 h 3120373"/>
              <a:gd name="connsiteX87-14039" fmla="*/ 1625999 w 2195098"/>
              <a:gd name="connsiteY87-14040" fmla="*/ 0 h 3120373"/>
              <a:gd name="connsiteX88-14041" fmla="*/ 1707299 w 2195098"/>
              <a:gd name="connsiteY88-14042" fmla="*/ 0 h 3120373"/>
              <a:gd name="connsiteX89-14043" fmla="*/ 1788599 w 2195098"/>
              <a:gd name="connsiteY89-14044" fmla="*/ 0 h 3120373"/>
              <a:gd name="connsiteX90-14045" fmla="*/ 1869898 w 2195098"/>
              <a:gd name="connsiteY90-14046" fmla="*/ 0 h 3120373"/>
              <a:gd name="connsiteX91-14047" fmla="*/ 1951198 w 2195098"/>
              <a:gd name="connsiteY91-14048" fmla="*/ 0 h 3120373"/>
              <a:gd name="connsiteX92-14049" fmla="*/ 2032498 w 2195098"/>
              <a:gd name="connsiteY92-14050" fmla="*/ 0 h 3120373"/>
              <a:gd name="connsiteX93-14051" fmla="*/ 2113798 w 2195098"/>
              <a:gd name="connsiteY93-14052" fmla="*/ 0 h 3120373"/>
              <a:gd name="connsiteX94-14053" fmla="*/ 2195098 w 2195098"/>
              <a:gd name="connsiteY94-14054" fmla="*/ 0 h 3120373"/>
              <a:gd name="connsiteX95-14055" fmla="*/ 2195098 w 2195098"/>
              <a:gd name="connsiteY95-14056" fmla="*/ 115569 h 3120373"/>
              <a:gd name="connsiteX96-14057" fmla="*/ 2195098 w 2195098"/>
              <a:gd name="connsiteY96-14058" fmla="*/ 231139 h 3120373"/>
              <a:gd name="connsiteX97-14059" fmla="*/ 2195098 w 2195098"/>
              <a:gd name="connsiteY97-14060" fmla="*/ 346708 h 3120373"/>
              <a:gd name="connsiteX98-14061" fmla="*/ 2195098 w 2195098"/>
              <a:gd name="connsiteY98-14062" fmla="*/ 462278 h 3120373"/>
              <a:gd name="connsiteX0-14063" fmla="*/ 2195098 w 2195098"/>
              <a:gd name="connsiteY0-14064" fmla="*/ 1733541 h 3120373"/>
              <a:gd name="connsiteX1-14065" fmla="*/ 2195098 w 2195098"/>
              <a:gd name="connsiteY1-14066" fmla="*/ 1849110 h 3120373"/>
              <a:gd name="connsiteX2-14067" fmla="*/ 2195098 w 2195098"/>
              <a:gd name="connsiteY2-14068" fmla="*/ 1964680 h 3120373"/>
              <a:gd name="connsiteX3-14069" fmla="*/ 2195098 w 2195098"/>
              <a:gd name="connsiteY3-14070" fmla="*/ 2080249 h 3120373"/>
              <a:gd name="connsiteX4-14071" fmla="*/ 2195098 w 2195098"/>
              <a:gd name="connsiteY4-14072" fmla="*/ 2195818 h 3120373"/>
              <a:gd name="connsiteX5-14073" fmla="*/ 2195098 w 2195098"/>
              <a:gd name="connsiteY5-14074" fmla="*/ 2311388 h 3120373"/>
              <a:gd name="connsiteX6-14075" fmla="*/ 2195098 w 2195098"/>
              <a:gd name="connsiteY6-14076" fmla="*/ 2426957 h 3120373"/>
              <a:gd name="connsiteX7-14077" fmla="*/ 2195098 w 2195098"/>
              <a:gd name="connsiteY7-14078" fmla="*/ 2542526 h 3120373"/>
              <a:gd name="connsiteX8-14079" fmla="*/ 2195098 w 2195098"/>
              <a:gd name="connsiteY8-14080" fmla="*/ 2658096 h 3120373"/>
              <a:gd name="connsiteX9-14081" fmla="*/ 2195098 w 2195098"/>
              <a:gd name="connsiteY9-14082" fmla="*/ 2773665 h 3120373"/>
              <a:gd name="connsiteX10-14083" fmla="*/ 2195098 w 2195098"/>
              <a:gd name="connsiteY10-14084" fmla="*/ 2889234 h 3120373"/>
              <a:gd name="connsiteX11-14085" fmla="*/ 2195098 w 2195098"/>
              <a:gd name="connsiteY11-14086" fmla="*/ 3004804 h 3120373"/>
              <a:gd name="connsiteX12-14087" fmla="*/ 2195098 w 2195098"/>
              <a:gd name="connsiteY12-14088" fmla="*/ 3120373 h 3120373"/>
              <a:gd name="connsiteX13-14089" fmla="*/ 2113798 w 2195098"/>
              <a:gd name="connsiteY13-14090" fmla="*/ 3120373 h 3120373"/>
              <a:gd name="connsiteX14-14091" fmla="*/ 2032498 w 2195098"/>
              <a:gd name="connsiteY14-14092" fmla="*/ 3120373 h 3120373"/>
              <a:gd name="connsiteX15-14093" fmla="*/ 1951198 w 2195098"/>
              <a:gd name="connsiteY15-14094" fmla="*/ 3120373 h 3120373"/>
              <a:gd name="connsiteX16-14095" fmla="*/ 1869898 w 2195098"/>
              <a:gd name="connsiteY16-14096" fmla="*/ 3120373 h 3120373"/>
              <a:gd name="connsiteX17-14097" fmla="*/ 1788599 w 2195098"/>
              <a:gd name="connsiteY17-14098" fmla="*/ 3120373 h 3120373"/>
              <a:gd name="connsiteX18-14099" fmla="*/ 1707299 w 2195098"/>
              <a:gd name="connsiteY18-14100" fmla="*/ 3120373 h 3120373"/>
              <a:gd name="connsiteX19-14101" fmla="*/ 1625999 w 2195098"/>
              <a:gd name="connsiteY19-14102" fmla="*/ 3120373 h 3120373"/>
              <a:gd name="connsiteX20-14103" fmla="*/ 1544699 w 2195098"/>
              <a:gd name="connsiteY20-14104" fmla="*/ 3120373 h 3120373"/>
              <a:gd name="connsiteX21-14105" fmla="*/ 1463399 w 2195098"/>
              <a:gd name="connsiteY21-14106" fmla="*/ 3120373 h 3120373"/>
              <a:gd name="connsiteX22-14107" fmla="*/ 1382099 w 2195098"/>
              <a:gd name="connsiteY22-14108" fmla="*/ 3120373 h 3120373"/>
              <a:gd name="connsiteX23-14109" fmla="*/ 1300799 w 2195098"/>
              <a:gd name="connsiteY23-14110" fmla="*/ 3120373 h 3120373"/>
              <a:gd name="connsiteX24-14111" fmla="*/ 1219499 w 2195098"/>
              <a:gd name="connsiteY24-14112" fmla="*/ 3120373 h 3120373"/>
              <a:gd name="connsiteX25-14113" fmla="*/ 1138199 w 2195098"/>
              <a:gd name="connsiteY25-14114" fmla="*/ 3120373 h 3120373"/>
              <a:gd name="connsiteX26-14115" fmla="*/ 1056899 w 2195098"/>
              <a:gd name="connsiteY26-14116" fmla="*/ 3120373 h 3120373"/>
              <a:gd name="connsiteX27-14117" fmla="*/ 975599 w 2195098"/>
              <a:gd name="connsiteY27-14118" fmla="*/ 3120373 h 3120373"/>
              <a:gd name="connsiteX28-14119" fmla="*/ 894299 w 2195098"/>
              <a:gd name="connsiteY28-14120" fmla="*/ 3120373 h 3120373"/>
              <a:gd name="connsiteX29-14121" fmla="*/ 812999 w 2195098"/>
              <a:gd name="connsiteY29-14122" fmla="*/ 3120373 h 3120373"/>
              <a:gd name="connsiteX30-14123" fmla="*/ 731699 w 2195098"/>
              <a:gd name="connsiteY30-14124" fmla="*/ 3120373 h 3120373"/>
              <a:gd name="connsiteX31-14125" fmla="*/ 650399 w 2195098"/>
              <a:gd name="connsiteY31-14126" fmla="*/ 3120373 h 3120373"/>
              <a:gd name="connsiteX32-14127" fmla="*/ 569099 w 2195098"/>
              <a:gd name="connsiteY32-14128" fmla="*/ 3120373 h 3120373"/>
              <a:gd name="connsiteX33-14129" fmla="*/ 487799 w 2195098"/>
              <a:gd name="connsiteY33-14130" fmla="*/ 3120373 h 3120373"/>
              <a:gd name="connsiteX34-14131" fmla="*/ 406499 w 2195098"/>
              <a:gd name="connsiteY34-14132" fmla="*/ 3120373 h 3120373"/>
              <a:gd name="connsiteX35-14133" fmla="*/ 325199 w 2195098"/>
              <a:gd name="connsiteY35-14134" fmla="*/ 3120373 h 3120373"/>
              <a:gd name="connsiteX36-14135" fmla="*/ 243900 w 2195098"/>
              <a:gd name="connsiteY36-14136" fmla="*/ 3120373 h 3120373"/>
              <a:gd name="connsiteX37-14137" fmla="*/ 162600 w 2195098"/>
              <a:gd name="connsiteY37-14138" fmla="*/ 3120373 h 3120373"/>
              <a:gd name="connsiteX38-14139" fmla="*/ 81300 w 2195098"/>
              <a:gd name="connsiteY38-14140" fmla="*/ 3120373 h 3120373"/>
              <a:gd name="connsiteX39-14141" fmla="*/ 0 w 2195098"/>
              <a:gd name="connsiteY39-14142" fmla="*/ 3120373 h 3120373"/>
              <a:gd name="connsiteX40-14143" fmla="*/ 0 w 2195098"/>
              <a:gd name="connsiteY40-14144" fmla="*/ 3004804 h 3120373"/>
              <a:gd name="connsiteX41-14145" fmla="*/ 0 w 2195098"/>
              <a:gd name="connsiteY41-14146" fmla="*/ 2889234 h 3120373"/>
              <a:gd name="connsiteX42-14147" fmla="*/ 0 w 2195098"/>
              <a:gd name="connsiteY42-14148" fmla="*/ 2773665 h 3120373"/>
              <a:gd name="connsiteX43-14149" fmla="*/ 0 w 2195098"/>
              <a:gd name="connsiteY43-14150" fmla="*/ 2658096 h 3120373"/>
              <a:gd name="connsiteX44-14151" fmla="*/ 0 w 2195098"/>
              <a:gd name="connsiteY44-14152" fmla="*/ 2542526 h 3120373"/>
              <a:gd name="connsiteX45-14153" fmla="*/ 0 w 2195098"/>
              <a:gd name="connsiteY45-14154" fmla="*/ 2426957 h 3120373"/>
              <a:gd name="connsiteX46-14155" fmla="*/ 0 w 2195098"/>
              <a:gd name="connsiteY46-14156" fmla="*/ 2311388 h 3120373"/>
              <a:gd name="connsiteX47-14157" fmla="*/ 0 w 2195098"/>
              <a:gd name="connsiteY47-14158" fmla="*/ 2195818 h 3120373"/>
              <a:gd name="connsiteX48-14159" fmla="*/ 0 w 2195098"/>
              <a:gd name="connsiteY48-14160" fmla="*/ 2080249 h 3120373"/>
              <a:gd name="connsiteX49-14161" fmla="*/ 0 w 2195098"/>
              <a:gd name="connsiteY49-14162" fmla="*/ 1964680 h 3120373"/>
              <a:gd name="connsiteX50-14163" fmla="*/ 0 w 2195098"/>
              <a:gd name="connsiteY50-14164" fmla="*/ 1849110 h 3120373"/>
              <a:gd name="connsiteX51-14165" fmla="*/ 0 w 2195098"/>
              <a:gd name="connsiteY51-14166" fmla="*/ 1733541 h 3120373"/>
              <a:gd name="connsiteX52-14167" fmla="*/ 0 w 2195098"/>
              <a:gd name="connsiteY52-14168" fmla="*/ 1617971 h 3120373"/>
              <a:gd name="connsiteX53-14169" fmla="*/ 0 w 2195098"/>
              <a:gd name="connsiteY53-14170" fmla="*/ 1502402 h 3120373"/>
              <a:gd name="connsiteX54-14171" fmla="*/ 0 w 2195098"/>
              <a:gd name="connsiteY54-14172" fmla="*/ 1386832 h 3120373"/>
              <a:gd name="connsiteX55-14173" fmla="*/ 0 w 2195098"/>
              <a:gd name="connsiteY55-14174" fmla="*/ 1271263 h 3120373"/>
              <a:gd name="connsiteX56-14175" fmla="*/ 0 w 2195098"/>
              <a:gd name="connsiteY56-14176" fmla="*/ 1155693 h 3120373"/>
              <a:gd name="connsiteX57-14177" fmla="*/ 0 w 2195098"/>
              <a:gd name="connsiteY57-14178" fmla="*/ 1040124 h 3120373"/>
              <a:gd name="connsiteX58-14179" fmla="*/ 0 w 2195098"/>
              <a:gd name="connsiteY58-14180" fmla="*/ 924555 h 3120373"/>
              <a:gd name="connsiteX59-14181" fmla="*/ 0 w 2195098"/>
              <a:gd name="connsiteY59-14182" fmla="*/ 808985 h 3120373"/>
              <a:gd name="connsiteX60-14183" fmla="*/ 0 w 2195098"/>
              <a:gd name="connsiteY60-14184" fmla="*/ 693416 h 3120373"/>
              <a:gd name="connsiteX61-14185" fmla="*/ 0 w 2195098"/>
              <a:gd name="connsiteY61-14186" fmla="*/ 577847 h 3120373"/>
              <a:gd name="connsiteX62-14187" fmla="*/ 0 w 2195098"/>
              <a:gd name="connsiteY62-14188" fmla="*/ 462277 h 3120373"/>
              <a:gd name="connsiteX63-14189" fmla="*/ 0 w 2195098"/>
              <a:gd name="connsiteY63-14190" fmla="*/ 346708 h 3120373"/>
              <a:gd name="connsiteX64-14191" fmla="*/ 0 w 2195098"/>
              <a:gd name="connsiteY64-14192" fmla="*/ 231139 h 3120373"/>
              <a:gd name="connsiteX65-14193" fmla="*/ 0 w 2195098"/>
              <a:gd name="connsiteY65-14194" fmla="*/ 115569 h 3120373"/>
              <a:gd name="connsiteX66-14195" fmla="*/ 0 w 2195098"/>
              <a:gd name="connsiteY66-14196" fmla="*/ 0 h 3120373"/>
              <a:gd name="connsiteX67-14197" fmla="*/ 81300 w 2195098"/>
              <a:gd name="connsiteY67-14198" fmla="*/ 0 h 3120373"/>
              <a:gd name="connsiteX68-14199" fmla="*/ 162600 w 2195098"/>
              <a:gd name="connsiteY68-14200" fmla="*/ 0 h 3120373"/>
              <a:gd name="connsiteX69-14201" fmla="*/ 243900 w 2195098"/>
              <a:gd name="connsiteY69-14202" fmla="*/ 0 h 3120373"/>
              <a:gd name="connsiteX70-14203" fmla="*/ 325199 w 2195098"/>
              <a:gd name="connsiteY70-14204" fmla="*/ 0 h 3120373"/>
              <a:gd name="connsiteX71-14205" fmla="*/ 406499 w 2195098"/>
              <a:gd name="connsiteY71-14206" fmla="*/ 0 h 3120373"/>
              <a:gd name="connsiteX72-14207" fmla="*/ 487799 w 2195098"/>
              <a:gd name="connsiteY72-14208" fmla="*/ 0 h 3120373"/>
              <a:gd name="connsiteX73-14209" fmla="*/ 569099 w 2195098"/>
              <a:gd name="connsiteY73-14210" fmla="*/ 0 h 3120373"/>
              <a:gd name="connsiteX74-14211" fmla="*/ 650399 w 2195098"/>
              <a:gd name="connsiteY74-14212" fmla="*/ 0 h 3120373"/>
              <a:gd name="connsiteX75-14213" fmla="*/ 731699 w 2195098"/>
              <a:gd name="connsiteY75-14214" fmla="*/ 0 h 3120373"/>
              <a:gd name="connsiteX76-14215" fmla="*/ 812999 w 2195098"/>
              <a:gd name="connsiteY76-14216" fmla="*/ 0 h 3120373"/>
              <a:gd name="connsiteX77-14217" fmla="*/ 894299 w 2195098"/>
              <a:gd name="connsiteY77-14218" fmla="*/ 0 h 3120373"/>
              <a:gd name="connsiteX78-14219" fmla="*/ 975599 w 2195098"/>
              <a:gd name="connsiteY78-14220" fmla="*/ 0 h 3120373"/>
              <a:gd name="connsiteX79-14221" fmla="*/ 1056899 w 2195098"/>
              <a:gd name="connsiteY79-14222" fmla="*/ 0 h 3120373"/>
              <a:gd name="connsiteX80-14223" fmla="*/ 1138199 w 2195098"/>
              <a:gd name="connsiteY80-14224" fmla="*/ 0 h 3120373"/>
              <a:gd name="connsiteX81-14225" fmla="*/ 1219499 w 2195098"/>
              <a:gd name="connsiteY81-14226" fmla="*/ 0 h 3120373"/>
              <a:gd name="connsiteX82-14227" fmla="*/ 1300799 w 2195098"/>
              <a:gd name="connsiteY82-14228" fmla="*/ 0 h 3120373"/>
              <a:gd name="connsiteX83-14229" fmla="*/ 1382099 w 2195098"/>
              <a:gd name="connsiteY83-14230" fmla="*/ 0 h 3120373"/>
              <a:gd name="connsiteX84-14231" fmla="*/ 1463399 w 2195098"/>
              <a:gd name="connsiteY84-14232" fmla="*/ 0 h 3120373"/>
              <a:gd name="connsiteX85-14233" fmla="*/ 1544699 w 2195098"/>
              <a:gd name="connsiteY85-14234" fmla="*/ 0 h 3120373"/>
              <a:gd name="connsiteX86-14235" fmla="*/ 1625999 w 2195098"/>
              <a:gd name="connsiteY86-14236" fmla="*/ 0 h 3120373"/>
              <a:gd name="connsiteX87-14237" fmla="*/ 1707299 w 2195098"/>
              <a:gd name="connsiteY87-14238" fmla="*/ 0 h 3120373"/>
              <a:gd name="connsiteX88-14239" fmla="*/ 1788599 w 2195098"/>
              <a:gd name="connsiteY88-14240" fmla="*/ 0 h 3120373"/>
              <a:gd name="connsiteX89-14241" fmla="*/ 1869898 w 2195098"/>
              <a:gd name="connsiteY89-14242" fmla="*/ 0 h 3120373"/>
              <a:gd name="connsiteX90-14243" fmla="*/ 1951198 w 2195098"/>
              <a:gd name="connsiteY90-14244" fmla="*/ 0 h 3120373"/>
              <a:gd name="connsiteX91-14245" fmla="*/ 2032498 w 2195098"/>
              <a:gd name="connsiteY91-14246" fmla="*/ 0 h 3120373"/>
              <a:gd name="connsiteX92-14247" fmla="*/ 2113798 w 2195098"/>
              <a:gd name="connsiteY92-14248" fmla="*/ 0 h 3120373"/>
              <a:gd name="connsiteX93-14249" fmla="*/ 2195098 w 2195098"/>
              <a:gd name="connsiteY93-14250" fmla="*/ 0 h 3120373"/>
              <a:gd name="connsiteX94-14251" fmla="*/ 2195098 w 2195098"/>
              <a:gd name="connsiteY94-14252" fmla="*/ 115569 h 3120373"/>
              <a:gd name="connsiteX95-14253" fmla="*/ 2195098 w 2195098"/>
              <a:gd name="connsiteY95-14254" fmla="*/ 231139 h 3120373"/>
              <a:gd name="connsiteX96-14255" fmla="*/ 2195098 w 2195098"/>
              <a:gd name="connsiteY96-14256" fmla="*/ 346708 h 3120373"/>
              <a:gd name="connsiteX97-14257" fmla="*/ 2195098 w 2195098"/>
              <a:gd name="connsiteY97-14258" fmla="*/ 462278 h 3120373"/>
              <a:gd name="connsiteX0-14259" fmla="*/ 2195098 w 2195098"/>
              <a:gd name="connsiteY0-14260" fmla="*/ 1849110 h 3120373"/>
              <a:gd name="connsiteX1-14261" fmla="*/ 2195098 w 2195098"/>
              <a:gd name="connsiteY1-14262" fmla="*/ 1964680 h 3120373"/>
              <a:gd name="connsiteX2-14263" fmla="*/ 2195098 w 2195098"/>
              <a:gd name="connsiteY2-14264" fmla="*/ 2080249 h 3120373"/>
              <a:gd name="connsiteX3-14265" fmla="*/ 2195098 w 2195098"/>
              <a:gd name="connsiteY3-14266" fmla="*/ 2195818 h 3120373"/>
              <a:gd name="connsiteX4-14267" fmla="*/ 2195098 w 2195098"/>
              <a:gd name="connsiteY4-14268" fmla="*/ 2311388 h 3120373"/>
              <a:gd name="connsiteX5-14269" fmla="*/ 2195098 w 2195098"/>
              <a:gd name="connsiteY5-14270" fmla="*/ 2426957 h 3120373"/>
              <a:gd name="connsiteX6-14271" fmla="*/ 2195098 w 2195098"/>
              <a:gd name="connsiteY6-14272" fmla="*/ 2542526 h 3120373"/>
              <a:gd name="connsiteX7-14273" fmla="*/ 2195098 w 2195098"/>
              <a:gd name="connsiteY7-14274" fmla="*/ 2658096 h 3120373"/>
              <a:gd name="connsiteX8-14275" fmla="*/ 2195098 w 2195098"/>
              <a:gd name="connsiteY8-14276" fmla="*/ 2773665 h 3120373"/>
              <a:gd name="connsiteX9-14277" fmla="*/ 2195098 w 2195098"/>
              <a:gd name="connsiteY9-14278" fmla="*/ 2889234 h 3120373"/>
              <a:gd name="connsiteX10-14279" fmla="*/ 2195098 w 2195098"/>
              <a:gd name="connsiteY10-14280" fmla="*/ 3004804 h 3120373"/>
              <a:gd name="connsiteX11-14281" fmla="*/ 2195098 w 2195098"/>
              <a:gd name="connsiteY11-14282" fmla="*/ 3120373 h 3120373"/>
              <a:gd name="connsiteX12-14283" fmla="*/ 2113798 w 2195098"/>
              <a:gd name="connsiteY12-14284" fmla="*/ 3120373 h 3120373"/>
              <a:gd name="connsiteX13-14285" fmla="*/ 2032498 w 2195098"/>
              <a:gd name="connsiteY13-14286" fmla="*/ 3120373 h 3120373"/>
              <a:gd name="connsiteX14-14287" fmla="*/ 1951198 w 2195098"/>
              <a:gd name="connsiteY14-14288" fmla="*/ 3120373 h 3120373"/>
              <a:gd name="connsiteX15-14289" fmla="*/ 1869898 w 2195098"/>
              <a:gd name="connsiteY15-14290" fmla="*/ 3120373 h 3120373"/>
              <a:gd name="connsiteX16-14291" fmla="*/ 1788599 w 2195098"/>
              <a:gd name="connsiteY16-14292" fmla="*/ 3120373 h 3120373"/>
              <a:gd name="connsiteX17-14293" fmla="*/ 1707299 w 2195098"/>
              <a:gd name="connsiteY17-14294" fmla="*/ 3120373 h 3120373"/>
              <a:gd name="connsiteX18-14295" fmla="*/ 1625999 w 2195098"/>
              <a:gd name="connsiteY18-14296" fmla="*/ 3120373 h 3120373"/>
              <a:gd name="connsiteX19-14297" fmla="*/ 1544699 w 2195098"/>
              <a:gd name="connsiteY19-14298" fmla="*/ 3120373 h 3120373"/>
              <a:gd name="connsiteX20-14299" fmla="*/ 1463399 w 2195098"/>
              <a:gd name="connsiteY20-14300" fmla="*/ 3120373 h 3120373"/>
              <a:gd name="connsiteX21-14301" fmla="*/ 1382099 w 2195098"/>
              <a:gd name="connsiteY21-14302" fmla="*/ 3120373 h 3120373"/>
              <a:gd name="connsiteX22-14303" fmla="*/ 1300799 w 2195098"/>
              <a:gd name="connsiteY22-14304" fmla="*/ 3120373 h 3120373"/>
              <a:gd name="connsiteX23-14305" fmla="*/ 1219499 w 2195098"/>
              <a:gd name="connsiteY23-14306" fmla="*/ 3120373 h 3120373"/>
              <a:gd name="connsiteX24-14307" fmla="*/ 1138199 w 2195098"/>
              <a:gd name="connsiteY24-14308" fmla="*/ 3120373 h 3120373"/>
              <a:gd name="connsiteX25-14309" fmla="*/ 1056899 w 2195098"/>
              <a:gd name="connsiteY25-14310" fmla="*/ 3120373 h 3120373"/>
              <a:gd name="connsiteX26-14311" fmla="*/ 975599 w 2195098"/>
              <a:gd name="connsiteY26-14312" fmla="*/ 3120373 h 3120373"/>
              <a:gd name="connsiteX27-14313" fmla="*/ 894299 w 2195098"/>
              <a:gd name="connsiteY27-14314" fmla="*/ 3120373 h 3120373"/>
              <a:gd name="connsiteX28-14315" fmla="*/ 812999 w 2195098"/>
              <a:gd name="connsiteY28-14316" fmla="*/ 3120373 h 3120373"/>
              <a:gd name="connsiteX29-14317" fmla="*/ 731699 w 2195098"/>
              <a:gd name="connsiteY29-14318" fmla="*/ 3120373 h 3120373"/>
              <a:gd name="connsiteX30-14319" fmla="*/ 650399 w 2195098"/>
              <a:gd name="connsiteY30-14320" fmla="*/ 3120373 h 3120373"/>
              <a:gd name="connsiteX31-14321" fmla="*/ 569099 w 2195098"/>
              <a:gd name="connsiteY31-14322" fmla="*/ 3120373 h 3120373"/>
              <a:gd name="connsiteX32-14323" fmla="*/ 487799 w 2195098"/>
              <a:gd name="connsiteY32-14324" fmla="*/ 3120373 h 3120373"/>
              <a:gd name="connsiteX33-14325" fmla="*/ 406499 w 2195098"/>
              <a:gd name="connsiteY33-14326" fmla="*/ 3120373 h 3120373"/>
              <a:gd name="connsiteX34-14327" fmla="*/ 325199 w 2195098"/>
              <a:gd name="connsiteY34-14328" fmla="*/ 3120373 h 3120373"/>
              <a:gd name="connsiteX35-14329" fmla="*/ 243900 w 2195098"/>
              <a:gd name="connsiteY35-14330" fmla="*/ 3120373 h 3120373"/>
              <a:gd name="connsiteX36-14331" fmla="*/ 162600 w 2195098"/>
              <a:gd name="connsiteY36-14332" fmla="*/ 3120373 h 3120373"/>
              <a:gd name="connsiteX37-14333" fmla="*/ 81300 w 2195098"/>
              <a:gd name="connsiteY37-14334" fmla="*/ 3120373 h 3120373"/>
              <a:gd name="connsiteX38-14335" fmla="*/ 0 w 2195098"/>
              <a:gd name="connsiteY38-14336" fmla="*/ 3120373 h 3120373"/>
              <a:gd name="connsiteX39-14337" fmla="*/ 0 w 2195098"/>
              <a:gd name="connsiteY39-14338" fmla="*/ 3004804 h 3120373"/>
              <a:gd name="connsiteX40-14339" fmla="*/ 0 w 2195098"/>
              <a:gd name="connsiteY40-14340" fmla="*/ 2889234 h 3120373"/>
              <a:gd name="connsiteX41-14341" fmla="*/ 0 w 2195098"/>
              <a:gd name="connsiteY41-14342" fmla="*/ 2773665 h 3120373"/>
              <a:gd name="connsiteX42-14343" fmla="*/ 0 w 2195098"/>
              <a:gd name="connsiteY42-14344" fmla="*/ 2658096 h 3120373"/>
              <a:gd name="connsiteX43-14345" fmla="*/ 0 w 2195098"/>
              <a:gd name="connsiteY43-14346" fmla="*/ 2542526 h 3120373"/>
              <a:gd name="connsiteX44-14347" fmla="*/ 0 w 2195098"/>
              <a:gd name="connsiteY44-14348" fmla="*/ 2426957 h 3120373"/>
              <a:gd name="connsiteX45-14349" fmla="*/ 0 w 2195098"/>
              <a:gd name="connsiteY45-14350" fmla="*/ 2311388 h 3120373"/>
              <a:gd name="connsiteX46-14351" fmla="*/ 0 w 2195098"/>
              <a:gd name="connsiteY46-14352" fmla="*/ 2195818 h 3120373"/>
              <a:gd name="connsiteX47-14353" fmla="*/ 0 w 2195098"/>
              <a:gd name="connsiteY47-14354" fmla="*/ 2080249 h 3120373"/>
              <a:gd name="connsiteX48-14355" fmla="*/ 0 w 2195098"/>
              <a:gd name="connsiteY48-14356" fmla="*/ 1964680 h 3120373"/>
              <a:gd name="connsiteX49-14357" fmla="*/ 0 w 2195098"/>
              <a:gd name="connsiteY49-14358" fmla="*/ 1849110 h 3120373"/>
              <a:gd name="connsiteX50-14359" fmla="*/ 0 w 2195098"/>
              <a:gd name="connsiteY50-14360" fmla="*/ 1733541 h 3120373"/>
              <a:gd name="connsiteX51-14361" fmla="*/ 0 w 2195098"/>
              <a:gd name="connsiteY51-14362" fmla="*/ 1617971 h 3120373"/>
              <a:gd name="connsiteX52-14363" fmla="*/ 0 w 2195098"/>
              <a:gd name="connsiteY52-14364" fmla="*/ 1502402 h 3120373"/>
              <a:gd name="connsiteX53-14365" fmla="*/ 0 w 2195098"/>
              <a:gd name="connsiteY53-14366" fmla="*/ 1386832 h 3120373"/>
              <a:gd name="connsiteX54-14367" fmla="*/ 0 w 2195098"/>
              <a:gd name="connsiteY54-14368" fmla="*/ 1271263 h 3120373"/>
              <a:gd name="connsiteX55-14369" fmla="*/ 0 w 2195098"/>
              <a:gd name="connsiteY55-14370" fmla="*/ 1155693 h 3120373"/>
              <a:gd name="connsiteX56-14371" fmla="*/ 0 w 2195098"/>
              <a:gd name="connsiteY56-14372" fmla="*/ 1040124 h 3120373"/>
              <a:gd name="connsiteX57-14373" fmla="*/ 0 w 2195098"/>
              <a:gd name="connsiteY57-14374" fmla="*/ 924555 h 3120373"/>
              <a:gd name="connsiteX58-14375" fmla="*/ 0 w 2195098"/>
              <a:gd name="connsiteY58-14376" fmla="*/ 808985 h 3120373"/>
              <a:gd name="connsiteX59-14377" fmla="*/ 0 w 2195098"/>
              <a:gd name="connsiteY59-14378" fmla="*/ 693416 h 3120373"/>
              <a:gd name="connsiteX60-14379" fmla="*/ 0 w 2195098"/>
              <a:gd name="connsiteY60-14380" fmla="*/ 577847 h 3120373"/>
              <a:gd name="connsiteX61-14381" fmla="*/ 0 w 2195098"/>
              <a:gd name="connsiteY61-14382" fmla="*/ 462277 h 3120373"/>
              <a:gd name="connsiteX62-14383" fmla="*/ 0 w 2195098"/>
              <a:gd name="connsiteY62-14384" fmla="*/ 346708 h 3120373"/>
              <a:gd name="connsiteX63-14385" fmla="*/ 0 w 2195098"/>
              <a:gd name="connsiteY63-14386" fmla="*/ 231139 h 3120373"/>
              <a:gd name="connsiteX64-14387" fmla="*/ 0 w 2195098"/>
              <a:gd name="connsiteY64-14388" fmla="*/ 115569 h 3120373"/>
              <a:gd name="connsiteX65-14389" fmla="*/ 0 w 2195098"/>
              <a:gd name="connsiteY65-14390" fmla="*/ 0 h 3120373"/>
              <a:gd name="connsiteX66-14391" fmla="*/ 81300 w 2195098"/>
              <a:gd name="connsiteY66-14392" fmla="*/ 0 h 3120373"/>
              <a:gd name="connsiteX67-14393" fmla="*/ 162600 w 2195098"/>
              <a:gd name="connsiteY67-14394" fmla="*/ 0 h 3120373"/>
              <a:gd name="connsiteX68-14395" fmla="*/ 243900 w 2195098"/>
              <a:gd name="connsiteY68-14396" fmla="*/ 0 h 3120373"/>
              <a:gd name="connsiteX69-14397" fmla="*/ 325199 w 2195098"/>
              <a:gd name="connsiteY69-14398" fmla="*/ 0 h 3120373"/>
              <a:gd name="connsiteX70-14399" fmla="*/ 406499 w 2195098"/>
              <a:gd name="connsiteY70-14400" fmla="*/ 0 h 3120373"/>
              <a:gd name="connsiteX71-14401" fmla="*/ 487799 w 2195098"/>
              <a:gd name="connsiteY71-14402" fmla="*/ 0 h 3120373"/>
              <a:gd name="connsiteX72-14403" fmla="*/ 569099 w 2195098"/>
              <a:gd name="connsiteY72-14404" fmla="*/ 0 h 3120373"/>
              <a:gd name="connsiteX73-14405" fmla="*/ 650399 w 2195098"/>
              <a:gd name="connsiteY73-14406" fmla="*/ 0 h 3120373"/>
              <a:gd name="connsiteX74-14407" fmla="*/ 731699 w 2195098"/>
              <a:gd name="connsiteY74-14408" fmla="*/ 0 h 3120373"/>
              <a:gd name="connsiteX75-14409" fmla="*/ 812999 w 2195098"/>
              <a:gd name="connsiteY75-14410" fmla="*/ 0 h 3120373"/>
              <a:gd name="connsiteX76-14411" fmla="*/ 894299 w 2195098"/>
              <a:gd name="connsiteY76-14412" fmla="*/ 0 h 3120373"/>
              <a:gd name="connsiteX77-14413" fmla="*/ 975599 w 2195098"/>
              <a:gd name="connsiteY77-14414" fmla="*/ 0 h 3120373"/>
              <a:gd name="connsiteX78-14415" fmla="*/ 1056899 w 2195098"/>
              <a:gd name="connsiteY78-14416" fmla="*/ 0 h 3120373"/>
              <a:gd name="connsiteX79-14417" fmla="*/ 1138199 w 2195098"/>
              <a:gd name="connsiteY79-14418" fmla="*/ 0 h 3120373"/>
              <a:gd name="connsiteX80-14419" fmla="*/ 1219499 w 2195098"/>
              <a:gd name="connsiteY80-14420" fmla="*/ 0 h 3120373"/>
              <a:gd name="connsiteX81-14421" fmla="*/ 1300799 w 2195098"/>
              <a:gd name="connsiteY81-14422" fmla="*/ 0 h 3120373"/>
              <a:gd name="connsiteX82-14423" fmla="*/ 1382099 w 2195098"/>
              <a:gd name="connsiteY82-14424" fmla="*/ 0 h 3120373"/>
              <a:gd name="connsiteX83-14425" fmla="*/ 1463399 w 2195098"/>
              <a:gd name="connsiteY83-14426" fmla="*/ 0 h 3120373"/>
              <a:gd name="connsiteX84-14427" fmla="*/ 1544699 w 2195098"/>
              <a:gd name="connsiteY84-14428" fmla="*/ 0 h 3120373"/>
              <a:gd name="connsiteX85-14429" fmla="*/ 1625999 w 2195098"/>
              <a:gd name="connsiteY85-14430" fmla="*/ 0 h 3120373"/>
              <a:gd name="connsiteX86-14431" fmla="*/ 1707299 w 2195098"/>
              <a:gd name="connsiteY86-14432" fmla="*/ 0 h 3120373"/>
              <a:gd name="connsiteX87-14433" fmla="*/ 1788599 w 2195098"/>
              <a:gd name="connsiteY87-14434" fmla="*/ 0 h 3120373"/>
              <a:gd name="connsiteX88-14435" fmla="*/ 1869898 w 2195098"/>
              <a:gd name="connsiteY88-14436" fmla="*/ 0 h 3120373"/>
              <a:gd name="connsiteX89-14437" fmla="*/ 1951198 w 2195098"/>
              <a:gd name="connsiteY89-14438" fmla="*/ 0 h 3120373"/>
              <a:gd name="connsiteX90-14439" fmla="*/ 2032498 w 2195098"/>
              <a:gd name="connsiteY90-14440" fmla="*/ 0 h 3120373"/>
              <a:gd name="connsiteX91-14441" fmla="*/ 2113798 w 2195098"/>
              <a:gd name="connsiteY91-14442" fmla="*/ 0 h 3120373"/>
              <a:gd name="connsiteX92-14443" fmla="*/ 2195098 w 2195098"/>
              <a:gd name="connsiteY92-14444" fmla="*/ 0 h 3120373"/>
              <a:gd name="connsiteX93-14445" fmla="*/ 2195098 w 2195098"/>
              <a:gd name="connsiteY93-14446" fmla="*/ 115569 h 3120373"/>
              <a:gd name="connsiteX94-14447" fmla="*/ 2195098 w 2195098"/>
              <a:gd name="connsiteY94-14448" fmla="*/ 231139 h 3120373"/>
              <a:gd name="connsiteX95-14449" fmla="*/ 2195098 w 2195098"/>
              <a:gd name="connsiteY95-14450" fmla="*/ 346708 h 3120373"/>
              <a:gd name="connsiteX96-14451" fmla="*/ 2195098 w 2195098"/>
              <a:gd name="connsiteY96-14452" fmla="*/ 462278 h 3120373"/>
              <a:gd name="connsiteX0-14453" fmla="*/ 2195098 w 2195098"/>
              <a:gd name="connsiteY0-14454" fmla="*/ 1964680 h 3120373"/>
              <a:gd name="connsiteX1-14455" fmla="*/ 2195098 w 2195098"/>
              <a:gd name="connsiteY1-14456" fmla="*/ 2080249 h 3120373"/>
              <a:gd name="connsiteX2-14457" fmla="*/ 2195098 w 2195098"/>
              <a:gd name="connsiteY2-14458" fmla="*/ 2195818 h 3120373"/>
              <a:gd name="connsiteX3-14459" fmla="*/ 2195098 w 2195098"/>
              <a:gd name="connsiteY3-14460" fmla="*/ 2311388 h 3120373"/>
              <a:gd name="connsiteX4-14461" fmla="*/ 2195098 w 2195098"/>
              <a:gd name="connsiteY4-14462" fmla="*/ 2426957 h 3120373"/>
              <a:gd name="connsiteX5-14463" fmla="*/ 2195098 w 2195098"/>
              <a:gd name="connsiteY5-14464" fmla="*/ 2542526 h 3120373"/>
              <a:gd name="connsiteX6-14465" fmla="*/ 2195098 w 2195098"/>
              <a:gd name="connsiteY6-14466" fmla="*/ 2658096 h 3120373"/>
              <a:gd name="connsiteX7-14467" fmla="*/ 2195098 w 2195098"/>
              <a:gd name="connsiteY7-14468" fmla="*/ 2773665 h 3120373"/>
              <a:gd name="connsiteX8-14469" fmla="*/ 2195098 w 2195098"/>
              <a:gd name="connsiteY8-14470" fmla="*/ 2889234 h 3120373"/>
              <a:gd name="connsiteX9-14471" fmla="*/ 2195098 w 2195098"/>
              <a:gd name="connsiteY9-14472" fmla="*/ 3004804 h 3120373"/>
              <a:gd name="connsiteX10-14473" fmla="*/ 2195098 w 2195098"/>
              <a:gd name="connsiteY10-14474" fmla="*/ 3120373 h 3120373"/>
              <a:gd name="connsiteX11-14475" fmla="*/ 2113798 w 2195098"/>
              <a:gd name="connsiteY11-14476" fmla="*/ 3120373 h 3120373"/>
              <a:gd name="connsiteX12-14477" fmla="*/ 2032498 w 2195098"/>
              <a:gd name="connsiteY12-14478" fmla="*/ 3120373 h 3120373"/>
              <a:gd name="connsiteX13-14479" fmla="*/ 1951198 w 2195098"/>
              <a:gd name="connsiteY13-14480" fmla="*/ 3120373 h 3120373"/>
              <a:gd name="connsiteX14-14481" fmla="*/ 1869898 w 2195098"/>
              <a:gd name="connsiteY14-14482" fmla="*/ 3120373 h 3120373"/>
              <a:gd name="connsiteX15-14483" fmla="*/ 1788599 w 2195098"/>
              <a:gd name="connsiteY15-14484" fmla="*/ 3120373 h 3120373"/>
              <a:gd name="connsiteX16-14485" fmla="*/ 1707299 w 2195098"/>
              <a:gd name="connsiteY16-14486" fmla="*/ 3120373 h 3120373"/>
              <a:gd name="connsiteX17-14487" fmla="*/ 1625999 w 2195098"/>
              <a:gd name="connsiteY17-14488" fmla="*/ 3120373 h 3120373"/>
              <a:gd name="connsiteX18-14489" fmla="*/ 1544699 w 2195098"/>
              <a:gd name="connsiteY18-14490" fmla="*/ 3120373 h 3120373"/>
              <a:gd name="connsiteX19-14491" fmla="*/ 1463399 w 2195098"/>
              <a:gd name="connsiteY19-14492" fmla="*/ 3120373 h 3120373"/>
              <a:gd name="connsiteX20-14493" fmla="*/ 1382099 w 2195098"/>
              <a:gd name="connsiteY20-14494" fmla="*/ 3120373 h 3120373"/>
              <a:gd name="connsiteX21-14495" fmla="*/ 1300799 w 2195098"/>
              <a:gd name="connsiteY21-14496" fmla="*/ 3120373 h 3120373"/>
              <a:gd name="connsiteX22-14497" fmla="*/ 1219499 w 2195098"/>
              <a:gd name="connsiteY22-14498" fmla="*/ 3120373 h 3120373"/>
              <a:gd name="connsiteX23-14499" fmla="*/ 1138199 w 2195098"/>
              <a:gd name="connsiteY23-14500" fmla="*/ 3120373 h 3120373"/>
              <a:gd name="connsiteX24-14501" fmla="*/ 1056899 w 2195098"/>
              <a:gd name="connsiteY24-14502" fmla="*/ 3120373 h 3120373"/>
              <a:gd name="connsiteX25-14503" fmla="*/ 975599 w 2195098"/>
              <a:gd name="connsiteY25-14504" fmla="*/ 3120373 h 3120373"/>
              <a:gd name="connsiteX26-14505" fmla="*/ 894299 w 2195098"/>
              <a:gd name="connsiteY26-14506" fmla="*/ 3120373 h 3120373"/>
              <a:gd name="connsiteX27-14507" fmla="*/ 812999 w 2195098"/>
              <a:gd name="connsiteY27-14508" fmla="*/ 3120373 h 3120373"/>
              <a:gd name="connsiteX28-14509" fmla="*/ 731699 w 2195098"/>
              <a:gd name="connsiteY28-14510" fmla="*/ 3120373 h 3120373"/>
              <a:gd name="connsiteX29-14511" fmla="*/ 650399 w 2195098"/>
              <a:gd name="connsiteY29-14512" fmla="*/ 3120373 h 3120373"/>
              <a:gd name="connsiteX30-14513" fmla="*/ 569099 w 2195098"/>
              <a:gd name="connsiteY30-14514" fmla="*/ 3120373 h 3120373"/>
              <a:gd name="connsiteX31-14515" fmla="*/ 487799 w 2195098"/>
              <a:gd name="connsiteY31-14516" fmla="*/ 3120373 h 3120373"/>
              <a:gd name="connsiteX32-14517" fmla="*/ 406499 w 2195098"/>
              <a:gd name="connsiteY32-14518" fmla="*/ 3120373 h 3120373"/>
              <a:gd name="connsiteX33-14519" fmla="*/ 325199 w 2195098"/>
              <a:gd name="connsiteY33-14520" fmla="*/ 3120373 h 3120373"/>
              <a:gd name="connsiteX34-14521" fmla="*/ 243900 w 2195098"/>
              <a:gd name="connsiteY34-14522" fmla="*/ 3120373 h 3120373"/>
              <a:gd name="connsiteX35-14523" fmla="*/ 162600 w 2195098"/>
              <a:gd name="connsiteY35-14524" fmla="*/ 3120373 h 3120373"/>
              <a:gd name="connsiteX36-14525" fmla="*/ 81300 w 2195098"/>
              <a:gd name="connsiteY36-14526" fmla="*/ 3120373 h 3120373"/>
              <a:gd name="connsiteX37-14527" fmla="*/ 0 w 2195098"/>
              <a:gd name="connsiteY37-14528" fmla="*/ 3120373 h 3120373"/>
              <a:gd name="connsiteX38-14529" fmla="*/ 0 w 2195098"/>
              <a:gd name="connsiteY38-14530" fmla="*/ 3004804 h 3120373"/>
              <a:gd name="connsiteX39-14531" fmla="*/ 0 w 2195098"/>
              <a:gd name="connsiteY39-14532" fmla="*/ 2889234 h 3120373"/>
              <a:gd name="connsiteX40-14533" fmla="*/ 0 w 2195098"/>
              <a:gd name="connsiteY40-14534" fmla="*/ 2773665 h 3120373"/>
              <a:gd name="connsiteX41-14535" fmla="*/ 0 w 2195098"/>
              <a:gd name="connsiteY41-14536" fmla="*/ 2658096 h 3120373"/>
              <a:gd name="connsiteX42-14537" fmla="*/ 0 w 2195098"/>
              <a:gd name="connsiteY42-14538" fmla="*/ 2542526 h 3120373"/>
              <a:gd name="connsiteX43-14539" fmla="*/ 0 w 2195098"/>
              <a:gd name="connsiteY43-14540" fmla="*/ 2426957 h 3120373"/>
              <a:gd name="connsiteX44-14541" fmla="*/ 0 w 2195098"/>
              <a:gd name="connsiteY44-14542" fmla="*/ 2311388 h 3120373"/>
              <a:gd name="connsiteX45-14543" fmla="*/ 0 w 2195098"/>
              <a:gd name="connsiteY45-14544" fmla="*/ 2195818 h 3120373"/>
              <a:gd name="connsiteX46-14545" fmla="*/ 0 w 2195098"/>
              <a:gd name="connsiteY46-14546" fmla="*/ 2080249 h 3120373"/>
              <a:gd name="connsiteX47-14547" fmla="*/ 0 w 2195098"/>
              <a:gd name="connsiteY47-14548" fmla="*/ 1964680 h 3120373"/>
              <a:gd name="connsiteX48-14549" fmla="*/ 0 w 2195098"/>
              <a:gd name="connsiteY48-14550" fmla="*/ 1849110 h 3120373"/>
              <a:gd name="connsiteX49-14551" fmla="*/ 0 w 2195098"/>
              <a:gd name="connsiteY49-14552" fmla="*/ 1733541 h 3120373"/>
              <a:gd name="connsiteX50-14553" fmla="*/ 0 w 2195098"/>
              <a:gd name="connsiteY50-14554" fmla="*/ 1617971 h 3120373"/>
              <a:gd name="connsiteX51-14555" fmla="*/ 0 w 2195098"/>
              <a:gd name="connsiteY51-14556" fmla="*/ 1502402 h 3120373"/>
              <a:gd name="connsiteX52-14557" fmla="*/ 0 w 2195098"/>
              <a:gd name="connsiteY52-14558" fmla="*/ 1386832 h 3120373"/>
              <a:gd name="connsiteX53-14559" fmla="*/ 0 w 2195098"/>
              <a:gd name="connsiteY53-14560" fmla="*/ 1271263 h 3120373"/>
              <a:gd name="connsiteX54-14561" fmla="*/ 0 w 2195098"/>
              <a:gd name="connsiteY54-14562" fmla="*/ 1155693 h 3120373"/>
              <a:gd name="connsiteX55-14563" fmla="*/ 0 w 2195098"/>
              <a:gd name="connsiteY55-14564" fmla="*/ 1040124 h 3120373"/>
              <a:gd name="connsiteX56-14565" fmla="*/ 0 w 2195098"/>
              <a:gd name="connsiteY56-14566" fmla="*/ 924555 h 3120373"/>
              <a:gd name="connsiteX57-14567" fmla="*/ 0 w 2195098"/>
              <a:gd name="connsiteY57-14568" fmla="*/ 808985 h 3120373"/>
              <a:gd name="connsiteX58-14569" fmla="*/ 0 w 2195098"/>
              <a:gd name="connsiteY58-14570" fmla="*/ 693416 h 3120373"/>
              <a:gd name="connsiteX59-14571" fmla="*/ 0 w 2195098"/>
              <a:gd name="connsiteY59-14572" fmla="*/ 577847 h 3120373"/>
              <a:gd name="connsiteX60-14573" fmla="*/ 0 w 2195098"/>
              <a:gd name="connsiteY60-14574" fmla="*/ 462277 h 3120373"/>
              <a:gd name="connsiteX61-14575" fmla="*/ 0 w 2195098"/>
              <a:gd name="connsiteY61-14576" fmla="*/ 346708 h 3120373"/>
              <a:gd name="connsiteX62-14577" fmla="*/ 0 w 2195098"/>
              <a:gd name="connsiteY62-14578" fmla="*/ 231139 h 3120373"/>
              <a:gd name="connsiteX63-14579" fmla="*/ 0 w 2195098"/>
              <a:gd name="connsiteY63-14580" fmla="*/ 115569 h 3120373"/>
              <a:gd name="connsiteX64-14581" fmla="*/ 0 w 2195098"/>
              <a:gd name="connsiteY64-14582" fmla="*/ 0 h 3120373"/>
              <a:gd name="connsiteX65-14583" fmla="*/ 81300 w 2195098"/>
              <a:gd name="connsiteY65-14584" fmla="*/ 0 h 3120373"/>
              <a:gd name="connsiteX66-14585" fmla="*/ 162600 w 2195098"/>
              <a:gd name="connsiteY66-14586" fmla="*/ 0 h 3120373"/>
              <a:gd name="connsiteX67-14587" fmla="*/ 243900 w 2195098"/>
              <a:gd name="connsiteY67-14588" fmla="*/ 0 h 3120373"/>
              <a:gd name="connsiteX68-14589" fmla="*/ 325199 w 2195098"/>
              <a:gd name="connsiteY68-14590" fmla="*/ 0 h 3120373"/>
              <a:gd name="connsiteX69-14591" fmla="*/ 406499 w 2195098"/>
              <a:gd name="connsiteY69-14592" fmla="*/ 0 h 3120373"/>
              <a:gd name="connsiteX70-14593" fmla="*/ 487799 w 2195098"/>
              <a:gd name="connsiteY70-14594" fmla="*/ 0 h 3120373"/>
              <a:gd name="connsiteX71-14595" fmla="*/ 569099 w 2195098"/>
              <a:gd name="connsiteY71-14596" fmla="*/ 0 h 3120373"/>
              <a:gd name="connsiteX72-14597" fmla="*/ 650399 w 2195098"/>
              <a:gd name="connsiteY72-14598" fmla="*/ 0 h 3120373"/>
              <a:gd name="connsiteX73-14599" fmla="*/ 731699 w 2195098"/>
              <a:gd name="connsiteY73-14600" fmla="*/ 0 h 3120373"/>
              <a:gd name="connsiteX74-14601" fmla="*/ 812999 w 2195098"/>
              <a:gd name="connsiteY74-14602" fmla="*/ 0 h 3120373"/>
              <a:gd name="connsiteX75-14603" fmla="*/ 894299 w 2195098"/>
              <a:gd name="connsiteY75-14604" fmla="*/ 0 h 3120373"/>
              <a:gd name="connsiteX76-14605" fmla="*/ 975599 w 2195098"/>
              <a:gd name="connsiteY76-14606" fmla="*/ 0 h 3120373"/>
              <a:gd name="connsiteX77-14607" fmla="*/ 1056899 w 2195098"/>
              <a:gd name="connsiteY77-14608" fmla="*/ 0 h 3120373"/>
              <a:gd name="connsiteX78-14609" fmla="*/ 1138199 w 2195098"/>
              <a:gd name="connsiteY78-14610" fmla="*/ 0 h 3120373"/>
              <a:gd name="connsiteX79-14611" fmla="*/ 1219499 w 2195098"/>
              <a:gd name="connsiteY79-14612" fmla="*/ 0 h 3120373"/>
              <a:gd name="connsiteX80-14613" fmla="*/ 1300799 w 2195098"/>
              <a:gd name="connsiteY80-14614" fmla="*/ 0 h 3120373"/>
              <a:gd name="connsiteX81-14615" fmla="*/ 1382099 w 2195098"/>
              <a:gd name="connsiteY81-14616" fmla="*/ 0 h 3120373"/>
              <a:gd name="connsiteX82-14617" fmla="*/ 1463399 w 2195098"/>
              <a:gd name="connsiteY82-14618" fmla="*/ 0 h 3120373"/>
              <a:gd name="connsiteX83-14619" fmla="*/ 1544699 w 2195098"/>
              <a:gd name="connsiteY83-14620" fmla="*/ 0 h 3120373"/>
              <a:gd name="connsiteX84-14621" fmla="*/ 1625999 w 2195098"/>
              <a:gd name="connsiteY84-14622" fmla="*/ 0 h 3120373"/>
              <a:gd name="connsiteX85-14623" fmla="*/ 1707299 w 2195098"/>
              <a:gd name="connsiteY85-14624" fmla="*/ 0 h 3120373"/>
              <a:gd name="connsiteX86-14625" fmla="*/ 1788599 w 2195098"/>
              <a:gd name="connsiteY86-14626" fmla="*/ 0 h 3120373"/>
              <a:gd name="connsiteX87-14627" fmla="*/ 1869898 w 2195098"/>
              <a:gd name="connsiteY87-14628" fmla="*/ 0 h 3120373"/>
              <a:gd name="connsiteX88-14629" fmla="*/ 1951198 w 2195098"/>
              <a:gd name="connsiteY88-14630" fmla="*/ 0 h 3120373"/>
              <a:gd name="connsiteX89-14631" fmla="*/ 2032498 w 2195098"/>
              <a:gd name="connsiteY89-14632" fmla="*/ 0 h 3120373"/>
              <a:gd name="connsiteX90-14633" fmla="*/ 2113798 w 2195098"/>
              <a:gd name="connsiteY90-14634" fmla="*/ 0 h 3120373"/>
              <a:gd name="connsiteX91-14635" fmla="*/ 2195098 w 2195098"/>
              <a:gd name="connsiteY91-14636" fmla="*/ 0 h 3120373"/>
              <a:gd name="connsiteX92-14637" fmla="*/ 2195098 w 2195098"/>
              <a:gd name="connsiteY92-14638" fmla="*/ 115569 h 3120373"/>
              <a:gd name="connsiteX93-14639" fmla="*/ 2195098 w 2195098"/>
              <a:gd name="connsiteY93-14640" fmla="*/ 231139 h 3120373"/>
              <a:gd name="connsiteX94-14641" fmla="*/ 2195098 w 2195098"/>
              <a:gd name="connsiteY94-14642" fmla="*/ 346708 h 3120373"/>
              <a:gd name="connsiteX95-14643" fmla="*/ 2195098 w 2195098"/>
              <a:gd name="connsiteY95-14644" fmla="*/ 462278 h 3120373"/>
              <a:gd name="connsiteX0-14645" fmla="*/ 2195098 w 2195098"/>
              <a:gd name="connsiteY0-14646" fmla="*/ 2080249 h 3120373"/>
              <a:gd name="connsiteX1-14647" fmla="*/ 2195098 w 2195098"/>
              <a:gd name="connsiteY1-14648" fmla="*/ 2195818 h 3120373"/>
              <a:gd name="connsiteX2-14649" fmla="*/ 2195098 w 2195098"/>
              <a:gd name="connsiteY2-14650" fmla="*/ 2311388 h 3120373"/>
              <a:gd name="connsiteX3-14651" fmla="*/ 2195098 w 2195098"/>
              <a:gd name="connsiteY3-14652" fmla="*/ 2426957 h 3120373"/>
              <a:gd name="connsiteX4-14653" fmla="*/ 2195098 w 2195098"/>
              <a:gd name="connsiteY4-14654" fmla="*/ 2542526 h 3120373"/>
              <a:gd name="connsiteX5-14655" fmla="*/ 2195098 w 2195098"/>
              <a:gd name="connsiteY5-14656" fmla="*/ 2658096 h 3120373"/>
              <a:gd name="connsiteX6-14657" fmla="*/ 2195098 w 2195098"/>
              <a:gd name="connsiteY6-14658" fmla="*/ 2773665 h 3120373"/>
              <a:gd name="connsiteX7-14659" fmla="*/ 2195098 w 2195098"/>
              <a:gd name="connsiteY7-14660" fmla="*/ 2889234 h 3120373"/>
              <a:gd name="connsiteX8-14661" fmla="*/ 2195098 w 2195098"/>
              <a:gd name="connsiteY8-14662" fmla="*/ 3004804 h 3120373"/>
              <a:gd name="connsiteX9-14663" fmla="*/ 2195098 w 2195098"/>
              <a:gd name="connsiteY9-14664" fmla="*/ 3120373 h 3120373"/>
              <a:gd name="connsiteX10-14665" fmla="*/ 2113798 w 2195098"/>
              <a:gd name="connsiteY10-14666" fmla="*/ 3120373 h 3120373"/>
              <a:gd name="connsiteX11-14667" fmla="*/ 2032498 w 2195098"/>
              <a:gd name="connsiteY11-14668" fmla="*/ 3120373 h 3120373"/>
              <a:gd name="connsiteX12-14669" fmla="*/ 1951198 w 2195098"/>
              <a:gd name="connsiteY12-14670" fmla="*/ 3120373 h 3120373"/>
              <a:gd name="connsiteX13-14671" fmla="*/ 1869898 w 2195098"/>
              <a:gd name="connsiteY13-14672" fmla="*/ 3120373 h 3120373"/>
              <a:gd name="connsiteX14-14673" fmla="*/ 1788599 w 2195098"/>
              <a:gd name="connsiteY14-14674" fmla="*/ 3120373 h 3120373"/>
              <a:gd name="connsiteX15-14675" fmla="*/ 1707299 w 2195098"/>
              <a:gd name="connsiteY15-14676" fmla="*/ 3120373 h 3120373"/>
              <a:gd name="connsiteX16-14677" fmla="*/ 1625999 w 2195098"/>
              <a:gd name="connsiteY16-14678" fmla="*/ 3120373 h 3120373"/>
              <a:gd name="connsiteX17-14679" fmla="*/ 1544699 w 2195098"/>
              <a:gd name="connsiteY17-14680" fmla="*/ 3120373 h 3120373"/>
              <a:gd name="connsiteX18-14681" fmla="*/ 1463399 w 2195098"/>
              <a:gd name="connsiteY18-14682" fmla="*/ 3120373 h 3120373"/>
              <a:gd name="connsiteX19-14683" fmla="*/ 1382099 w 2195098"/>
              <a:gd name="connsiteY19-14684" fmla="*/ 3120373 h 3120373"/>
              <a:gd name="connsiteX20-14685" fmla="*/ 1300799 w 2195098"/>
              <a:gd name="connsiteY20-14686" fmla="*/ 3120373 h 3120373"/>
              <a:gd name="connsiteX21-14687" fmla="*/ 1219499 w 2195098"/>
              <a:gd name="connsiteY21-14688" fmla="*/ 3120373 h 3120373"/>
              <a:gd name="connsiteX22-14689" fmla="*/ 1138199 w 2195098"/>
              <a:gd name="connsiteY22-14690" fmla="*/ 3120373 h 3120373"/>
              <a:gd name="connsiteX23-14691" fmla="*/ 1056899 w 2195098"/>
              <a:gd name="connsiteY23-14692" fmla="*/ 3120373 h 3120373"/>
              <a:gd name="connsiteX24-14693" fmla="*/ 975599 w 2195098"/>
              <a:gd name="connsiteY24-14694" fmla="*/ 3120373 h 3120373"/>
              <a:gd name="connsiteX25-14695" fmla="*/ 894299 w 2195098"/>
              <a:gd name="connsiteY25-14696" fmla="*/ 3120373 h 3120373"/>
              <a:gd name="connsiteX26-14697" fmla="*/ 812999 w 2195098"/>
              <a:gd name="connsiteY26-14698" fmla="*/ 3120373 h 3120373"/>
              <a:gd name="connsiteX27-14699" fmla="*/ 731699 w 2195098"/>
              <a:gd name="connsiteY27-14700" fmla="*/ 3120373 h 3120373"/>
              <a:gd name="connsiteX28-14701" fmla="*/ 650399 w 2195098"/>
              <a:gd name="connsiteY28-14702" fmla="*/ 3120373 h 3120373"/>
              <a:gd name="connsiteX29-14703" fmla="*/ 569099 w 2195098"/>
              <a:gd name="connsiteY29-14704" fmla="*/ 3120373 h 3120373"/>
              <a:gd name="connsiteX30-14705" fmla="*/ 487799 w 2195098"/>
              <a:gd name="connsiteY30-14706" fmla="*/ 3120373 h 3120373"/>
              <a:gd name="connsiteX31-14707" fmla="*/ 406499 w 2195098"/>
              <a:gd name="connsiteY31-14708" fmla="*/ 3120373 h 3120373"/>
              <a:gd name="connsiteX32-14709" fmla="*/ 325199 w 2195098"/>
              <a:gd name="connsiteY32-14710" fmla="*/ 3120373 h 3120373"/>
              <a:gd name="connsiteX33-14711" fmla="*/ 243900 w 2195098"/>
              <a:gd name="connsiteY33-14712" fmla="*/ 3120373 h 3120373"/>
              <a:gd name="connsiteX34-14713" fmla="*/ 162600 w 2195098"/>
              <a:gd name="connsiteY34-14714" fmla="*/ 3120373 h 3120373"/>
              <a:gd name="connsiteX35-14715" fmla="*/ 81300 w 2195098"/>
              <a:gd name="connsiteY35-14716" fmla="*/ 3120373 h 3120373"/>
              <a:gd name="connsiteX36-14717" fmla="*/ 0 w 2195098"/>
              <a:gd name="connsiteY36-14718" fmla="*/ 3120373 h 3120373"/>
              <a:gd name="connsiteX37-14719" fmla="*/ 0 w 2195098"/>
              <a:gd name="connsiteY37-14720" fmla="*/ 3004804 h 3120373"/>
              <a:gd name="connsiteX38-14721" fmla="*/ 0 w 2195098"/>
              <a:gd name="connsiteY38-14722" fmla="*/ 2889234 h 3120373"/>
              <a:gd name="connsiteX39-14723" fmla="*/ 0 w 2195098"/>
              <a:gd name="connsiteY39-14724" fmla="*/ 2773665 h 3120373"/>
              <a:gd name="connsiteX40-14725" fmla="*/ 0 w 2195098"/>
              <a:gd name="connsiteY40-14726" fmla="*/ 2658096 h 3120373"/>
              <a:gd name="connsiteX41-14727" fmla="*/ 0 w 2195098"/>
              <a:gd name="connsiteY41-14728" fmla="*/ 2542526 h 3120373"/>
              <a:gd name="connsiteX42-14729" fmla="*/ 0 w 2195098"/>
              <a:gd name="connsiteY42-14730" fmla="*/ 2426957 h 3120373"/>
              <a:gd name="connsiteX43-14731" fmla="*/ 0 w 2195098"/>
              <a:gd name="connsiteY43-14732" fmla="*/ 2311388 h 3120373"/>
              <a:gd name="connsiteX44-14733" fmla="*/ 0 w 2195098"/>
              <a:gd name="connsiteY44-14734" fmla="*/ 2195818 h 3120373"/>
              <a:gd name="connsiteX45-14735" fmla="*/ 0 w 2195098"/>
              <a:gd name="connsiteY45-14736" fmla="*/ 2080249 h 3120373"/>
              <a:gd name="connsiteX46-14737" fmla="*/ 0 w 2195098"/>
              <a:gd name="connsiteY46-14738" fmla="*/ 1964680 h 3120373"/>
              <a:gd name="connsiteX47-14739" fmla="*/ 0 w 2195098"/>
              <a:gd name="connsiteY47-14740" fmla="*/ 1849110 h 3120373"/>
              <a:gd name="connsiteX48-14741" fmla="*/ 0 w 2195098"/>
              <a:gd name="connsiteY48-14742" fmla="*/ 1733541 h 3120373"/>
              <a:gd name="connsiteX49-14743" fmla="*/ 0 w 2195098"/>
              <a:gd name="connsiteY49-14744" fmla="*/ 1617971 h 3120373"/>
              <a:gd name="connsiteX50-14745" fmla="*/ 0 w 2195098"/>
              <a:gd name="connsiteY50-14746" fmla="*/ 1502402 h 3120373"/>
              <a:gd name="connsiteX51-14747" fmla="*/ 0 w 2195098"/>
              <a:gd name="connsiteY51-14748" fmla="*/ 1386832 h 3120373"/>
              <a:gd name="connsiteX52-14749" fmla="*/ 0 w 2195098"/>
              <a:gd name="connsiteY52-14750" fmla="*/ 1271263 h 3120373"/>
              <a:gd name="connsiteX53-14751" fmla="*/ 0 w 2195098"/>
              <a:gd name="connsiteY53-14752" fmla="*/ 1155693 h 3120373"/>
              <a:gd name="connsiteX54-14753" fmla="*/ 0 w 2195098"/>
              <a:gd name="connsiteY54-14754" fmla="*/ 1040124 h 3120373"/>
              <a:gd name="connsiteX55-14755" fmla="*/ 0 w 2195098"/>
              <a:gd name="connsiteY55-14756" fmla="*/ 924555 h 3120373"/>
              <a:gd name="connsiteX56-14757" fmla="*/ 0 w 2195098"/>
              <a:gd name="connsiteY56-14758" fmla="*/ 808985 h 3120373"/>
              <a:gd name="connsiteX57-14759" fmla="*/ 0 w 2195098"/>
              <a:gd name="connsiteY57-14760" fmla="*/ 693416 h 3120373"/>
              <a:gd name="connsiteX58-14761" fmla="*/ 0 w 2195098"/>
              <a:gd name="connsiteY58-14762" fmla="*/ 577847 h 3120373"/>
              <a:gd name="connsiteX59-14763" fmla="*/ 0 w 2195098"/>
              <a:gd name="connsiteY59-14764" fmla="*/ 462277 h 3120373"/>
              <a:gd name="connsiteX60-14765" fmla="*/ 0 w 2195098"/>
              <a:gd name="connsiteY60-14766" fmla="*/ 346708 h 3120373"/>
              <a:gd name="connsiteX61-14767" fmla="*/ 0 w 2195098"/>
              <a:gd name="connsiteY61-14768" fmla="*/ 231139 h 3120373"/>
              <a:gd name="connsiteX62-14769" fmla="*/ 0 w 2195098"/>
              <a:gd name="connsiteY62-14770" fmla="*/ 115569 h 3120373"/>
              <a:gd name="connsiteX63-14771" fmla="*/ 0 w 2195098"/>
              <a:gd name="connsiteY63-14772" fmla="*/ 0 h 3120373"/>
              <a:gd name="connsiteX64-14773" fmla="*/ 81300 w 2195098"/>
              <a:gd name="connsiteY64-14774" fmla="*/ 0 h 3120373"/>
              <a:gd name="connsiteX65-14775" fmla="*/ 162600 w 2195098"/>
              <a:gd name="connsiteY65-14776" fmla="*/ 0 h 3120373"/>
              <a:gd name="connsiteX66-14777" fmla="*/ 243900 w 2195098"/>
              <a:gd name="connsiteY66-14778" fmla="*/ 0 h 3120373"/>
              <a:gd name="connsiteX67-14779" fmla="*/ 325199 w 2195098"/>
              <a:gd name="connsiteY67-14780" fmla="*/ 0 h 3120373"/>
              <a:gd name="connsiteX68-14781" fmla="*/ 406499 w 2195098"/>
              <a:gd name="connsiteY68-14782" fmla="*/ 0 h 3120373"/>
              <a:gd name="connsiteX69-14783" fmla="*/ 487799 w 2195098"/>
              <a:gd name="connsiteY69-14784" fmla="*/ 0 h 3120373"/>
              <a:gd name="connsiteX70-14785" fmla="*/ 569099 w 2195098"/>
              <a:gd name="connsiteY70-14786" fmla="*/ 0 h 3120373"/>
              <a:gd name="connsiteX71-14787" fmla="*/ 650399 w 2195098"/>
              <a:gd name="connsiteY71-14788" fmla="*/ 0 h 3120373"/>
              <a:gd name="connsiteX72-14789" fmla="*/ 731699 w 2195098"/>
              <a:gd name="connsiteY72-14790" fmla="*/ 0 h 3120373"/>
              <a:gd name="connsiteX73-14791" fmla="*/ 812999 w 2195098"/>
              <a:gd name="connsiteY73-14792" fmla="*/ 0 h 3120373"/>
              <a:gd name="connsiteX74-14793" fmla="*/ 894299 w 2195098"/>
              <a:gd name="connsiteY74-14794" fmla="*/ 0 h 3120373"/>
              <a:gd name="connsiteX75-14795" fmla="*/ 975599 w 2195098"/>
              <a:gd name="connsiteY75-14796" fmla="*/ 0 h 3120373"/>
              <a:gd name="connsiteX76-14797" fmla="*/ 1056899 w 2195098"/>
              <a:gd name="connsiteY76-14798" fmla="*/ 0 h 3120373"/>
              <a:gd name="connsiteX77-14799" fmla="*/ 1138199 w 2195098"/>
              <a:gd name="connsiteY77-14800" fmla="*/ 0 h 3120373"/>
              <a:gd name="connsiteX78-14801" fmla="*/ 1219499 w 2195098"/>
              <a:gd name="connsiteY78-14802" fmla="*/ 0 h 3120373"/>
              <a:gd name="connsiteX79-14803" fmla="*/ 1300799 w 2195098"/>
              <a:gd name="connsiteY79-14804" fmla="*/ 0 h 3120373"/>
              <a:gd name="connsiteX80-14805" fmla="*/ 1382099 w 2195098"/>
              <a:gd name="connsiteY80-14806" fmla="*/ 0 h 3120373"/>
              <a:gd name="connsiteX81-14807" fmla="*/ 1463399 w 2195098"/>
              <a:gd name="connsiteY81-14808" fmla="*/ 0 h 3120373"/>
              <a:gd name="connsiteX82-14809" fmla="*/ 1544699 w 2195098"/>
              <a:gd name="connsiteY82-14810" fmla="*/ 0 h 3120373"/>
              <a:gd name="connsiteX83-14811" fmla="*/ 1625999 w 2195098"/>
              <a:gd name="connsiteY83-14812" fmla="*/ 0 h 3120373"/>
              <a:gd name="connsiteX84-14813" fmla="*/ 1707299 w 2195098"/>
              <a:gd name="connsiteY84-14814" fmla="*/ 0 h 3120373"/>
              <a:gd name="connsiteX85-14815" fmla="*/ 1788599 w 2195098"/>
              <a:gd name="connsiteY85-14816" fmla="*/ 0 h 3120373"/>
              <a:gd name="connsiteX86-14817" fmla="*/ 1869898 w 2195098"/>
              <a:gd name="connsiteY86-14818" fmla="*/ 0 h 3120373"/>
              <a:gd name="connsiteX87-14819" fmla="*/ 1951198 w 2195098"/>
              <a:gd name="connsiteY87-14820" fmla="*/ 0 h 3120373"/>
              <a:gd name="connsiteX88-14821" fmla="*/ 2032498 w 2195098"/>
              <a:gd name="connsiteY88-14822" fmla="*/ 0 h 3120373"/>
              <a:gd name="connsiteX89-14823" fmla="*/ 2113798 w 2195098"/>
              <a:gd name="connsiteY89-14824" fmla="*/ 0 h 3120373"/>
              <a:gd name="connsiteX90-14825" fmla="*/ 2195098 w 2195098"/>
              <a:gd name="connsiteY90-14826" fmla="*/ 0 h 3120373"/>
              <a:gd name="connsiteX91-14827" fmla="*/ 2195098 w 2195098"/>
              <a:gd name="connsiteY91-14828" fmla="*/ 115569 h 3120373"/>
              <a:gd name="connsiteX92-14829" fmla="*/ 2195098 w 2195098"/>
              <a:gd name="connsiteY92-14830" fmla="*/ 231139 h 3120373"/>
              <a:gd name="connsiteX93-14831" fmla="*/ 2195098 w 2195098"/>
              <a:gd name="connsiteY93-14832" fmla="*/ 346708 h 3120373"/>
              <a:gd name="connsiteX94-14833" fmla="*/ 2195098 w 2195098"/>
              <a:gd name="connsiteY94-14834" fmla="*/ 462278 h 3120373"/>
              <a:gd name="connsiteX0-14835" fmla="*/ 2195098 w 2195098"/>
              <a:gd name="connsiteY0-14836" fmla="*/ 2195818 h 3120373"/>
              <a:gd name="connsiteX1-14837" fmla="*/ 2195098 w 2195098"/>
              <a:gd name="connsiteY1-14838" fmla="*/ 2311388 h 3120373"/>
              <a:gd name="connsiteX2-14839" fmla="*/ 2195098 w 2195098"/>
              <a:gd name="connsiteY2-14840" fmla="*/ 2426957 h 3120373"/>
              <a:gd name="connsiteX3-14841" fmla="*/ 2195098 w 2195098"/>
              <a:gd name="connsiteY3-14842" fmla="*/ 2542526 h 3120373"/>
              <a:gd name="connsiteX4-14843" fmla="*/ 2195098 w 2195098"/>
              <a:gd name="connsiteY4-14844" fmla="*/ 2658096 h 3120373"/>
              <a:gd name="connsiteX5-14845" fmla="*/ 2195098 w 2195098"/>
              <a:gd name="connsiteY5-14846" fmla="*/ 2773665 h 3120373"/>
              <a:gd name="connsiteX6-14847" fmla="*/ 2195098 w 2195098"/>
              <a:gd name="connsiteY6-14848" fmla="*/ 2889234 h 3120373"/>
              <a:gd name="connsiteX7-14849" fmla="*/ 2195098 w 2195098"/>
              <a:gd name="connsiteY7-14850" fmla="*/ 3004804 h 3120373"/>
              <a:gd name="connsiteX8-14851" fmla="*/ 2195098 w 2195098"/>
              <a:gd name="connsiteY8-14852" fmla="*/ 3120373 h 3120373"/>
              <a:gd name="connsiteX9-14853" fmla="*/ 2113798 w 2195098"/>
              <a:gd name="connsiteY9-14854" fmla="*/ 3120373 h 3120373"/>
              <a:gd name="connsiteX10-14855" fmla="*/ 2032498 w 2195098"/>
              <a:gd name="connsiteY10-14856" fmla="*/ 3120373 h 3120373"/>
              <a:gd name="connsiteX11-14857" fmla="*/ 1951198 w 2195098"/>
              <a:gd name="connsiteY11-14858" fmla="*/ 3120373 h 3120373"/>
              <a:gd name="connsiteX12-14859" fmla="*/ 1869898 w 2195098"/>
              <a:gd name="connsiteY12-14860" fmla="*/ 3120373 h 3120373"/>
              <a:gd name="connsiteX13-14861" fmla="*/ 1788599 w 2195098"/>
              <a:gd name="connsiteY13-14862" fmla="*/ 3120373 h 3120373"/>
              <a:gd name="connsiteX14-14863" fmla="*/ 1707299 w 2195098"/>
              <a:gd name="connsiteY14-14864" fmla="*/ 3120373 h 3120373"/>
              <a:gd name="connsiteX15-14865" fmla="*/ 1625999 w 2195098"/>
              <a:gd name="connsiteY15-14866" fmla="*/ 3120373 h 3120373"/>
              <a:gd name="connsiteX16-14867" fmla="*/ 1544699 w 2195098"/>
              <a:gd name="connsiteY16-14868" fmla="*/ 3120373 h 3120373"/>
              <a:gd name="connsiteX17-14869" fmla="*/ 1463399 w 2195098"/>
              <a:gd name="connsiteY17-14870" fmla="*/ 3120373 h 3120373"/>
              <a:gd name="connsiteX18-14871" fmla="*/ 1382099 w 2195098"/>
              <a:gd name="connsiteY18-14872" fmla="*/ 3120373 h 3120373"/>
              <a:gd name="connsiteX19-14873" fmla="*/ 1300799 w 2195098"/>
              <a:gd name="connsiteY19-14874" fmla="*/ 3120373 h 3120373"/>
              <a:gd name="connsiteX20-14875" fmla="*/ 1219499 w 2195098"/>
              <a:gd name="connsiteY20-14876" fmla="*/ 3120373 h 3120373"/>
              <a:gd name="connsiteX21-14877" fmla="*/ 1138199 w 2195098"/>
              <a:gd name="connsiteY21-14878" fmla="*/ 3120373 h 3120373"/>
              <a:gd name="connsiteX22-14879" fmla="*/ 1056899 w 2195098"/>
              <a:gd name="connsiteY22-14880" fmla="*/ 3120373 h 3120373"/>
              <a:gd name="connsiteX23-14881" fmla="*/ 975599 w 2195098"/>
              <a:gd name="connsiteY23-14882" fmla="*/ 3120373 h 3120373"/>
              <a:gd name="connsiteX24-14883" fmla="*/ 894299 w 2195098"/>
              <a:gd name="connsiteY24-14884" fmla="*/ 3120373 h 3120373"/>
              <a:gd name="connsiteX25-14885" fmla="*/ 812999 w 2195098"/>
              <a:gd name="connsiteY25-14886" fmla="*/ 3120373 h 3120373"/>
              <a:gd name="connsiteX26-14887" fmla="*/ 731699 w 2195098"/>
              <a:gd name="connsiteY26-14888" fmla="*/ 3120373 h 3120373"/>
              <a:gd name="connsiteX27-14889" fmla="*/ 650399 w 2195098"/>
              <a:gd name="connsiteY27-14890" fmla="*/ 3120373 h 3120373"/>
              <a:gd name="connsiteX28-14891" fmla="*/ 569099 w 2195098"/>
              <a:gd name="connsiteY28-14892" fmla="*/ 3120373 h 3120373"/>
              <a:gd name="connsiteX29-14893" fmla="*/ 487799 w 2195098"/>
              <a:gd name="connsiteY29-14894" fmla="*/ 3120373 h 3120373"/>
              <a:gd name="connsiteX30-14895" fmla="*/ 406499 w 2195098"/>
              <a:gd name="connsiteY30-14896" fmla="*/ 3120373 h 3120373"/>
              <a:gd name="connsiteX31-14897" fmla="*/ 325199 w 2195098"/>
              <a:gd name="connsiteY31-14898" fmla="*/ 3120373 h 3120373"/>
              <a:gd name="connsiteX32-14899" fmla="*/ 243900 w 2195098"/>
              <a:gd name="connsiteY32-14900" fmla="*/ 3120373 h 3120373"/>
              <a:gd name="connsiteX33-14901" fmla="*/ 162600 w 2195098"/>
              <a:gd name="connsiteY33-14902" fmla="*/ 3120373 h 3120373"/>
              <a:gd name="connsiteX34-14903" fmla="*/ 81300 w 2195098"/>
              <a:gd name="connsiteY34-14904" fmla="*/ 3120373 h 3120373"/>
              <a:gd name="connsiteX35-14905" fmla="*/ 0 w 2195098"/>
              <a:gd name="connsiteY35-14906" fmla="*/ 3120373 h 3120373"/>
              <a:gd name="connsiteX36-14907" fmla="*/ 0 w 2195098"/>
              <a:gd name="connsiteY36-14908" fmla="*/ 3004804 h 3120373"/>
              <a:gd name="connsiteX37-14909" fmla="*/ 0 w 2195098"/>
              <a:gd name="connsiteY37-14910" fmla="*/ 2889234 h 3120373"/>
              <a:gd name="connsiteX38-14911" fmla="*/ 0 w 2195098"/>
              <a:gd name="connsiteY38-14912" fmla="*/ 2773665 h 3120373"/>
              <a:gd name="connsiteX39-14913" fmla="*/ 0 w 2195098"/>
              <a:gd name="connsiteY39-14914" fmla="*/ 2658096 h 3120373"/>
              <a:gd name="connsiteX40-14915" fmla="*/ 0 w 2195098"/>
              <a:gd name="connsiteY40-14916" fmla="*/ 2542526 h 3120373"/>
              <a:gd name="connsiteX41-14917" fmla="*/ 0 w 2195098"/>
              <a:gd name="connsiteY41-14918" fmla="*/ 2426957 h 3120373"/>
              <a:gd name="connsiteX42-14919" fmla="*/ 0 w 2195098"/>
              <a:gd name="connsiteY42-14920" fmla="*/ 2311388 h 3120373"/>
              <a:gd name="connsiteX43-14921" fmla="*/ 0 w 2195098"/>
              <a:gd name="connsiteY43-14922" fmla="*/ 2195818 h 3120373"/>
              <a:gd name="connsiteX44-14923" fmla="*/ 0 w 2195098"/>
              <a:gd name="connsiteY44-14924" fmla="*/ 2080249 h 3120373"/>
              <a:gd name="connsiteX45-14925" fmla="*/ 0 w 2195098"/>
              <a:gd name="connsiteY45-14926" fmla="*/ 1964680 h 3120373"/>
              <a:gd name="connsiteX46-14927" fmla="*/ 0 w 2195098"/>
              <a:gd name="connsiteY46-14928" fmla="*/ 1849110 h 3120373"/>
              <a:gd name="connsiteX47-14929" fmla="*/ 0 w 2195098"/>
              <a:gd name="connsiteY47-14930" fmla="*/ 1733541 h 3120373"/>
              <a:gd name="connsiteX48-14931" fmla="*/ 0 w 2195098"/>
              <a:gd name="connsiteY48-14932" fmla="*/ 1617971 h 3120373"/>
              <a:gd name="connsiteX49-14933" fmla="*/ 0 w 2195098"/>
              <a:gd name="connsiteY49-14934" fmla="*/ 1502402 h 3120373"/>
              <a:gd name="connsiteX50-14935" fmla="*/ 0 w 2195098"/>
              <a:gd name="connsiteY50-14936" fmla="*/ 1386832 h 3120373"/>
              <a:gd name="connsiteX51-14937" fmla="*/ 0 w 2195098"/>
              <a:gd name="connsiteY51-14938" fmla="*/ 1271263 h 3120373"/>
              <a:gd name="connsiteX52-14939" fmla="*/ 0 w 2195098"/>
              <a:gd name="connsiteY52-14940" fmla="*/ 1155693 h 3120373"/>
              <a:gd name="connsiteX53-14941" fmla="*/ 0 w 2195098"/>
              <a:gd name="connsiteY53-14942" fmla="*/ 1040124 h 3120373"/>
              <a:gd name="connsiteX54-14943" fmla="*/ 0 w 2195098"/>
              <a:gd name="connsiteY54-14944" fmla="*/ 924555 h 3120373"/>
              <a:gd name="connsiteX55-14945" fmla="*/ 0 w 2195098"/>
              <a:gd name="connsiteY55-14946" fmla="*/ 808985 h 3120373"/>
              <a:gd name="connsiteX56-14947" fmla="*/ 0 w 2195098"/>
              <a:gd name="connsiteY56-14948" fmla="*/ 693416 h 3120373"/>
              <a:gd name="connsiteX57-14949" fmla="*/ 0 w 2195098"/>
              <a:gd name="connsiteY57-14950" fmla="*/ 577847 h 3120373"/>
              <a:gd name="connsiteX58-14951" fmla="*/ 0 w 2195098"/>
              <a:gd name="connsiteY58-14952" fmla="*/ 462277 h 3120373"/>
              <a:gd name="connsiteX59-14953" fmla="*/ 0 w 2195098"/>
              <a:gd name="connsiteY59-14954" fmla="*/ 346708 h 3120373"/>
              <a:gd name="connsiteX60-14955" fmla="*/ 0 w 2195098"/>
              <a:gd name="connsiteY60-14956" fmla="*/ 231139 h 3120373"/>
              <a:gd name="connsiteX61-14957" fmla="*/ 0 w 2195098"/>
              <a:gd name="connsiteY61-14958" fmla="*/ 115569 h 3120373"/>
              <a:gd name="connsiteX62-14959" fmla="*/ 0 w 2195098"/>
              <a:gd name="connsiteY62-14960" fmla="*/ 0 h 3120373"/>
              <a:gd name="connsiteX63-14961" fmla="*/ 81300 w 2195098"/>
              <a:gd name="connsiteY63-14962" fmla="*/ 0 h 3120373"/>
              <a:gd name="connsiteX64-14963" fmla="*/ 162600 w 2195098"/>
              <a:gd name="connsiteY64-14964" fmla="*/ 0 h 3120373"/>
              <a:gd name="connsiteX65-14965" fmla="*/ 243900 w 2195098"/>
              <a:gd name="connsiteY65-14966" fmla="*/ 0 h 3120373"/>
              <a:gd name="connsiteX66-14967" fmla="*/ 325199 w 2195098"/>
              <a:gd name="connsiteY66-14968" fmla="*/ 0 h 3120373"/>
              <a:gd name="connsiteX67-14969" fmla="*/ 406499 w 2195098"/>
              <a:gd name="connsiteY67-14970" fmla="*/ 0 h 3120373"/>
              <a:gd name="connsiteX68-14971" fmla="*/ 487799 w 2195098"/>
              <a:gd name="connsiteY68-14972" fmla="*/ 0 h 3120373"/>
              <a:gd name="connsiteX69-14973" fmla="*/ 569099 w 2195098"/>
              <a:gd name="connsiteY69-14974" fmla="*/ 0 h 3120373"/>
              <a:gd name="connsiteX70-14975" fmla="*/ 650399 w 2195098"/>
              <a:gd name="connsiteY70-14976" fmla="*/ 0 h 3120373"/>
              <a:gd name="connsiteX71-14977" fmla="*/ 731699 w 2195098"/>
              <a:gd name="connsiteY71-14978" fmla="*/ 0 h 3120373"/>
              <a:gd name="connsiteX72-14979" fmla="*/ 812999 w 2195098"/>
              <a:gd name="connsiteY72-14980" fmla="*/ 0 h 3120373"/>
              <a:gd name="connsiteX73-14981" fmla="*/ 894299 w 2195098"/>
              <a:gd name="connsiteY73-14982" fmla="*/ 0 h 3120373"/>
              <a:gd name="connsiteX74-14983" fmla="*/ 975599 w 2195098"/>
              <a:gd name="connsiteY74-14984" fmla="*/ 0 h 3120373"/>
              <a:gd name="connsiteX75-14985" fmla="*/ 1056899 w 2195098"/>
              <a:gd name="connsiteY75-14986" fmla="*/ 0 h 3120373"/>
              <a:gd name="connsiteX76-14987" fmla="*/ 1138199 w 2195098"/>
              <a:gd name="connsiteY76-14988" fmla="*/ 0 h 3120373"/>
              <a:gd name="connsiteX77-14989" fmla="*/ 1219499 w 2195098"/>
              <a:gd name="connsiteY77-14990" fmla="*/ 0 h 3120373"/>
              <a:gd name="connsiteX78-14991" fmla="*/ 1300799 w 2195098"/>
              <a:gd name="connsiteY78-14992" fmla="*/ 0 h 3120373"/>
              <a:gd name="connsiteX79-14993" fmla="*/ 1382099 w 2195098"/>
              <a:gd name="connsiteY79-14994" fmla="*/ 0 h 3120373"/>
              <a:gd name="connsiteX80-14995" fmla="*/ 1463399 w 2195098"/>
              <a:gd name="connsiteY80-14996" fmla="*/ 0 h 3120373"/>
              <a:gd name="connsiteX81-14997" fmla="*/ 1544699 w 2195098"/>
              <a:gd name="connsiteY81-14998" fmla="*/ 0 h 3120373"/>
              <a:gd name="connsiteX82-14999" fmla="*/ 1625999 w 2195098"/>
              <a:gd name="connsiteY82-15000" fmla="*/ 0 h 3120373"/>
              <a:gd name="connsiteX83-15001" fmla="*/ 1707299 w 2195098"/>
              <a:gd name="connsiteY83-15002" fmla="*/ 0 h 3120373"/>
              <a:gd name="connsiteX84-15003" fmla="*/ 1788599 w 2195098"/>
              <a:gd name="connsiteY84-15004" fmla="*/ 0 h 3120373"/>
              <a:gd name="connsiteX85-15005" fmla="*/ 1869898 w 2195098"/>
              <a:gd name="connsiteY85-15006" fmla="*/ 0 h 3120373"/>
              <a:gd name="connsiteX86-15007" fmla="*/ 1951198 w 2195098"/>
              <a:gd name="connsiteY86-15008" fmla="*/ 0 h 3120373"/>
              <a:gd name="connsiteX87-15009" fmla="*/ 2032498 w 2195098"/>
              <a:gd name="connsiteY87-15010" fmla="*/ 0 h 3120373"/>
              <a:gd name="connsiteX88-15011" fmla="*/ 2113798 w 2195098"/>
              <a:gd name="connsiteY88-15012" fmla="*/ 0 h 3120373"/>
              <a:gd name="connsiteX89-15013" fmla="*/ 2195098 w 2195098"/>
              <a:gd name="connsiteY89-15014" fmla="*/ 0 h 3120373"/>
              <a:gd name="connsiteX90-15015" fmla="*/ 2195098 w 2195098"/>
              <a:gd name="connsiteY90-15016" fmla="*/ 115569 h 3120373"/>
              <a:gd name="connsiteX91-15017" fmla="*/ 2195098 w 2195098"/>
              <a:gd name="connsiteY91-15018" fmla="*/ 231139 h 3120373"/>
              <a:gd name="connsiteX92-15019" fmla="*/ 2195098 w 2195098"/>
              <a:gd name="connsiteY92-15020" fmla="*/ 346708 h 3120373"/>
              <a:gd name="connsiteX93-15021" fmla="*/ 2195098 w 2195098"/>
              <a:gd name="connsiteY93-15022" fmla="*/ 462278 h 3120373"/>
              <a:gd name="connsiteX0-15023" fmla="*/ 2195098 w 2195098"/>
              <a:gd name="connsiteY0-15024" fmla="*/ 2311388 h 3120373"/>
              <a:gd name="connsiteX1-15025" fmla="*/ 2195098 w 2195098"/>
              <a:gd name="connsiteY1-15026" fmla="*/ 2426957 h 3120373"/>
              <a:gd name="connsiteX2-15027" fmla="*/ 2195098 w 2195098"/>
              <a:gd name="connsiteY2-15028" fmla="*/ 2542526 h 3120373"/>
              <a:gd name="connsiteX3-15029" fmla="*/ 2195098 w 2195098"/>
              <a:gd name="connsiteY3-15030" fmla="*/ 2658096 h 3120373"/>
              <a:gd name="connsiteX4-15031" fmla="*/ 2195098 w 2195098"/>
              <a:gd name="connsiteY4-15032" fmla="*/ 2773665 h 3120373"/>
              <a:gd name="connsiteX5-15033" fmla="*/ 2195098 w 2195098"/>
              <a:gd name="connsiteY5-15034" fmla="*/ 2889234 h 3120373"/>
              <a:gd name="connsiteX6-15035" fmla="*/ 2195098 w 2195098"/>
              <a:gd name="connsiteY6-15036" fmla="*/ 3004804 h 3120373"/>
              <a:gd name="connsiteX7-15037" fmla="*/ 2195098 w 2195098"/>
              <a:gd name="connsiteY7-15038" fmla="*/ 3120373 h 3120373"/>
              <a:gd name="connsiteX8-15039" fmla="*/ 2113798 w 2195098"/>
              <a:gd name="connsiteY8-15040" fmla="*/ 3120373 h 3120373"/>
              <a:gd name="connsiteX9-15041" fmla="*/ 2032498 w 2195098"/>
              <a:gd name="connsiteY9-15042" fmla="*/ 3120373 h 3120373"/>
              <a:gd name="connsiteX10-15043" fmla="*/ 1951198 w 2195098"/>
              <a:gd name="connsiteY10-15044" fmla="*/ 3120373 h 3120373"/>
              <a:gd name="connsiteX11-15045" fmla="*/ 1869898 w 2195098"/>
              <a:gd name="connsiteY11-15046" fmla="*/ 3120373 h 3120373"/>
              <a:gd name="connsiteX12-15047" fmla="*/ 1788599 w 2195098"/>
              <a:gd name="connsiteY12-15048" fmla="*/ 3120373 h 3120373"/>
              <a:gd name="connsiteX13-15049" fmla="*/ 1707299 w 2195098"/>
              <a:gd name="connsiteY13-15050" fmla="*/ 3120373 h 3120373"/>
              <a:gd name="connsiteX14-15051" fmla="*/ 1625999 w 2195098"/>
              <a:gd name="connsiteY14-15052" fmla="*/ 3120373 h 3120373"/>
              <a:gd name="connsiteX15-15053" fmla="*/ 1544699 w 2195098"/>
              <a:gd name="connsiteY15-15054" fmla="*/ 3120373 h 3120373"/>
              <a:gd name="connsiteX16-15055" fmla="*/ 1463399 w 2195098"/>
              <a:gd name="connsiteY16-15056" fmla="*/ 3120373 h 3120373"/>
              <a:gd name="connsiteX17-15057" fmla="*/ 1382099 w 2195098"/>
              <a:gd name="connsiteY17-15058" fmla="*/ 3120373 h 3120373"/>
              <a:gd name="connsiteX18-15059" fmla="*/ 1300799 w 2195098"/>
              <a:gd name="connsiteY18-15060" fmla="*/ 3120373 h 3120373"/>
              <a:gd name="connsiteX19-15061" fmla="*/ 1219499 w 2195098"/>
              <a:gd name="connsiteY19-15062" fmla="*/ 3120373 h 3120373"/>
              <a:gd name="connsiteX20-15063" fmla="*/ 1138199 w 2195098"/>
              <a:gd name="connsiteY20-15064" fmla="*/ 3120373 h 3120373"/>
              <a:gd name="connsiteX21-15065" fmla="*/ 1056899 w 2195098"/>
              <a:gd name="connsiteY21-15066" fmla="*/ 3120373 h 3120373"/>
              <a:gd name="connsiteX22-15067" fmla="*/ 975599 w 2195098"/>
              <a:gd name="connsiteY22-15068" fmla="*/ 3120373 h 3120373"/>
              <a:gd name="connsiteX23-15069" fmla="*/ 894299 w 2195098"/>
              <a:gd name="connsiteY23-15070" fmla="*/ 3120373 h 3120373"/>
              <a:gd name="connsiteX24-15071" fmla="*/ 812999 w 2195098"/>
              <a:gd name="connsiteY24-15072" fmla="*/ 3120373 h 3120373"/>
              <a:gd name="connsiteX25-15073" fmla="*/ 731699 w 2195098"/>
              <a:gd name="connsiteY25-15074" fmla="*/ 3120373 h 3120373"/>
              <a:gd name="connsiteX26-15075" fmla="*/ 650399 w 2195098"/>
              <a:gd name="connsiteY26-15076" fmla="*/ 3120373 h 3120373"/>
              <a:gd name="connsiteX27-15077" fmla="*/ 569099 w 2195098"/>
              <a:gd name="connsiteY27-15078" fmla="*/ 3120373 h 3120373"/>
              <a:gd name="connsiteX28-15079" fmla="*/ 487799 w 2195098"/>
              <a:gd name="connsiteY28-15080" fmla="*/ 3120373 h 3120373"/>
              <a:gd name="connsiteX29-15081" fmla="*/ 406499 w 2195098"/>
              <a:gd name="connsiteY29-15082" fmla="*/ 3120373 h 3120373"/>
              <a:gd name="connsiteX30-15083" fmla="*/ 325199 w 2195098"/>
              <a:gd name="connsiteY30-15084" fmla="*/ 3120373 h 3120373"/>
              <a:gd name="connsiteX31-15085" fmla="*/ 243900 w 2195098"/>
              <a:gd name="connsiteY31-15086" fmla="*/ 3120373 h 3120373"/>
              <a:gd name="connsiteX32-15087" fmla="*/ 162600 w 2195098"/>
              <a:gd name="connsiteY32-15088" fmla="*/ 3120373 h 3120373"/>
              <a:gd name="connsiteX33-15089" fmla="*/ 81300 w 2195098"/>
              <a:gd name="connsiteY33-15090" fmla="*/ 3120373 h 3120373"/>
              <a:gd name="connsiteX34-15091" fmla="*/ 0 w 2195098"/>
              <a:gd name="connsiteY34-15092" fmla="*/ 3120373 h 3120373"/>
              <a:gd name="connsiteX35-15093" fmla="*/ 0 w 2195098"/>
              <a:gd name="connsiteY35-15094" fmla="*/ 3004804 h 3120373"/>
              <a:gd name="connsiteX36-15095" fmla="*/ 0 w 2195098"/>
              <a:gd name="connsiteY36-15096" fmla="*/ 2889234 h 3120373"/>
              <a:gd name="connsiteX37-15097" fmla="*/ 0 w 2195098"/>
              <a:gd name="connsiteY37-15098" fmla="*/ 2773665 h 3120373"/>
              <a:gd name="connsiteX38-15099" fmla="*/ 0 w 2195098"/>
              <a:gd name="connsiteY38-15100" fmla="*/ 2658096 h 3120373"/>
              <a:gd name="connsiteX39-15101" fmla="*/ 0 w 2195098"/>
              <a:gd name="connsiteY39-15102" fmla="*/ 2542526 h 3120373"/>
              <a:gd name="connsiteX40-15103" fmla="*/ 0 w 2195098"/>
              <a:gd name="connsiteY40-15104" fmla="*/ 2426957 h 3120373"/>
              <a:gd name="connsiteX41-15105" fmla="*/ 0 w 2195098"/>
              <a:gd name="connsiteY41-15106" fmla="*/ 2311388 h 3120373"/>
              <a:gd name="connsiteX42-15107" fmla="*/ 0 w 2195098"/>
              <a:gd name="connsiteY42-15108" fmla="*/ 2195818 h 3120373"/>
              <a:gd name="connsiteX43-15109" fmla="*/ 0 w 2195098"/>
              <a:gd name="connsiteY43-15110" fmla="*/ 2080249 h 3120373"/>
              <a:gd name="connsiteX44-15111" fmla="*/ 0 w 2195098"/>
              <a:gd name="connsiteY44-15112" fmla="*/ 1964680 h 3120373"/>
              <a:gd name="connsiteX45-15113" fmla="*/ 0 w 2195098"/>
              <a:gd name="connsiteY45-15114" fmla="*/ 1849110 h 3120373"/>
              <a:gd name="connsiteX46-15115" fmla="*/ 0 w 2195098"/>
              <a:gd name="connsiteY46-15116" fmla="*/ 1733541 h 3120373"/>
              <a:gd name="connsiteX47-15117" fmla="*/ 0 w 2195098"/>
              <a:gd name="connsiteY47-15118" fmla="*/ 1617971 h 3120373"/>
              <a:gd name="connsiteX48-15119" fmla="*/ 0 w 2195098"/>
              <a:gd name="connsiteY48-15120" fmla="*/ 1502402 h 3120373"/>
              <a:gd name="connsiteX49-15121" fmla="*/ 0 w 2195098"/>
              <a:gd name="connsiteY49-15122" fmla="*/ 1386832 h 3120373"/>
              <a:gd name="connsiteX50-15123" fmla="*/ 0 w 2195098"/>
              <a:gd name="connsiteY50-15124" fmla="*/ 1271263 h 3120373"/>
              <a:gd name="connsiteX51-15125" fmla="*/ 0 w 2195098"/>
              <a:gd name="connsiteY51-15126" fmla="*/ 1155693 h 3120373"/>
              <a:gd name="connsiteX52-15127" fmla="*/ 0 w 2195098"/>
              <a:gd name="connsiteY52-15128" fmla="*/ 1040124 h 3120373"/>
              <a:gd name="connsiteX53-15129" fmla="*/ 0 w 2195098"/>
              <a:gd name="connsiteY53-15130" fmla="*/ 924555 h 3120373"/>
              <a:gd name="connsiteX54-15131" fmla="*/ 0 w 2195098"/>
              <a:gd name="connsiteY54-15132" fmla="*/ 808985 h 3120373"/>
              <a:gd name="connsiteX55-15133" fmla="*/ 0 w 2195098"/>
              <a:gd name="connsiteY55-15134" fmla="*/ 693416 h 3120373"/>
              <a:gd name="connsiteX56-15135" fmla="*/ 0 w 2195098"/>
              <a:gd name="connsiteY56-15136" fmla="*/ 577847 h 3120373"/>
              <a:gd name="connsiteX57-15137" fmla="*/ 0 w 2195098"/>
              <a:gd name="connsiteY57-15138" fmla="*/ 462277 h 3120373"/>
              <a:gd name="connsiteX58-15139" fmla="*/ 0 w 2195098"/>
              <a:gd name="connsiteY58-15140" fmla="*/ 346708 h 3120373"/>
              <a:gd name="connsiteX59-15141" fmla="*/ 0 w 2195098"/>
              <a:gd name="connsiteY59-15142" fmla="*/ 231139 h 3120373"/>
              <a:gd name="connsiteX60-15143" fmla="*/ 0 w 2195098"/>
              <a:gd name="connsiteY60-15144" fmla="*/ 115569 h 3120373"/>
              <a:gd name="connsiteX61-15145" fmla="*/ 0 w 2195098"/>
              <a:gd name="connsiteY61-15146" fmla="*/ 0 h 3120373"/>
              <a:gd name="connsiteX62-15147" fmla="*/ 81300 w 2195098"/>
              <a:gd name="connsiteY62-15148" fmla="*/ 0 h 3120373"/>
              <a:gd name="connsiteX63-15149" fmla="*/ 162600 w 2195098"/>
              <a:gd name="connsiteY63-15150" fmla="*/ 0 h 3120373"/>
              <a:gd name="connsiteX64-15151" fmla="*/ 243900 w 2195098"/>
              <a:gd name="connsiteY64-15152" fmla="*/ 0 h 3120373"/>
              <a:gd name="connsiteX65-15153" fmla="*/ 325199 w 2195098"/>
              <a:gd name="connsiteY65-15154" fmla="*/ 0 h 3120373"/>
              <a:gd name="connsiteX66-15155" fmla="*/ 406499 w 2195098"/>
              <a:gd name="connsiteY66-15156" fmla="*/ 0 h 3120373"/>
              <a:gd name="connsiteX67-15157" fmla="*/ 487799 w 2195098"/>
              <a:gd name="connsiteY67-15158" fmla="*/ 0 h 3120373"/>
              <a:gd name="connsiteX68-15159" fmla="*/ 569099 w 2195098"/>
              <a:gd name="connsiteY68-15160" fmla="*/ 0 h 3120373"/>
              <a:gd name="connsiteX69-15161" fmla="*/ 650399 w 2195098"/>
              <a:gd name="connsiteY69-15162" fmla="*/ 0 h 3120373"/>
              <a:gd name="connsiteX70-15163" fmla="*/ 731699 w 2195098"/>
              <a:gd name="connsiteY70-15164" fmla="*/ 0 h 3120373"/>
              <a:gd name="connsiteX71-15165" fmla="*/ 812999 w 2195098"/>
              <a:gd name="connsiteY71-15166" fmla="*/ 0 h 3120373"/>
              <a:gd name="connsiteX72-15167" fmla="*/ 894299 w 2195098"/>
              <a:gd name="connsiteY72-15168" fmla="*/ 0 h 3120373"/>
              <a:gd name="connsiteX73-15169" fmla="*/ 975599 w 2195098"/>
              <a:gd name="connsiteY73-15170" fmla="*/ 0 h 3120373"/>
              <a:gd name="connsiteX74-15171" fmla="*/ 1056899 w 2195098"/>
              <a:gd name="connsiteY74-15172" fmla="*/ 0 h 3120373"/>
              <a:gd name="connsiteX75-15173" fmla="*/ 1138199 w 2195098"/>
              <a:gd name="connsiteY75-15174" fmla="*/ 0 h 3120373"/>
              <a:gd name="connsiteX76-15175" fmla="*/ 1219499 w 2195098"/>
              <a:gd name="connsiteY76-15176" fmla="*/ 0 h 3120373"/>
              <a:gd name="connsiteX77-15177" fmla="*/ 1300799 w 2195098"/>
              <a:gd name="connsiteY77-15178" fmla="*/ 0 h 3120373"/>
              <a:gd name="connsiteX78-15179" fmla="*/ 1382099 w 2195098"/>
              <a:gd name="connsiteY78-15180" fmla="*/ 0 h 3120373"/>
              <a:gd name="connsiteX79-15181" fmla="*/ 1463399 w 2195098"/>
              <a:gd name="connsiteY79-15182" fmla="*/ 0 h 3120373"/>
              <a:gd name="connsiteX80-15183" fmla="*/ 1544699 w 2195098"/>
              <a:gd name="connsiteY80-15184" fmla="*/ 0 h 3120373"/>
              <a:gd name="connsiteX81-15185" fmla="*/ 1625999 w 2195098"/>
              <a:gd name="connsiteY81-15186" fmla="*/ 0 h 3120373"/>
              <a:gd name="connsiteX82-15187" fmla="*/ 1707299 w 2195098"/>
              <a:gd name="connsiteY82-15188" fmla="*/ 0 h 3120373"/>
              <a:gd name="connsiteX83-15189" fmla="*/ 1788599 w 2195098"/>
              <a:gd name="connsiteY83-15190" fmla="*/ 0 h 3120373"/>
              <a:gd name="connsiteX84-15191" fmla="*/ 1869898 w 2195098"/>
              <a:gd name="connsiteY84-15192" fmla="*/ 0 h 3120373"/>
              <a:gd name="connsiteX85-15193" fmla="*/ 1951198 w 2195098"/>
              <a:gd name="connsiteY85-15194" fmla="*/ 0 h 3120373"/>
              <a:gd name="connsiteX86-15195" fmla="*/ 2032498 w 2195098"/>
              <a:gd name="connsiteY86-15196" fmla="*/ 0 h 3120373"/>
              <a:gd name="connsiteX87-15197" fmla="*/ 2113798 w 2195098"/>
              <a:gd name="connsiteY87-15198" fmla="*/ 0 h 3120373"/>
              <a:gd name="connsiteX88-15199" fmla="*/ 2195098 w 2195098"/>
              <a:gd name="connsiteY88-15200" fmla="*/ 0 h 3120373"/>
              <a:gd name="connsiteX89-15201" fmla="*/ 2195098 w 2195098"/>
              <a:gd name="connsiteY89-15202" fmla="*/ 115569 h 3120373"/>
              <a:gd name="connsiteX90-15203" fmla="*/ 2195098 w 2195098"/>
              <a:gd name="connsiteY90-15204" fmla="*/ 231139 h 3120373"/>
              <a:gd name="connsiteX91-15205" fmla="*/ 2195098 w 2195098"/>
              <a:gd name="connsiteY91-15206" fmla="*/ 346708 h 3120373"/>
              <a:gd name="connsiteX92-15207" fmla="*/ 2195098 w 2195098"/>
              <a:gd name="connsiteY92-15208" fmla="*/ 462278 h 3120373"/>
              <a:gd name="connsiteX0-15209" fmla="*/ 2195098 w 2195098"/>
              <a:gd name="connsiteY0-15210" fmla="*/ 2426957 h 3120373"/>
              <a:gd name="connsiteX1-15211" fmla="*/ 2195098 w 2195098"/>
              <a:gd name="connsiteY1-15212" fmla="*/ 2542526 h 3120373"/>
              <a:gd name="connsiteX2-15213" fmla="*/ 2195098 w 2195098"/>
              <a:gd name="connsiteY2-15214" fmla="*/ 2658096 h 3120373"/>
              <a:gd name="connsiteX3-15215" fmla="*/ 2195098 w 2195098"/>
              <a:gd name="connsiteY3-15216" fmla="*/ 2773665 h 3120373"/>
              <a:gd name="connsiteX4-15217" fmla="*/ 2195098 w 2195098"/>
              <a:gd name="connsiteY4-15218" fmla="*/ 2889234 h 3120373"/>
              <a:gd name="connsiteX5-15219" fmla="*/ 2195098 w 2195098"/>
              <a:gd name="connsiteY5-15220" fmla="*/ 3004804 h 3120373"/>
              <a:gd name="connsiteX6-15221" fmla="*/ 2195098 w 2195098"/>
              <a:gd name="connsiteY6-15222" fmla="*/ 3120373 h 3120373"/>
              <a:gd name="connsiteX7-15223" fmla="*/ 2113798 w 2195098"/>
              <a:gd name="connsiteY7-15224" fmla="*/ 3120373 h 3120373"/>
              <a:gd name="connsiteX8-15225" fmla="*/ 2032498 w 2195098"/>
              <a:gd name="connsiteY8-15226" fmla="*/ 3120373 h 3120373"/>
              <a:gd name="connsiteX9-15227" fmla="*/ 1951198 w 2195098"/>
              <a:gd name="connsiteY9-15228" fmla="*/ 3120373 h 3120373"/>
              <a:gd name="connsiteX10-15229" fmla="*/ 1869898 w 2195098"/>
              <a:gd name="connsiteY10-15230" fmla="*/ 3120373 h 3120373"/>
              <a:gd name="connsiteX11-15231" fmla="*/ 1788599 w 2195098"/>
              <a:gd name="connsiteY11-15232" fmla="*/ 3120373 h 3120373"/>
              <a:gd name="connsiteX12-15233" fmla="*/ 1707299 w 2195098"/>
              <a:gd name="connsiteY12-15234" fmla="*/ 3120373 h 3120373"/>
              <a:gd name="connsiteX13-15235" fmla="*/ 1625999 w 2195098"/>
              <a:gd name="connsiteY13-15236" fmla="*/ 3120373 h 3120373"/>
              <a:gd name="connsiteX14-15237" fmla="*/ 1544699 w 2195098"/>
              <a:gd name="connsiteY14-15238" fmla="*/ 3120373 h 3120373"/>
              <a:gd name="connsiteX15-15239" fmla="*/ 1463399 w 2195098"/>
              <a:gd name="connsiteY15-15240" fmla="*/ 3120373 h 3120373"/>
              <a:gd name="connsiteX16-15241" fmla="*/ 1382099 w 2195098"/>
              <a:gd name="connsiteY16-15242" fmla="*/ 3120373 h 3120373"/>
              <a:gd name="connsiteX17-15243" fmla="*/ 1300799 w 2195098"/>
              <a:gd name="connsiteY17-15244" fmla="*/ 3120373 h 3120373"/>
              <a:gd name="connsiteX18-15245" fmla="*/ 1219499 w 2195098"/>
              <a:gd name="connsiteY18-15246" fmla="*/ 3120373 h 3120373"/>
              <a:gd name="connsiteX19-15247" fmla="*/ 1138199 w 2195098"/>
              <a:gd name="connsiteY19-15248" fmla="*/ 3120373 h 3120373"/>
              <a:gd name="connsiteX20-15249" fmla="*/ 1056899 w 2195098"/>
              <a:gd name="connsiteY20-15250" fmla="*/ 3120373 h 3120373"/>
              <a:gd name="connsiteX21-15251" fmla="*/ 975599 w 2195098"/>
              <a:gd name="connsiteY21-15252" fmla="*/ 3120373 h 3120373"/>
              <a:gd name="connsiteX22-15253" fmla="*/ 894299 w 2195098"/>
              <a:gd name="connsiteY22-15254" fmla="*/ 3120373 h 3120373"/>
              <a:gd name="connsiteX23-15255" fmla="*/ 812999 w 2195098"/>
              <a:gd name="connsiteY23-15256" fmla="*/ 3120373 h 3120373"/>
              <a:gd name="connsiteX24-15257" fmla="*/ 731699 w 2195098"/>
              <a:gd name="connsiteY24-15258" fmla="*/ 3120373 h 3120373"/>
              <a:gd name="connsiteX25-15259" fmla="*/ 650399 w 2195098"/>
              <a:gd name="connsiteY25-15260" fmla="*/ 3120373 h 3120373"/>
              <a:gd name="connsiteX26-15261" fmla="*/ 569099 w 2195098"/>
              <a:gd name="connsiteY26-15262" fmla="*/ 3120373 h 3120373"/>
              <a:gd name="connsiteX27-15263" fmla="*/ 487799 w 2195098"/>
              <a:gd name="connsiteY27-15264" fmla="*/ 3120373 h 3120373"/>
              <a:gd name="connsiteX28-15265" fmla="*/ 406499 w 2195098"/>
              <a:gd name="connsiteY28-15266" fmla="*/ 3120373 h 3120373"/>
              <a:gd name="connsiteX29-15267" fmla="*/ 325199 w 2195098"/>
              <a:gd name="connsiteY29-15268" fmla="*/ 3120373 h 3120373"/>
              <a:gd name="connsiteX30-15269" fmla="*/ 243900 w 2195098"/>
              <a:gd name="connsiteY30-15270" fmla="*/ 3120373 h 3120373"/>
              <a:gd name="connsiteX31-15271" fmla="*/ 162600 w 2195098"/>
              <a:gd name="connsiteY31-15272" fmla="*/ 3120373 h 3120373"/>
              <a:gd name="connsiteX32-15273" fmla="*/ 81300 w 2195098"/>
              <a:gd name="connsiteY32-15274" fmla="*/ 3120373 h 3120373"/>
              <a:gd name="connsiteX33-15275" fmla="*/ 0 w 2195098"/>
              <a:gd name="connsiteY33-15276" fmla="*/ 3120373 h 3120373"/>
              <a:gd name="connsiteX34-15277" fmla="*/ 0 w 2195098"/>
              <a:gd name="connsiteY34-15278" fmla="*/ 3004804 h 3120373"/>
              <a:gd name="connsiteX35-15279" fmla="*/ 0 w 2195098"/>
              <a:gd name="connsiteY35-15280" fmla="*/ 2889234 h 3120373"/>
              <a:gd name="connsiteX36-15281" fmla="*/ 0 w 2195098"/>
              <a:gd name="connsiteY36-15282" fmla="*/ 2773665 h 3120373"/>
              <a:gd name="connsiteX37-15283" fmla="*/ 0 w 2195098"/>
              <a:gd name="connsiteY37-15284" fmla="*/ 2658096 h 3120373"/>
              <a:gd name="connsiteX38-15285" fmla="*/ 0 w 2195098"/>
              <a:gd name="connsiteY38-15286" fmla="*/ 2542526 h 3120373"/>
              <a:gd name="connsiteX39-15287" fmla="*/ 0 w 2195098"/>
              <a:gd name="connsiteY39-15288" fmla="*/ 2426957 h 3120373"/>
              <a:gd name="connsiteX40-15289" fmla="*/ 0 w 2195098"/>
              <a:gd name="connsiteY40-15290" fmla="*/ 2311388 h 3120373"/>
              <a:gd name="connsiteX41-15291" fmla="*/ 0 w 2195098"/>
              <a:gd name="connsiteY41-15292" fmla="*/ 2195818 h 3120373"/>
              <a:gd name="connsiteX42-15293" fmla="*/ 0 w 2195098"/>
              <a:gd name="connsiteY42-15294" fmla="*/ 2080249 h 3120373"/>
              <a:gd name="connsiteX43-15295" fmla="*/ 0 w 2195098"/>
              <a:gd name="connsiteY43-15296" fmla="*/ 1964680 h 3120373"/>
              <a:gd name="connsiteX44-15297" fmla="*/ 0 w 2195098"/>
              <a:gd name="connsiteY44-15298" fmla="*/ 1849110 h 3120373"/>
              <a:gd name="connsiteX45-15299" fmla="*/ 0 w 2195098"/>
              <a:gd name="connsiteY45-15300" fmla="*/ 1733541 h 3120373"/>
              <a:gd name="connsiteX46-15301" fmla="*/ 0 w 2195098"/>
              <a:gd name="connsiteY46-15302" fmla="*/ 1617971 h 3120373"/>
              <a:gd name="connsiteX47-15303" fmla="*/ 0 w 2195098"/>
              <a:gd name="connsiteY47-15304" fmla="*/ 1502402 h 3120373"/>
              <a:gd name="connsiteX48-15305" fmla="*/ 0 w 2195098"/>
              <a:gd name="connsiteY48-15306" fmla="*/ 1386832 h 3120373"/>
              <a:gd name="connsiteX49-15307" fmla="*/ 0 w 2195098"/>
              <a:gd name="connsiteY49-15308" fmla="*/ 1271263 h 3120373"/>
              <a:gd name="connsiteX50-15309" fmla="*/ 0 w 2195098"/>
              <a:gd name="connsiteY50-15310" fmla="*/ 1155693 h 3120373"/>
              <a:gd name="connsiteX51-15311" fmla="*/ 0 w 2195098"/>
              <a:gd name="connsiteY51-15312" fmla="*/ 1040124 h 3120373"/>
              <a:gd name="connsiteX52-15313" fmla="*/ 0 w 2195098"/>
              <a:gd name="connsiteY52-15314" fmla="*/ 924555 h 3120373"/>
              <a:gd name="connsiteX53-15315" fmla="*/ 0 w 2195098"/>
              <a:gd name="connsiteY53-15316" fmla="*/ 808985 h 3120373"/>
              <a:gd name="connsiteX54-15317" fmla="*/ 0 w 2195098"/>
              <a:gd name="connsiteY54-15318" fmla="*/ 693416 h 3120373"/>
              <a:gd name="connsiteX55-15319" fmla="*/ 0 w 2195098"/>
              <a:gd name="connsiteY55-15320" fmla="*/ 577847 h 3120373"/>
              <a:gd name="connsiteX56-15321" fmla="*/ 0 w 2195098"/>
              <a:gd name="connsiteY56-15322" fmla="*/ 462277 h 3120373"/>
              <a:gd name="connsiteX57-15323" fmla="*/ 0 w 2195098"/>
              <a:gd name="connsiteY57-15324" fmla="*/ 346708 h 3120373"/>
              <a:gd name="connsiteX58-15325" fmla="*/ 0 w 2195098"/>
              <a:gd name="connsiteY58-15326" fmla="*/ 231139 h 3120373"/>
              <a:gd name="connsiteX59-15327" fmla="*/ 0 w 2195098"/>
              <a:gd name="connsiteY59-15328" fmla="*/ 115569 h 3120373"/>
              <a:gd name="connsiteX60-15329" fmla="*/ 0 w 2195098"/>
              <a:gd name="connsiteY60-15330" fmla="*/ 0 h 3120373"/>
              <a:gd name="connsiteX61-15331" fmla="*/ 81300 w 2195098"/>
              <a:gd name="connsiteY61-15332" fmla="*/ 0 h 3120373"/>
              <a:gd name="connsiteX62-15333" fmla="*/ 162600 w 2195098"/>
              <a:gd name="connsiteY62-15334" fmla="*/ 0 h 3120373"/>
              <a:gd name="connsiteX63-15335" fmla="*/ 243900 w 2195098"/>
              <a:gd name="connsiteY63-15336" fmla="*/ 0 h 3120373"/>
              <a:gd name="connsiteX64-15337" fmla="*/ 325199 w 2195098"/>
              <a:gd name="connsiteY64-15338" fmla="*/ 0 h 3120373"/>
              <a:gd name="connsiteX65-15339" fmla="*/ 406499 w 2195098"/>
              <a:gd name="connsiteY65-15340" fmla="*/ 0 h 3120373"/>
              <a:gd name="connsiteX66-15341" fmla="*/ 487799 w 2195098"/>
              <a:gd name="connsiteY66-15342" fmla="*/ 0 h 3120373"/>
              <a:gd name="connsiteX67-15343" fmla="*/ 569099 w 2195098"/>
              <a:gd name="connsiteY67-15344" fmla="*/ 0 h 3120373"/>
              <a:gd name="connsiteX68-15345" fmla="*/ 650399 w 2195098"/>
              <a:gd name="connsiteY68-15346" fmla="*/ 0 h 3120373"/>
              <a:gd name="connsiteX69-15347" fmla="*/ 731699 w 2195098"/>
              <a:gd name="connsiteY69-15348" fmla="*/ 0 h 3120373"/>
              <a:gd name="connsiteX70-15349" fmla="*/ 812999 w 2195098"/>
              <a:gd name="connsiteY70-15350" fmla="*/ 0 h 3120373"/>
              <a:gd name="connsiteX71-15351" fmla="*/ 894299 w 2195098"/>
              <a:gd name="connsiteY71-15352" fmla="*/ 0 h 3120373"/>
              <a:gd name="connsiteX72-15353" fmla="*/ 975599 w 2195098"/>
              <a:gd name="connsiteY72-15354" fmla="*/ 0 h 3120373"/>
              <a:gd name="connsiteX73-15355" fmla="*/ 1056899 w 2195098"/>
              <a:gd name="connsiteY73-15356" fmla="*/ 0 h 3120373"/>
              <a:gd name="connsiteX74-15357" fmla="*/ 1138199 w 2195098"/>
              <a:gd name="connsiteY74-15358" fmla="*/ 0 h 3120373"/>
              <a:gd name="connsiteX75-15359" fmla="*/ 1219499 w 2195098"/>
              <a:gd name="connsiteY75-15360" fmla="*/ 0 h 3120373"/>
              <a:gd name="connsiteX76-15361" fmla="*/ 1300799 w 2195098"/>
              <a:gd name="connsiteY76-15362" fmla="*/ 0 h 3120373"/>
              <a:gd name="connsiteX77-15363" fmla="*/ 1382099 w 2195098"/>
              <a:gd name="connsiteY77-15364" fmla="*/ 0 h 3120373"/>
              <a:gd name="connsiteX78-15365" fmla="*/ 1463399 w 2195098"/>
              <a:gd name="connsiteY78-15366" fmla="*/ 0 h 3120373"/>
              <a:gd name="connsiteX79-15367" fmla="*/ 1544699 w 2195098"/>
              <a:gd name="connsiteY79-15368" fmla="*/ 0 h 3120373"/>
              <a:gd name="connsiteX80-15369" fmla="*/ 1625999 w 2195098"/>
              <a:gd name="connsiteY80-15370" fmla="*/ 0 h 3120373"/>
              <a:gd name="connsiteX81-15371" fmla="*/ 1707299 w 2195098"/>
              <a:gd name="connsiteY81-15372" fmla="*/ 0 h 3120373"/>
              <a:gd name="connsiteX82-15373" fmla="*/ 1788599 w 2195098"/>
              <a:gd name="connsiteY82-15374" fmla="*/ 0 h 3120373"/>
              <a:gd name="connsiteX83-15375" fmla="*/ 1869898 w 2195098"/>
              <a:gd name="connsiteY83-15376" fmla="*/ 0 h 3120373"/>
              <a:gd name="connsiteX84-15377" fmla="*/ 1951198 w 2195098"/>
              <a:gd name="connsiteY84-15378" fmla="*/ 0 h 3120373"/>
              <a:gd name="connsiteX85-15379" fmla="*/ 2032498 w 2195098"/>
              <a:gd name="connsiteY85-15380" fmla="*/ 0 h 3120373"/>
              <a:gd name="connsiteX86-15381" fmla="*/ 2113798 w 2195098"/>
              <a:gd name="connsiteY86-15382" fmla="*/ 0 h 3120373"/>
              <a:gd name="connsiteX87-15383" fmla="*/ 2195098 w 2195098"/>
              <a:gd name="connsiteY87-15384" fmla="*/ 0 h 3120373"/>
              <a:gd name="connsiteX88-15385" fmla="*/ 2195098 w 2195098"/>
              <a:gd name="connsiteY88-15386" fmla="*/ 115569 h 3120373"/>
              <a:gd name="connsiteX89-15387" fmla="*/ 2195098 w 2195098"/>
              <a:gd name="connsiteY89-15388" fmla="*/ 231139 h 3120373"/>
              <a:gd name="connsiteX90-15389" fmla="*/ 2195098 w 2195098"/>
              <a:gd name="connsiteY90-15390" fmla="*/ 346708 h 3120373"/>
              <a:gd name="connsiteX91-15391" fmla="*/ 2195098 w 2195098"/>
              <a:gd name="connsiteY91-15392" fmla="*/ 462278 h 3120373"/>
              <a:gd name="connsiteX0-15393" fmla="*/ 2195098 w 2195098"/>
              <a:gd name="connsiteY0-15394" fmla="*/ 2542526 h 3120373"/>
              <a:gd name="connsiteX1-15395" fmla="*/ 2195098 w 2195098"/>
              <a:gd name="connsiteY1-15396" fmla="*/ 2658096 h 3120373"/>
              <a:gd name="connsiteX2-15397" fmla="*/ 2195098 w 2195098"/>
              <a:gd name="connsiteY2-15398" fmla="*/ 2773665 h 3120373"/>
              <a:gd name="connsiteX3-15399" fmla="*/ 2195098 w 2195098"/>
              <a:gd name="connsiteY3-15400" fmla="*/ 2889234 h 3120373"/>
              <a:gd name="connsiteX4-15401" fmla="*/ 2195098 w 2195098"/>
              <a:gd name="connsiteY4-15402" fmla="*/ 3004804 h 3120373"/>
              <a:gd name="connsiteX5-15403" fmla="*/ 2195098 w 2195098"/>
              <a:gd name="connsiteY5-15404" fmla="*/ 3120373 h 3120373"/>
              <a:gd name="connsiteX6-15405" fmla="*/ 2113798 w 2195098"/>
              <a:gd name="connsiteY6-15406" fmla="*/ 3120373 h 3120373"/>
              <a:gd name="connsiteX7-15407" fmla="*/ 2032498 w 2195098"/>
              <a:gd name="connsiteY7-15408" fmla="*/ 3120373 h 3120373"/>
              <a:gd name="connsiteX8-15409" fmla="*/ 1951198 w 2195098"/>
              <a:gd name="connsiteY8-15410" fmla="*/ 3120373 h 3120373"/>
              <a:gd name="connsiteX9-15411" fmla="*/ 1869898 w 2195098"/>
              <a:gd name="connsiteY9-15412" fmla="*/ 3120373 h 3120373"/>
              <a:gd name="connsiteX10-15413" fmla="*/ 1788599 w 2195098"/>
              <a:gd name="connsiteY10-15414" fmla="*/ 3120373 h 3120373"/>
              <a:gd name="connsiteX11-15415" fmla="*/ 1707299 w 2195098"/>
              <a:gd name="connsiteY11-15416" fmla="*/ 3120373 h 3120373"/>
              <a:gd name="connsiteX12-15417" fmla="*/ 1625999 w 2195098"/>
              <a:gd name="connsiteY12-15418" fmla="*/ 3120373 h 3120373"/>
              <a:gd name="connsiteX13-15419" fmla="*/ 1544699 w 2195098"/>
              <a:gd name="connsiteY13-15420" fmla="*/ 3120373 h 3120373"/>
              <a:gd name="connsiteX14-15421" fmla="*/ 1463399 w 2195098"/>
              <a:gd name="connsiteY14-15422" fmla="*/ 3120373 h 3120373"/>
              <a:gd name="connsiteX15-15423" fmla="*/ 1382099 w 2195098"/>
              <a:gd name="connsiteY15-15424" fmla="*/ 3120373 h 3120373"/>
              <a:gd name="connsiteX16-15425" fmla="*/ 1300799 w 2195098"/>
              <a:gd name="connsiteY16-15426" fmla="*/ 3120373 h 3120373"/>
              <a:gd name="connsiteX17-15427" fmla="*/ 1219499 w 2195098"/>
              <a:gd name="connsiteY17-15428" fmla="*/ 3120373 h 3120373"/>
              <a:gd name="connsiteX18-15429" fmla="*/ 1138199 w 2195098"/>
              <a:gd name="connsiteY18-15430" fmla="*/ 3120373 h 3120373"/>
              <a:gd name="connsiteX19-15431" fmla="*/ 1056899 w 2195098"/>
              <a:gd name="connsiteY19-15432" fmla="*/ 3120373 h 3120373"/>
              <a:gd name="connsiteX20-15433" fmla="*/ 975599 w 2195098"/>
              <a:gd name="connsiteY20-15434" fmla="*/ 3120373 h 3120373"/>
              <a:gd name="connsiteX21-15435" fmla="*/ 894299 w 2195098"/>
              <a:gd name="connsiteY21-15436" fmla="*/ 3120373 h 3120373"/>
              <a:gd name="connsiteX22-15437" fmla="*/ 812999 w 2195098"/>
              <a:gd name="connsiteY22-15438" fmla="*/ 3120373 h 3120373"/>
              <a:gd name="connsiteX23-15439" fmla="*/ 731699 w 2195098"/>
              <a:gd name="connsiteY23-15440" fmla="*/ 3120373 h 3120373"/>
              <a:gd name="connsiteX24-15441" fmla="*/ 650399 w 2195098"/>
              <a:gd name="connsiteY24-15442" fmla="*/ 3120373 h 3120373"/>
              <a:gd name="connsiteX25-15443" fmla="*/ 569099 w 2195098"/>
              <a:gd name="connsiteY25-15444" fmla="*/ 3120373 h 3120373"/>
              <a:gd name="connsiteX26-15445" fmla="*/ 487799 w 2195098"/>
              <a:gd name="connsiteY26-15446" fmla="*/ 3120373 h 3120373"/>
              <a:gd name="connsiteX27-15447" fmla="*/ 406499 w 2195098"/>
              <a:gd name="connsiteY27-15448" fmla="*/ 3120373 h 3120373"/>
              <a:gd name="connsiteX28-15449" fmla="*/ 325199 w 2195098"/>
              <a:gd name="connsiteY28-15450" fmla="*/ 3120373 h 3120373"/>
              <a:gd name="connsiteX29-15451" fmla="*/ 243900 w 2195098"/>
              <a:gd name="connsiteY29-15452" fmla="*/ 3120373 h 3120373"/>
              <a:gd name="connsiteX30-15453" fmla="*/ 162600 w 2195098"/>
              <a:gd name="connsiteY30-15454" fmla="*/ 3120373 h 3120373"/>
              <a:gd name="connsiteX31-15455" fmla="*/ 81300 w 2195098"/>
              <a:gd name="connsiteY31-15456" fmla="*/ 3120373 h 3120373"/>
              <a:gd name="connsiteX32-15457" fmla="*/ 0 w 2195098"/>
              <a:gd name="connsiteY32-15458" fmla="*/ 3120373 h 3120373"/>
              <a:gd name="connsiteX33-15459" fmla="*/ 0 w 2195098"/>
              <a:gd name="connsiteY33-15460" fmla="*/ 3004804 h 3120373"/>
              <a:gd name="connsiteX34-15461" fmla="*/ 0 w 2195098"/>
              <a:gd name="connsiteY34-15462" fmla="*/ 2889234 h 3120373"/>
              <a:gd name="connsiteX35-15463" fmla="*/ 0 w 2195098"/>
              <a:gd name="connsiteY35-15464" fmla="*/ 2773665 h 3120373"/>
              <a:gd name="connsiteX36-15465" fmla="*/ 0 w 2195098"/>
              <a:gd name="connsiteY36-15466" fmla="*/ 2658096 h 3120373"/>
              <a:gd name="connsiteX37-15467" fmla="*/ 0 w 2195098"/>
              <a:gd name="connsiteY37-15468" fmla="*/ 2542526 h 3120373"/>
              <a:gd name="connsiteX38-15469" fmla="*/ 0 w 2195098"/>
              <a:gd name="connsiteY38-15470" fmla="*/ 2426957 h 3120373"/>
              <a:gd name="connsiteX39-15471" fmla="*/ 0 w 2195098"/>
              <a:gd name="connsiteY39-15472" fmla="*/ 2311388 h 3120373"/>
              <a:gd name="connsiteX40-15473" fmla="*/ 0 w 2195098"/>
              <a:gd name="connsiteY40-15474" fmla="*/ 2195818 h 3120373"/>
              <a:gd name="connsiteX41-15475" fmla="*/ 0 w 2195098"/>
              <a:gd name="connsiteY41-15476" fmla="*/ 2080249 h 3120373"/>
              <a:gd name="connsiteX42-15477" fmla="*/ 0 w 2195098"/>
              <a:gd name="connsiteY42-15478" fmla="*/ 1964680 h 3120373"/>
              <a:gd name="connsiteX43-15479" fmla="*/ 0 w 2195098"/>
              <a:gd name="connsiteY43-15480" fmla="*/ 1849110 h 3120373"/>
              <a:gd name="connsiteX44-15481" fmla="*/ 0 w 2195098"/>
              <a:gd name="connsiteY44-15482" fmla="*/ 1733541 h 3120373"/>
              <a:gd name="connsiteX45-15483" fmla="*/ 0 w 2195098"/>
              <a:gd name="connsiteY45-15484" fmla="*/ 1617971 h 3120373"/>
              <a:gd name="connsiteX46-15485" fmla="*/ 0 w 2195098"/>
              <a:gd name="connsiteY46-15486" fmla="*/ 1502402 h 3120373"/>
              <a:gd name="connsiteX47-15487" fmla="*/ 0 w 2195098"/>
              <a:gd name="connsiteY47-15488" fmla="*/ 1386832 h 3120373"/>
              <a:gd name="connsiteX48-15489" fmla="*/ 0 w 2195098"/>
              <a:gd name="connsiteY48-15490" fmla="*/ 1271263 h 3120373"/>
              <a:gd name="connsiteX49-15491" fmla="*/ 0 w 2195098"/>
              <a:gd name="connsiteY49-15492" fmla="*/ 1155693 h 3120373"/>
              <a:gd name="connsiteX50-15493" fmla="*/ 0 w 2195098"/>
              <a:gd name="connsiteY50-15494" fmla="*/ 1040124 h 3120373"/>
              <a:gd name="connsiteX51-15495" fmla="*/ 0 w 2195098"/>
              <a:gd name="connsiteY51-15496" fmla="*/ 924555 h 3120373"/>
              <a:gd name="connsiteX52-15497" fmla="*/ 0 w 2195098"/>
              <a:gd name="connsiteY52-15498" fmla="*/ 808985 h 3120373"/>
              <a:gd name="connsiteX53-15499" fmla="*/ 0 w 2195098"/>
              <a:gd name="connsiteY53-15500" fmla="*/ 693416 h 3120373"/>
              <a:gd name="connsiteX54-15501" fmla="*/ 0 w 2195098"/>
              <a:gd name="connsiteY54-15502" fmla="*/ 577847 h 3120373"/>
              <a:gd name="connsiteX55-15503" fmla="*/ 0 w 2195098"/>
              <a:gd name="connsiteY55-15504" fmla="*/ 462277 h 3120373"/>
              <a:gd name="connsiteX56-15505" fmla="*/ 0 w 2195098"/>
              <a:gd name="connsiteY56-15506" fmla="*/ 346708 h 3120373"/>
              <a:gd name="connsiteX57-15507" fmla="*/ 0 w 2195098"/>
              <a:gd name="connsiteY57-15508" fmla="*/ 231139 h 3120373"/>
              <a:gd name="connsiteX58-15509" fmla="*/ 0 w 2195098"/>
              <a:gd name="connsiteY58-15510" fmla="*/ 115569 h 3120373"/>
              <a:gd name="connsiteX59-15511" fmla="*/ 0 w 2195098"/>
              <a:gd name="connsiteY59-15512" fmla="*/ 0 h 3120373"/>
              <a:gd name="connsiteX60-15513" fmla="*/ 81300 w 2195098"/>
              <a:gd name="connsiteY60-15514" fmla="*/ 0 h 3120373"/>
              <a:gd name="connsiteX61-15515" fmla="*/ 162600 w 2195098"/>
              <a:gd name="connsiteY61-15516" fmla="*/ 0 h 3120373"/>
              <a:gd name="connsiteX62-15517" fmla="*/ 243900 w 2195098"/>
              <a:gd name="connsiteY62-15518" fmla="*/ 0 h 3120373"/>
              <a:gd name="connsiteX63-15519" fmla="*/ 325199 w 2195098"/>
              <a:gd name="connsiteY63-15520" fmla="*/ 0 h 3120373"/>
              <a:gd name="connsiteX64-15521" fmla="*/ 406499 w 2195098"/>
              <a:gd name="connsiteY64-15522" fmla="*/ 0 h 3120373"/>
              <a:gd name="connsiteX65-15523" fmla="*/ 487799 w 2195098"/>
              <a:gd name="connsiteY65-15524" fmla="*/ 0 h 3120373"/>
              <a:gd name="connsiteX66-15525" fmla="*/ 569099 w 2195098"/>
              <a:gd name="connsiteY66-15526" fmla="*/ 0 h 3120373"/>
              <a:gd name="connsiteX67-15527" fmla="*/ 650399 w 2195098"/>
              <a:gd name="connsiteY67-15528" fmla="*/ 0 h 3120373"/>
              <a:gd name="connsiteX68-15529" fmla="*/ 731699 w 2195098"/>
              <a:gd name="connsiteY68-15530" fmla="*/ 0 h 3120373"/>
              <a:gd name="connsiteX69-15531" fmla="*/ 812999 w 2195098"/>
              <a:gd name="connsiteY69-15532" fmla="*/ 0 h 3120373"/>
              <a:gd name="connsiteX70-15533" fmla="*/ 894299 w 2195098"/>
              <a:gd name="connsiteY70-15534" fmla="*/ 0 h 3120373"/>
              <a:gd name="connsiteX71-15535" fmla="*/ 975599 w 2195098"/>
              <a:gd name="connsiteY71-15536" fmla="*/ 0 h 3120373"/>
              <a:gd name="connsiteX72-15537" fmla="*/ 1056899 w 2195098"/>
              <a:gd name="connsiteY72-15538" fmla="*/ 0 h 3120373"/>
              <a:gd name="connsiteX73-15539" fmla="*/ 1138199 w 2195098"/>
              <a:gd name="connsiteY73-15540" fmla="*/ 0 h 3120373"/>
              <a:gd name="connsiteX74-15541" fmla="*/ 1219499 w 2195098"/>
              <a:gd name="connsiteY74-15542" fmla="*/ 0 h 3120373"/>
              <a:gd name="connsiteX75-15543" fmla="*/ 1300799 w 2195098"/>
              <a:gd name="connsiteY75-15544" fmla="*/ 0 h 3120373"/>
              <a:gd name="connsiteX76-15545" fmla="*/ 1382099 w 2195098"/>
              <a:gd name="connsiteY76-15546" fmla="*/ 0 h 3120373"/>
              <a:gd name="connsiteX77-15547" fmla="*/ 1463399 w 2195098"/>
              <a:gd name="connsiteY77-15548" fmla="*/ 0 h 3120373"/>
              <a:gd name="connsiteX78-15549" fmla="*/ 1544699 w 2195098"/>
              <a:gd name="connsiteY78-15550" fmla="*/ 0 h 3120373"/>
              <a:gd name="connsiteX79-15551" fmla="*/ 1625999 w 2195098"/>
              <a:gd name="connsiteY79-15552" fmla="*/ 0 h 3120373"/>
              <a:gd name="connsiteX80-15553" fmla="*/ 1707299 w 2195098"/>
              <a:gd name="connsiteY80-15554" fmla="*/ 0 h 3120373"/>
              <a:gd name="connsiteX81-15555" fmla="*/ 1788599 w 2195098"/>
              <a:gd name="connsiteY81-15556" fmla="*/ 0 h 3120373"/>
              <a:gd name="connsiteX82-15557" fmla="*/ 1869898 w 2195098"/>
              <a:gd name="connsiteY82-15558" fmla="*/ 0 h 3120373"/>
              <a:gd name="connsiteX83-15559" fmla="*/ 1951198 w 2195098"/>
              <a:gd name="connsiteY83-15560" fmla="*/ 0 h 3120373"/>
              <a:gd name="connsiteX84-15561" fmla="*/ 2032498 w 2195098"/>
              <a:gd name="connsiteY84-15562" fmla="*/ 0 h 3120373"/>
              <a:gd name="connsiteX85-15563" fmla="*/ 2113798 w 2195098"/>
              <a:gd name="connsiteY85-15564" fmla="*/ 0 h 3120373"/>
              <a:gd name="connsiteX86-15565" fmla="*/ 2195098 w 2195098"/>
              <a:gd name="connsiteY86-15566" fmla="*/ 0 h 3120373"/>
              <a:gd name="connsiteX87-15567" fmla="*/ 2195098 w 2195098"/>
              <a:gd name="connsiteY87-15568" fmla="*/ 115569 h 3120373"/>
              <a:gd name="connsiteX88-15569" fmla="*/ 2195098 w 2195098"/>
              <a:gd name="connsiteY88-15570" fmla="*/ 231139 h 3120373"/>
              <a:gd name="connsiteX89-15571" fmla="*/ 2195098 w 2195098"/>
              <a:gd name="connsiteY89-15572" fmla="*/ 346708 h 3120373"/>
              <a:gd name="connsiteX90-15573" fmla="*/ 2195098 w 2195098"/>
              <a:gd name="connsiteY90-15574" fmla="*/ 462278 h 3120373"/>
              <a:gd name="connsiteX0-15575" fmla="*/ 2195098 w 2195098"/>
              <a:gd name="connsiteY0-15576" fmla="*/ 2658096 h 3120373"/>
              <a:gd name="connsiteX1-15577" fmla="*/ 2195098 w 2195098"/>
              <a:gd name="connsiteY1-15578" fmla="*/ 2773665 h 3120373"/>
              <a:gd name="connsiteX2-15579" fmla="*/ 2195098 w 2195098"/>
              <a:gd name="connsiteY2-15580" fmla="*/ 2889234 h 3120373"/>
              <a:gd name="connsiteX3-15581" fmla="*/ 2195098 w 2195098"/>
              <a:gd name="connsiteY3-15582" fmla="*/ 3004804 h 3120373"/>
              <a:gd name="connsiteX4-15583" fmla="*/ 2195098 w 2195098"/>
              <a:gd name="connsiteY4-15584" fmla="*/ 3120373 h 3120373"/>
              <a:gd name="connsiteX5-15585" fmla="*/ 2113798 w 2195098"/>
              <a:gd name="connsiteY5-15586" fmla="*/ 3120373 h 3120373"/>
              <a:gd name="connsiteX6-15587" fmla="*/ 2032498 w 2195098"/>
              <a:gd name="connsiteY6-15588" fmla="*/ 3120373 h 3120373"/>
              <a:gd name="connsiteX7-15589" fmla="*/ 1951198 w 2195098"/>
              <a:gd name="connsiteY7-15590" fmla="*/ 3120373 h 3120373"/>
              <a:gd name="connsiteX8-15591" fmla="*/ 1869898 w 2195098"/>
              <a:gd name="connsiteY8-15592" fmla="*/ 3120373 h 3120373"/>
              <a:gd name="connsiteX9-15593" fmla="*/ 1788599 w 2195098"/>
              <a:gd name="connsiteY9-15594" fmla="*/ 3120373 h 3120373"/>
              <a:gd name="connsiteX10-15595" fmla="*/ 1707299 w 2195098"/>
              <a:gd name="connsiteY10-15596" fmla="*/ 3120373 h 3120373"/>
              <a:gd name="connsiteX11-15597" fmla="*/ 1625999 w 2195098"/>
              <a:gd name="connsiteY11-15598" fmla="*/ 3120373 h 3120373"/>
              <a:gd name="connsiteX12-15599" fmla="*/ 1544699 w 2195098"/>
              <a:gd name="connsiteY12-15600" fmla="*/ 3120373 h 3120373"/>
              <a:gd name="connsiteX13-15601" fmla="*/ 1463399 w 2195098"/>
              <a:gd name="connsiteY13-15602" fmla="*/ 3120373 h 3120373"/>
              <a:gd name="connsiteX14-15603" fmla="*/ 1382099 w 2195098"/>
              <a:gd name="connsiteY14-15604" fmla="*/ 3120373 h 3120373"/>
              <a:gd name="connsiteX15-15605" fmla="*/ 1300799 w 2195098"/>
              <a:gd name="connsiteY15-15606" fmla="*/ 3120373 h 3120373"/>
              <a:gd name="connsiteX16-15607" fmla="*/ 1219499 w 2195098"/>
              <a:gd name="connsiteY16-15608" fmla="*/ 3120373 h 3120373"/>
              <a:gd name="connsiteX17-15609" fmla="*/ 1138199 w 2195098"/>
              <a:gd name="connsiteY17-15610" fmla="*/ 3120373 h 3120373"/>
              <a:gd name="connsiteX18-15611" fmla="*/ 1056899 w 2195098"/>
              <a:gd name="connsiteY18-15612" fmla="*/ 3120373 h 3120373"/>
              <a:gd name="connsiteX19-15613" fmla="*/ 975599 w 2195098"/>
              <a:gd name="connsiteY19-15614" fmla="*/ 3120373 h 3120373"/>
              <a:gd name="connsiteX20-15615" fmla="*/ 894299 w 2195098"/>
              <a:gd name="connsiteY20-15616" fmla="*/ 3120373 h 3120373"/>
              <a:gd name="connsiteX21-15617" fmla="*/ 812999 w 2195098"/>
              <a:gd name="connsiteY21-15618" fmla="*/ 3120373 h 3120373"/>
              <a:gd name="connsiteX22-15619" fmla="*/ 731699 w 2195098"/>
              <a:gd name="connsiteY22-15620" fmla="*/ 3120373 h 3120373"/>
              <a:gd name="connsiteX23-15621" fmla="*/ 650399 w 2195098"/>
              <a:gd name="connsiteY23-15622" fmla="*/ 3120373 h 3120373"/>
              <a:gd name="connsiteX24-15623" fmla="*/ 569099 w 2195098"/>
              <a:gd name="connsiteY24-15624" fmla="*/ 3120373 h 3120373"/>
              <a:gd name="connsiteX25-15625" fmla="*/ 487799 w 2195098"/>
              <a:gd name="connsiteY25-15626" fmla="*/ 3120373 h 3120373"/>
              <a:gd name="connsiteX26-15627" fmla="*/ 406499 w 2195098"/>
              <a:gd name="connsiteY26-15628" fmla="*/ 3120373 h 3120373"/>
              <a:gd name="connsiteX27-15629" fmla="*/ 325199 w 2195098"/>
              <a:gd name="connsiteY27-15630" fmla="*/ 3120373 h 3120373"/>
              <a:gd name="connsiteX28-15631" fmla="*/ 243900 w 2195098"/>
              <a:gd name="connsiteY28-15632" fmla="*/ 3120373 h 3120373"/>
              <a:gd name="connsiteX29-15633" fmla="*/ 162600 w 2195098"/>
              <a:gd name="connsiteY29-15634" fmla="*/ 3120373 h 3120373"/>
              <a:gd name="connsiteX30-15635" fmla="*/ 81300 w 2195098"/>
              <a:gd name="connsiteY30-15636" fmla="*/ 3120373 h 3120373"/>
              <a:gd name="connsiteX31-15637" fmla="*/ 0 w 2195098"/>
              <a:gd name="connsiteY31-15638" fmla="*/ 3120373 h 3120373"/>
              <a:gd name="connsiteX32-15639" fmla="*/ 0 w 2195098"/>
              <a:gd name="connsiteY32-15640" fmla="*/ 3004804 h 3120373"/>
              <a:gd name="connsiteX33-15641" fmla="*/ 0 w 2195098"/>
              <a:gd name="connsiteY33-15642" fmla="*/ 2889234 h 3120373"/>
              <a:gd name="connsiteX34-15643" fmla="*/ 0 w 2195098"/>
              <a:gd name="connsiteY34-15644" fmla="*/ 2773665 h 3120373"/>
              <a:gd name="connsiteX35-15645" fmla="*/ 0 w 2195098"/>
              <a:gd name="connsiteY35-15646" fmla="*/ 2658096 h 3120373"/>
              <a:gd name="connsiteX36-15647" fmla="*/ 0 w 2195098"/>
              <a:gd name="connsiteY36-15648" fmla="*/ 2542526 h 3120373"/>
              <a:gd name="connsiteX37-15649" fmla="*/ 0 w 2195098"/>
              <a:gd name="connsiteY37-15650" fmla="*/ 2426957 h 3120373"/>
              <a:gd name="connsiteX38-15651" fmla="*/ 0 w 2195098"/>
              <a:gd name="connsiteY38-15652" fmla="*/ 2311388 h 3120373"/>
              <a:gd name="connsiteX39-15653" fmla="*/ 0 w 2195098"/>
              <a:gd name="connsiteY39-15654" fmla="*/ 2195818 h 3120373"/>
              <a:gd name="connsiteX40-15655" fmla="*/ 0 w 2195098"/>
              <a:gd name="connsiteY40-15656" fmla="*/ 2080249 h 3120373"/>
              <a:gd name="connsiteX41-15657" fmla="*/ 0 w 2195098"/>
              <a:gd name="connsiteY41-15658" fmla="*/ 1964680 h 3120373"/>
              <a:gd name="connsiteX42-15659" fmla="*/ 0 w 2195098"/>
              <a:gd name="connsiteY42-15660" fmla="*/ 1849110 h 3120373"/>
              <a:gd name="connsiteX43-15661" fmla="*/ 0 w 2195098"/>
              <a:gd name="connsiteY43-15662" fmla="*/ 1733541 h 3120373"/>
              <a:gd name="connsiteX44-15663" fmla="*/ 0 w 2195098"/>
              <a:gd name="connsiteY44-15664" fmla="*/ 1617971 h 3120373"/>
              <a:gd name="connsiteX45-15665" fmla="*/ 0 w 2195098"/>
              <a:gd name="connsiteY45-15666" fmla="*/ 1502402 h 3120373"/>
              <a:gd name="connsiteX46-15667" fmla="*/ 0 w 2195098"/>
              <a:gd name="connsiteY46-15668" fmla="*/ 1386832 h 3120373"/>
              <a:gd name="connsiteX47-15669" fmla="*/ 0 w 2195098"/>
              <a:gd name="connsiteY47-15670" fmla="*/ 1271263 h 3120373"/>
              <a:gd name="connsiteX48-15671" fmla="*/ 0 w 2195098"/>
              <a:gd name="connsiteY48-15672" fmla="*/ 1155693 h 3120373"/>
              <a:gd name="connsiteX49-15673" fmla="*/ 0 w 2195098"/>
              <a:gd name="connsiteY49-15674" fmla="*/ 1040124 h 3120373"/>
              <a:gd name="connsiteX50-15675" fmla="*/ 0 w 2195098"/>
              <a:gd name="connsiteY50-15676" fmla="*/ 924555 h 3120373"/>
              <a:gd name="connsiteX51-15677" fmla="*/ 0 w 2195098"/>
              <a:gd name="connsiteY51-15678" fmla="*/ 808985 h 3120373"/>
              <a:gd name="connsiteX52-15679" fmla="*/ 0 w 2195098"/>
              <a:gd name="connsiteY52-15680" fmla="*/ 693416 h 3120373"/>
              <a:gd name="connsiteX53-15681" fmla="*/ 0 w 2195098"/>
              <a:gd name="connsiteY53-15682" fmla="*/ 577847 h 3120373"/>
              <a:gd name="connsiteX54-15683" fmla="*/ 0 w 2195098"/>
              <a:gd name="connsiteY54-15684" fmla="*/ 462277 h 3120373"/>
              <a:gd name="connsiteX55-15685" fmla="*/ 0 w 2195098"/>
              <a:gd name="connsiteY55-15686" fmla="*/ 346708 h 3120373"/>
              <a:gd name="connsiteX56-15687" fmla="*/ 0 w 2195098"/>
              <a:gd name="connsiteY56-15688" fmla="*/ 231139 h 3120373"/>
              <a:gd name="connsiteX57-15689" fmla="*/ 0 w 2195098"/>
              <a:gd name="connsiteY57-15690" fmla="*/ 115569 h 3120373"/>
              <a:gd name="connsiteX58-15691" fmla="*/ 0 w 2195098"/>
              <a:gd name="connsiteY58-15692" fmla="*/ 0 h 3120373"/>
              <a:gd name="connsiteX59-15693" fmla="*/ 81300 w 2195098"/>
              <a:gd name="connsiteY59-15694" fmla="*/ 0 h 3120373"/>
              <a:gd name="connsiteX60-15695" fmla="*/ 162600 w 2195098"/>
              <a:gd name="connsiteY60-15696" fmla="*/ 0 h 3120373"/>
              <a:gd name="connsiteX61-15697" fmla="*/ 243900 w 2195098"/>
              <a:gd name="connsiteY61-15698" fmla="*/ 0 h 3120373"/>
              <a:gd name="connsiteX62-15699" fmla="*/ 325199 w 2195098"/>
              <a:gd name="connsiteY62-15700" fmla="*/ 0 h 3120373"/>
              <a:gd name="connsiteX63-15701" fmla="*/ 406499 w 2195098"/>
              <a:gd name="connsiteY63-15702" fmla="*/ 0 h 3120373"/>
              <a:gd name="connsiteX64-15703" fmla="*/ 487799 w 2195098"/>
              <a:gd name="connsiteY64-15704" fmla="*/ 0 h 3120373"/>
              <a:gd name="connsiteX65-15705" fmla="*/ 569099 w 2195098"/>
              <a:gd name="connsiteY65-15706" fmla="*/ 0 h 3120373"/>
              <a:gd name="connsiteX66-15707" fmla="*/ 650399 w 2195098"/>
              <a:gd name="connsiteY66-15708" fmla="*/ 0 h 3120373"/>
              <a:gd name="connsiteX67-15709" fmla="*/ 731699 w 2195098"/>
              <a:gd name="connsiteY67-15710" fmla="*/ 0 h 3120373"/>
              <a:gd name="connsiteX68-15711" fmla="*/ 812999 w 2195098"/>
              <a:gd name="connsiteY68-15712" fmla="*/ 0 h 3120373"/>
              <a:gd name="connsiteX69-15713" fmla="*/ 894299 w 2195098"/>
              <a:gd name="connsiteY69-15714" fmla="*/ 0 h 3120373"/>
              <a:gd name="connsiteX70-15715" fmla="*/ 975599 w 2195098"/>
              <a:gd name="connsiteY70-15716" fmla="*/ 0 h 3120373"/>
              <a:gd name="connsiteX71-15717" fmla="*/ 1056899 w 2195098"/>
              <a:gd name="connsiteY71-15718" fmla="*/ 0 h 3120373"/>
              <a:gd name="connsiteX72-15719" fmla="*/ 1138199 w 2195098"/>
              <a:gd name="connsiteY72-15720" fmla="*/ 0 h 3120373"/>
              <a:gd name="connsiteX73-15721" fmla="*/ 1219499 w 2195098"/>
              <a:gd name="connsiteY73-15722" fmla="*/ 0 h 3120373"/>
              <a:gd name="connsiteX74-15723" fmla="*/ 1300799 w 2195098"/>
              <a:gd name="connsiteY74-15724" fmla="*/ 0 h 3120373"/>
              <a:gd name="connsiteX75-15725" fmla="*/ 1382099 w 2195098"/>
              <a:gd name="connsiteY75-15726" fmla="*/ 0 h 3120373"/>
              <a:gd name="connsiteX76-15727" fmla="*/ 1463399 w 2195098"/>
              <a:gd name="connsiteY76-15728" fmla="*/ 0 h 3120373"/>
              <a:gd name="connsiteX77-15729" fmla="*/ 1544699 w 2195098"/>
              <a:gd name="connsiteY77-15730" fmla="*/ 0 h 3120373"/>
              <a:gd name="connsiteX78-15731" fmla="*/ 1625999 w 2195098"/>
              <a:gd name="connsiteY78-15732" fmla="*/ 0 h 3120373"/>
              <a:gd name="connsiteX79-15733" fmla="*/ 1707299 w 2195098"/>
              <a:gd name="connsiteY79-15734" fmla="*/ 0 h 3120373"/>
              <a:gd name="connsiteX80-15735" fmla="*/ 1788599 w 2195098"/>
              <a:gd name="connsiteY80-15736" fmla="*/ 0 h 3120373"/>
              <a:gd name="connsiteX81-15737" fmla="*/ 1869898 w 2195098"/>
              <a:gd name="connsiteY81-15738" fmla="*/ 0 h 3120373"/>
              <a:gd name="connsiteX82-15739" fmla="*/ 1951198 w 2195098"/>
              <a:gd name="connsiteY82-15740" fmla="*/ 0 h 3120373"/>
              <a:gd name="connsiteX83-15741" fmla="*/ 2032498 w 2195098"/>
              <a:gd name="connsiteY83-15742" fmla="*/ 0 h 3120373"/>
              <a:gd name="connsiteX84-15743" fmla="*/ 2113798 w 2195098"/>
              <a:gd name="connsiteY84-15744" fmla="*/ 0 h 3120373"/>
              <a:gd name="connsiteX85-15745" fmla="*/ 2195098 w 2195098"/>
              <a:gd name="connsiteY85-15746" fmla="*/ 0 h 3120373"/>
              <a:gd name="connsiteX86-15747" fmla="*/ 2195098 w 2195098"/>
              <a:gd name="connsiteY86-15748" fmla="*/ 115569 h 3120373"/>
              <a:gd name="connsiteX87-15749" fmla="*/ 2195098 w 2195098"/>
              <a:gd name="connsiteY87-15750" fmla="*/ 231139 h 3120373"/>
              <a:gd name="connsiteX88-15751" fmla="*/ 2195098 w 2195098"/>
              <a:gd name="connsiteY88-15752" fmla="*/ 346708 h 3120373"/>
              <a:gd name="connsiteX89-15753" fmla="*/ 2195098 w 2195098"/>
              <a:gd name="connsiteY89-15754" fmla="*/ 462278 h 31203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73" y="connsiteY7-74"/>
              </a:cxn>
              <a:cxn ang="0">
                <a:pos x="connsiteX8-91" y="connsiteY8-92"/>
              </a:cxn>
              <a:cxn ang="0">
                <a:pos x="connsiteX9-111" y="connsiteY9-112"/>
              </a:cxn>
              <a:cxn ang="0">
                <a:pos x="connsiteX10-133" y="connsiteY10-134"/>
              </a:cxn>
              <a:cxn ang="0">
                <a:pos x="connsiteX11-157" y="connsiteY11-158"/>
              </a:cxn>
              <a:cxn ang="0">
                <a:pos x="connsiteX12-183" y="connsiteY12-184"/>
              </a:cxn>
              <a:cxn ang="0">
                <a:pos x="connsiteX13-211" y="connsiteY13-212"/>
              </a:cxn>
              <a:cxn ang="0">
                <a:pos x="connsiteX14-241" y="connsiteY14-242"/>
              </a:cxn>
              <a:cxn ang="0">
                <a:pos x="connsiteX15-273" y="connsiteY15-274"/>
              </a:cxn>
              <a:cxn ang="0">
                <a:pos x="connsiteX16-307" y="connsiteY16-308"/>
              </a:cxn>
              <a:cxn ang="0">
                <a:pos x="connsiteX17-343" y="connsiteY17-344"/>
              </a:cxn>
              <a:cxn ang="0">
                <a:pos x="connsiteX18-381" y="connsiteY18-382"/>
              </a:cxn>
              <a:cxn ang="0">
                <a:pos x="connsiteX19-421" y="connsiteY19-422"/>
              </a:cxn>
              <a:cxn ang="0">
                <a:pos x="connsiteX20-463" y="connsiteY20-464"/>
              </a:cxn>
              <a:cxn ang="0">
                <a:pos x="connsiteX21-507" y="connsiteY21-508"/>
              </a:cxn>
              <a:cxn ang="0">
                <a:pos x="connsiteX22-553" y="connsiteY22-554"/>
              </a:cxn>
              <a:cxn ang="0">
                <a:pos x="connsiteX23-601" y="connsiteY23-602"/>
              </a:cxn>
              <a:cxn ang="0">
                <a:pos x="connsiteX24-651" y="connsiteY24-652"/>
              </a:cxn>
              <a:cxn ang="0">
                <a:pos x="connsiteX25-703" y="connsiteY25-704"/>
              </a:cxn>
              <a:cxn ang="0">
                <a:pos x="connsiteX26-757" y="connsiteY26-758"/>
              </a:cxn>
              <a:cxn ang="0">
                <a:pos x="connsiteX27-813" y="connsiteY27-814"/>
              </a:cxn>
              <a:cxn ang="0">
                <a:pos x="connsiteX28-871" y="connsiteY28-872"/>
              </a:cxn>
              <a:cxn ang="0">
                <a:pos x="connsiteX29-931" y="connsiteY29-932"/>
              </a:cxn>
              <a:cxn ang="0">
                <a:pos x="connsiteX30-993" y="connsiteY30-994"/>
              </a:cxn>
              <a:cxn ang="0">
                <a:pos x="connsiteX31-1057" y="connsiteY31-1058"/>
              </a:cxn>
              <a:cxn ang="0">
                <a:pos x="connsiteX32-1123" y="connsiteY32-1124"/>
              </a:cxn>
              <a:cxn ang="0">
                <a:pos x="connsiteX33-1191" y="connsiteY33-1192"/>
              </a:cxn>
              <a:cxn ang="0">
                <a:pos x="connsiteX34-1261" y="connsiteY34-1262"/>
              </a:cxn>
              <a:cxn ang="0">
                <a:pos x="connsiteX35-1333" y="connsiteY35-1334"/>
              </a:cxn>
              <a:cxn ang="0">
                <a:pos x="connsiteX36-1407" y="connsiteY36-1408"/>
              </a:cxn>
              <a:cxn ang="0">
                <a:pos x="connsiteX37-1483" y="connsiteY37-1484"/>
              </a:cxn>
              <a:cxn ang="0">
                <a:pos x="connsiteX38-1561" y="connsiteY38-1562"/>
              </a:cxn>
              <a:cxn ang="0">
                <a:pos x="connsiteX39-1641" y="connsiteY39-1642"/>
              </a:cxn>
              <a:cxn ang="0">
                <a:pos x="connsiteX40-1723" y="connsiteY40-1724"/>
              </a:cxn>
              <a:cxn ang="0">
                <a:pos x="connsiteX41-1807" y="connsiteY41-1808"/>
              </a:cxn>
              <a:cxn ang="0">
                <a:pos x="connsiteX42-1893" y="connsiteY42-1894"/>
              </a:cxn>
              <a:cxn ang="0">
                <a:pos x="connsiteX43-1981" y="connsiteY43-1982"/>
              </a:cxn>
              <a:cxn ang="0">
                <a:pos x="connsiteX44-2071" y="connsiteY44-2072"/>
              </a:cxn>
              <a:cxn ang="0">
                <a:pos x="connsiteX45-2163" y="connsiteY45-2164"/>
              </a:cxn>
              <a:cxn ang="0">
                <a:pos x="connsiteX46-2257" y="connsiteY46-2258"/>
              </a:cxn>
              <a:cxn ang="0">
                <a:pos x="connsiteX47-2353" y="connsiteY47-2354"/>
              </a:cxn>
              <a:cxn ang="0">
                <a:pos x="connsiteX48-2451" y="connsiteY48-2452"/>
              </a:cxn>
              <a:cxn ang="0">
                <a:pos x="connsiteX49-2551" y="connsiteY49-2552"/>
              </a:cxn>
              <a:cxn ang="0">
                <a:pos x="connsiteX50-2653" y="connsiteY50-2654"/>
              </a:cxn>
              <a:cxn ang="0">
                <a:pos x="connsiteX51-2757" y="connsiteY51-2758"/>
              </a:cxn>
              <a:cxn ang="0">
                <a:pos x="connsiteX52-2863" y="connsiteY52-2864"/>
              </a:cxn>
              <a:cxn ang="0">
                <a:pos x="connsiteX53-2971" y="connsiteY53-2972"/>
              </a:cxn>
              <a:cxn ang="0">
                <a:pos x="connsiteX54-3081" y="connsiteY54-3082"/>
              </a:cxn>
              <a:cxn ang="0">
                <a:pos x="connsiteX55-3193" y="connsiteY55-3194"/>
              </a:cxn>
              <a:cxn ang="0">
                <a:pos x="connsiteX56-3307" y="connsiteY56-3308"/>
              </a:cxn>
              <a:cxn ang="0">
                <a:pos x="connsiteX57-3423" y="connsiteY57-3424"/>
              </a:cxn>
              <a:cxn ang="0">
                <a:pos x="connsiteX58-3541" y="connsiteY58-3542"/>
              </a:cxn>
              <a:cxn ang="0">
                <a:pos x="connsiteX59-3661" y="connsiteY59-3662"/>
              </a:cxn>
              <a:cxn ang="0">
                <a:pos x="connsiteX60-3783" y="connsiteY60-3784"/>
              </a:cxn>
              <a:cxn ang="0">
                <a:pos x="connsiteX61-3907" y="connsiteY61-3908"/>
              </a:cxn>
              <a:cxn ang="0">
                <a:pos x="connsiteX62-4033" y="connsiteY62-4034"/>
              </a:cxn>
              <a:cxn ang="0">
                <a:pos x="connsiteX63-4161" y="connsiteY63-4162"/>
              </a:cxn>
              <a:cxn ang="0">
                <a:pos x="connsiteX64-4291" y="connsiteY64-4292"/>
              </a:cxn>
              <a:cxn ang="0">
                <a:pos x="connsiteX65-4423" y="connsiteY65-4424"/>
              </a:cxn>
              <a:cxn ang="0">
                <a:pos x="connsiteX66-4557" y="connsiteY66-4558"/>
              </a:cxn>
              <a:cxn ang="0">
                <a:pos x="connsiteX67-4693" y="connsiteY67-4694"/>
              </a:cxn>
              <a:cxn ang="0">
                <a:pos x="connsiteX68-4831" y="connsiteY68-4832"/>
              </a:cxn>
              <a:cxn ang="0">
                <a:pos x="connsiteX69-4971" y="connsiteY69-4972"/>
              </a:cxn>
              <a:cxn ang="0">
                <a:pos x="connsiteX70-5113" y="connsiteY70-5114"/>
              </a:cxn>
              <a:cxn ang="0">
                <a:pos x="connsiteX71-5257" y="connsiteY71-5258"/>
              </a:cxn>
              <a:cxn ang="0">
                <a:pos x="connsiteX72-5403" y="connsiteY72-5404"/>
              </a:cxn>
              <a:cxn ang="0">
                <a:pos x="connsiteX73-5551" y="connsiteY73-5552"/>
              </a:cxn>
              <a:cxn ang="0">
                <a:pos x="connsiteX74-5701" y="connsiteY74-5702"/>
              </a:cxn>
              <a:cxn ang="0">
                <a:pos x="connsiteX75-5853" y="connsiteY75-5854"/>
              </a:cxn>
              <a:cxn ang="0">
                <a:pos x="connsiteX76-6007" y="connsiteY76-6008"/>
              </a:cxn>
              <a:cxn ang="0">
                <a:pos x="connsiteX77-6163" y="connsiteY77-6164"/>
              </a:cxn>
              <a:cxn ang="0">
                <a:pos x="connsiteX78-6321" y="connsiteY78-6322"/>
              </a:cxn>
              <a:cxn ang="0">
                <a:pos x="connsiteX79-6481" y="connsiteY79-6482"/>
              </a:cxn>
              <a:cxn ang="0">
                <a:pos x="connsiteX80-6643" y="connsiteY80-6644"/>
              </a:cxn>
              <a:cxn ang="0">
                <a:pos x="connsiteX81-6807" y="connsiteY81-6808"/>
              </a:cxn>
              <a:cxn ang="0">
                <a:pos x="connsiteX82-6973" y="connsiteY82-6974"/>
              </a:cxn>
              <a:cxn ang="0">
                <a:pos x="connsiteX83-7141" y="connsiteY83-7142"/>
              </a:cxn>
              <a:cxn ang="0">
                <a:pos x="connsiteX84-7311" y="connsiteY84-7312"/>
              </a:cxn>
              <a:cxn ang="0">
                <a:pos x="connsiteX85-7483" y="connsiteY85-7484"/>
              </a:cxn>
              <a:cxn ang="0">
                <a:pos x="connsiteX86-7657" y="connsiteY86-7658"/>
              </a:cxn>
              <a:cxn ang="0">
                <a:pos x="connsiteX87-7833" y="connsiteY87-7834"/>
              </a:cxn>
              <a:cxn ang="0">
                <a:pos x="connsiteX88-8011" y="connsiteY88-8012"/>
              </a:cxn>
              <a:cxn ang="0">
                <a:pos x="connsiteX89-8191" y="connsiteY89-8192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68570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50" dirty="0">
              <a:solidFill>
                <a:schemeClr val="accent6"/>
              </a:solidFill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4139137" y="2571744"/>
            <a:ext cx="107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方正小标宋简体" panose="02010601030101010101" charset="-122"/>
                <a:ea typeface="方正小标宋简体" panose="02010601030101010101" charset="-122"/>
              </a:rPr>
              <a:t>01</a:t>
            </a:r>
          </a:p>
        </p:txBody>
      </p:sp>
      <p:sp>
        <p:nvSpPr>
          <p:cNvPr id="63" name="矩形 62"/>
          <p:cNvSpPr/>
          <p:nvPr/>
        </p:nvSpPr>
        <p:spPr>
          <a:xfrm>
            <a:off x="1142976" y="3857628"/>
            <a:ext cx="7286676" cy="80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在职党员回社区（村）报到</a:t>
            </a:r>
          </a:p>
        </p:txBody>
      </p:sp>
      <p:pic>
        <p:nvPicPr>
          <p:cNvPr id="2" name="Picture 6" descr="C:\Users\Administrator\素材\2017\7\未标题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01" y="350058"/>
            <a:ext cx="863909" cy="1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2" grpId="0"/>
      <p:bldP spid="6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一、登录及绑定微信公众号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357298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en-US" sz="3200" dirty="0" smtClean="0">
                <a:latin typeface="仿宋_GB2312" pitchFamily="49" charset="-122"/>
                <a:ea typeface="仿宋_GB2312" pitchFamily="49" charset="-122"/>
              </a:rPr>
              <a:t>扫描下方二维码关注“党员</a:t>
            </a:r>
            <a:r>
              <a:rPr lang="en-US" sz="3200" dirty="0" smtClean="0">
                <a:latin typeface="仿宋_GB2312" pitchFamily="49" charset="-122"/>
                <a:ea typeface="仿宋_GB2312" pitchFamily="49" charset="-122"/>
              </a:rPr>
              <a:t>E</a:t>
            </a:r>
            <a:r>
              <a:rPr lang="zh-CN" altLang="en-US" sz="3200" dirty="0" smtClean="0">
                <a:latin typeface="仿宋_GB2312" pitchFamily="49" charset="-122"/>
                <a:ea typeface="仿宋_GB2312" pitchFamily="49" charset="-122"/>
              </a:rPr>
              <a:t>先锋”微信公众号，或直接搜索“党员</a:t>
            </a:r>
            <a:r>
              <a:rPr lang="en-US" sz="3200" dirty="0" smtClean="0">
                <a:latin typeface="仿宋_GB2312" pitchFamily="49" charset="-122"/>
                <a:ea typeface="仿宋_GB2312" pitchFamily="49" charset="-122"/>
              </a:rPr>
              <a:t>E</a:t>
            </a:r>
            <a:r>
              <a:rPr lang="zh-CN" altLang="en-US" sz="3200" dirty="0" smtClean="0">
                <a:latin typeface="仿宋_GB2312" pitchFamily="49" charset="-122"/>
                <a:ea typeface="仿宋_GB2312" pitchFamily="49" charset="-122"/>
              </a:rPr>
              <a:t>先锋”微信公众号，进行关注并绑定。</a:t>
            </a:r>
          </a:p>
          <a:p>
            <a:endParaRPr lang="zh-CN" altLang="en-US" sz="32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8992" y="3500438"/>
            <a:ext cx="2776551" cy="29194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一、登录及绑定微信公众号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36433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仿宋_GB2312" pitchFamily="49" charset="-122"/>
                <a:ea typeface="仿宋_GB2312" pitchFamily="49" charset="-122"/>
              </a:rPr>
              <a:t>2.</a:t>
            </a:r>
            <a:r>
              <a:rPr lang="zh-CN" altLang="en-US" sz="2800" dirty="0" smtClean="0"/>
              <a:t>进入“党员</a:t>
            </a:r>
            <a:r>
              <a:rPr lang="en-US" sz="2800" dirty="0" smtClean="0"/>
              <a:t>E</a:t>
            </a:r>
            <a:r>
              <a:rPr lang="zh-CN" altLang="en-US" sz="2800" dirty="0" smtClean="0"/>
              <a:t>先锋”微信公众号后，点击“我”选择“绑定账号”，输入用户名（本人身份证号码）和密码（初始密码为</a:t>
            </a:r>
            <a:r>
              <a:rPr lang="en-US" sz="2800" dirty="0" smtClean="0"/>
              <a:t>bj0701</a:t>
            </a:r>
            <a:r>
              <a:rPr lang="zh-CN" altLang="en-US" sz="2800" dirty="0" smtClean="0"/>
              <a:t>），点击</a:t>
            </a:r>
            <a:r>
              <a:rPr lang="en-US" altLang="zh-CN" sz="2800" dirty="0" smtClean="0"/>
              <a:t>【</a:t>
            </a:r>
            <a:r>
              <a:rPr lang="zh-CN" altLang="en-US" sz="2800" dirty="0" smtClean="0"/>
              <a:t>绑定账号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按钮后完成账号绑定。</a:t>
            </a:r>
            <a:endParaRPr lang="zh-CN" altLang="en-US" sz="28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32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143272" cy="46434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3500462" cy="56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二、在职党员怎么回社区报到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500174"/>
            <a:ext cx="77153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en-US" sz="2800" b="1" dirty="0" smtClean="0">
                <a:latin typeface="仿宋_GB2312" pitchFamily="49" charset="-122"/>
                <a:ea typeface="仿宋_GB2312" pitchFamily="49" charset="-122"/>
              </a:rPr>
              <a:t>在职党员从手机微信上提出回社区报到申请。</a:t>
            </a:r>
            <a:endParaRPr lang="en-US" altLang="zh-CN" sz="2800" b="1" dirty="0" smtClean="0">
              <a:latin typeface="仿宋_GB2312" pitchFamily="49" charset="-122"/>
              <a:ea typeface="仿宋_GB2312" pitchFamily="49" charset="-122"/>
            </a:endParaRPr>
          </a:p>
          <a:p>
            <a:r>
              <a:rPr lang="zh-CN" altLang="en-US" sz="2800" dirty="0" smtClean="0"/>
              <a:t>     </a:t>
            </a:r>
            <a:endParaRPr lang="en-US" altLang="zh-CN" sz="2800" dirty="0" smtClean="0"/>
          </a:p>
          <a:p>
            <a:r>
              <a:rPr lang="zh-CN" altLang="en-US" sz="2800" dirty="0" smtClean="0"/>
              <a:t>在职党员回社区报到之前，点击“我的活动”选择“党员报到”进入党员报到页面。</a:t>
            </a:r>
          </a:p>
          <a:p>
            <a:endParaRPr lang="zh-CN" altLang="en-US" sz="2800" b="1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32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357562"/>
            <a:ext cx="2824164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二、在职党员怎么回社区报到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071546"/>
            <a:ext cx="8072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仿宋_GB2312" pitchFamily="49" charset="-122"/>
                <a:ea typeface="仿宋_GB2312" pitchFamily="49" charset="-122"/>
              </a:rPr>
              <a:t>2.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分别从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请选择报到的区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】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请选择报到的街道（乡镇）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】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【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请选择报到的社区（村）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】</a:t>
            </a: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</a:rPr>
              <a:t>页面，逐级进入到要报到的社区（村）。</a:t>
            </a:r>
          </a:p>
          <a:p>
            <a:endParaRPr lang="zh-CN" altLang="en-US" sz="32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9144000" cy="46434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二、在职党员怎么回社区报到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643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3.</a:t>
            </a:r>
            <a:r>
              <a:rPr lang="zh-CN" altLang="en-US" sz="2000" dirty="0" smtClean="0"/>
              <a:t>选择要报到的社区（村）后，会弹出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请核实并完善个人信息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页面，将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工作单位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信息完善，根据自己特长勾选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特长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中的选项并点击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确定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按钮，信息完善后点击</a:t>
            </a:r>
            <a:r>
              <a:rPr lang="en-US" altLang="zh-CN" sz="2000" dirty="0" smtClean="0"/>
              <a:t>【</a:t>
            </a:r>
            <a:r>
              <a:rPr lang="zh-CN" altLang="en-US" sz="2000" dirty="0" smtClean="0"/>
              <a:t>确认报到</a:t>
            </a:r>
            <a:r>
              <a:rPr lang="en-US" altLang="zh-CN" sz="2000" dirty="0" smtClean="0"/>
              <a:t>】</a:t>
            </a:r>
            <a:r>
              <a:rPr lang="zh-CN" altLang="en-US" sz="2000" dirty="0" smtClean="0"/>
              <a:t>按钮向社区（村）提交报到申请。</a:t>
            </a:r>
            <a:endParaRPr lang="zh-CN" altLang="en-US" sz="2000" dirty="0" smtClean="0">
              <a:latin typeface="仿宋_GB2312" pitchFamily="49" charset="-122"/>
              <a:ea typeface="仿宋_GB2312" pitchFamily="49" charset="-122"/>
            </a:endParaRPr>
          </a:p>
          <a:p>
            <a:endParaRPr lang="zh-CN" altLang="en-US" sz="32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728" y="2285992"/>
            <a:ext cx="6072230" cy="43767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二、在职党员怎么回社区报到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357298"/>
            <a:ext cx="357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仿宋_GB2312" pitchFamily="49" charset="-122"/>
                <a:ea typeface="仿宋_GB2312" pitchFamily="49" charset="-122"/>
              </a:rPr>
              <a:t>4.</a:t>
            </a:r>
            <a:r>
              <a:rPr lang="zh-CN" altLang="en-US" sz="2800" dirty="0" smtClean="0"/>
              <a:t>提交申请后，回到“我的活动”再次选择“党员报到”，页面将弹出申请报到的社区（村）党组织名称及联系人、联系电话。若发现报到申请有误时，可以点击</a:t>
            </a:r>
            <a:r>
              <a:rPr lang="en-US" altLang="zh-CN" sz="2800" dirty="0" smtClean="0"/>
              <a:t>【</a:t>
            </a:r>
            <a:r>
              <a:rPr lang="zh-CN" altLang="en-US" sz="2800" dirty="0" smtClean="0"/>
              <a:t>重新报到</a:t>
            </a:r>
            <a:r>
              <a:rPr lang="en-US" altLang="zh-CN" sz="2800" dirty="0" smtClean="0"/>
              <a:t>】</a:t>
            </a:r>
            <a:r>
              <a:rPr lang="zh-CN" altLang="en-US" sz="2800" dirty="0" smtClean="0"/>
              <a:t>按钮重新发出申请。</a:t>
            </a:r>
            <a:endParaRPr lang="zh-CN" altLang="en-US" sz="28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344208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889795" y="867592"/>
            <a:ext cx="7570716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460511" y="368385"/>
            <a:ext cx="319425" cy="427455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0" tIns="34285" rIns="68570" bIns="34285" numCol="1" anchor="t" anchorCtr="0" compatLnSpc="1"/>
          <a:lstStyle/>
          <a:p>
            <a:pPr defTabSz="913765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357290" y="285728"/>
            <a:ext cx="589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二、在职党员怎么回社区报到</a:t>
            </a:r>
            <a:endParaRPr lang="zh-CN" altLang="en-US" sz="3000" b="1" spc="-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3286116" y="3214686"/>
            <a:ext cx="25717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altLang="zh-CN" sz="280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仿宋_GB2312" pitchFamily="49" charset="-122"/>
                <a:ea typeface="仿宋_GB2312" pitchFamily="49" charset="-122"/>
              </a:rPr>
              <a:t>5.</a:t>
            </a:r>
            <a:r>
              <a:rPr lang="zh-CN" altLang="en-US" sz="2000" dirty="0" smtClean="0"/>
              <a:t>党员回到社区后用手机扫描该社区党委系统中的二维码，扫码成功后即可完成回社区报到的线上流程。完成报到流程后若需要更换报到的社区，则需要由已报到的社区先将报到申请退回，再重新提交报到申请。</a:t>
            </a:r>
            <a:endParaRPr lang="zh-CN" altLang="en-US" sz="20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2357430"/>
            <a:ext cx="7072362" cy="43148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421</Words>
  <Application>Microsoft Office PowerPoint</Application>
  <PresentationFormat>全屏显示(4:3)</PresentationFormat>
  <Paragraphs>28</Paragraphs>
  <Slides>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  在职党员报到流程解析                                                       区委组织部  党员教育管理组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基层党组织和在职党员“双报到”工作</dc:title>
  <dc:creator>Administrator</dc:creator>
  <cp:lastModifiedBy>jinzhonglee</cp:lastModifiedBy>
  <cp:revision>91</cp:revision>
  <dcterms:created xsi:type="dcterms:W3CDTF">2018-04-09T06:44:59Z</dcterms:created>
  <dcterms:modified xsi:type="dcterms:W3CDTF">2018-04-12T08:10:43Z</dcterms:modified>
</cp:coreProperties>
</file>