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6" r:id="rId4"/>
    <p:sldId id="264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1DD2-9A69-4A30-A20B-8ED9F9F614F2}" type="datetimeFigureOut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1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5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自由: 形状 976"/>
          <p:cNvSpPr/>
          <p:nvPr userDrawn="1"/>
        </p:nvSpPr>
        <p:spPr>
          <a:xfrm>
            <a:off x="744867" y="1675450"/>
            <a:ext cx="1688660" cy="2953373"/>
          </a:xfrm>
          <a:custGeom>
            <a:avLst/>
            <a:gdLst/>
            <a:ahLst/>
            <a:cxnLst/>
            <a:rect l="l" t="t" r="r" b="b"/>
            <a:pathLst>
              <a:path w="1688660" h="2953373">
                <a:moveTo>
                  <a:pt x="798907" y="0"/>
                </a:moveTo>
                <a:cubicBezTo>
                  <a:pt x="1089387" y="0"/>
                  <a:pt x="1310299" y="73204"/>
                  <a:pt x="1461643" y="219613"/>
                </a:cubicBezTo>
                <a:cubicBezTo>
                  <a:pt x="1612988" y="366022"/>
                  <a:pt x="1688660" y="550334"/>
                  <a:pt x="1688660" y="772549"/>
                </a:cubicBezTo>
                <a:cubicBezTo>
                  <a:pt x="1688660" y="939174"/>
                  <a:pt x="1647449" y="1114366"/>
                  <a:pt x="1565027" y="1298126"/>
                </a:cubicBezTo>
                <a:cubicBezTo>
                  <a:pt x="1482606" y="1481886"/>
                  <a:pt x="1244897" y="1848975"/>
                  <a:pt x="851900" y="2399393"/>
                </a:cubicBezTo>
                <a:lnTo>
                  <a:pt x="1626315" y="2399393"/>
                </a:lnTo>
                <a:lnTo>
                  <a:pt x="1626315" y="2953373"/>
                </a:lnTo>
                <a:lnTo>
                  <a:pt x="0" y="2953373"/>
                </a:lnTo>
                <a:lnTo>
                  <a:pt x="473" y="2503180"/>
                </a:lnTo>
                <a:cubicBezTo>
                  <a:pt x="463200" y="1746004"/>
                  <a:pt x="737114" y="1279687"/>
                  <a:pt x="822217" y="1104230"/>
                </a:cubicBezTo>
                <a:cubicBezTo>
                  <a:pt x="907320" y="928774"/>
                  <a:pt x="949871" y="793702"/>
                  <a:pt x="949871" y="699015"/>
                </a:cubicBezTo>
                <a:cubicBezTo>
                  <a:pt x="949871" y="630009"/>
                  <a:pt x="939541" y="580569"/>
                  <a:pt x="918880" y="550696"/>
                </a:cubicBezTo>
                <a:cubicBezTo>
                  <a:pt x="898218" y="520822"/>
                  <a:pt x="867505" y="505885"/>
                  <a:pt x="826740" y="505885"/>
                </a:cubicBezTo>
                <a:cubicBezTo>
                  <a:pt x="787329" y="505885"/>
                  <a:pt x="757251" y="522469"/>
                  <a:pt x="736506" y="555636"/>
                </a:cubicBezTo>
                <a:cubicBezTo>
                  <a:pt x="715762" y="588803"/>
                  <a:pt x="705390" y="664392"/>
                  <a:pt x="705390" y="782402"/>
                </a:cubicBezTo>
                <a:lnTo>
                  <a:pt x="705390" y="1086584"/>
                </a:lnTo>
                <a:lnTo>
                  <a:pt x="0" y="1086584"/>
                </a:lnTo>
                <a:lnTo>
                  <a:pt x="0" y="948034"/>
                </a:lnTo>
                <a:cubicBezTo>
                  <a:pt x="0" y="785770"/>
                  <a:pt x="8359" y="657823"/>
                  <a:pt x="25077" y="564194"/>
                </a:cubicBezTo>
                <a:cubicBezTo>
                  <a:pt x="41795" y="470565"/>
                  <a:pt x="84017" y="377016"/>
                  <a:pt x="151743" y="283544"/>
                </a:cubicBezTo>
                <a:cubicBezTo>
                  <a:pt x="219469" y="190073"/>
                  <a:pt x="307305" y="119448"/>
                  <a:pt x="415249" y="71668"/>
                </a:cubicBezTo>
                <a:cubicBezTo>
                  <a:pt x="523193" y="23889"/>
                  <a:pt x="651079" y="0"/>
                  <a:pt x="7989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自由: 形状 975"/>
          <p:cNvSpPr/>
          <p:nvPr userDrawn="1"/>
        </p:nvSpPr>
        <p:spPr>
          <a:xfrm>
            <a:off x="2615255" y="1675450"/>
            <a:ext cx="1736755" cy="3006811"/>
          </a:xfrm>
          <a:custGeom>
            <a:avLst/>
            <a:gdLst/>
            <a:ahLst/>
            <a:cxnLst/>
            <a:rect l="l" t="t" r="r" b="b"/>
            <a:pathLst>
              <a:path w="1736755" h="3006811">
                <a:moveTo>
                  <a:pt x="854405" y="0"/>
                </a:moveTo>
                <a:cubicBezTo>
                  <a:pt x="1013905" y="0"/>
                  <a:pt x="1157642" y="28347"/>
                  <a:pt x="1285616" y="85042"/>
                </a:cubicBezTo>
                <a:cubicBezTo>
                  <a:pt x="1413590" y="141737"/>
                  <a:pt x="1509534" y="211277"/>
                  <a:pt x="1573447" y="293661"/>
                </a:cubicBezTo>
                <a:cubicBezTo>
                  <a:pt x="1637360" y="376046"/>
                  <a:pt x="1680556" y="468288"/>
                  <a:pt x="1703036" y="570387"/>
                </a:cubicBezTo>
                <a:cubicBezTo>
                  <a:pt x="1725515" y="672486"/>
                  <a:pt x="1736755" y="831276"/>
                  <a:pt x="1736755" y="1046756"/>
                </a:cubicBezTo>
                <a:lnTo>
                  <a:pt x="1736755" y="1989753"/>
                </a:lnTo>
                <a:cubicBezTo>
                  <a:pt x="1736755" y="2206272"/>
                  <a:pt x="1724615" y="2365525"/>
                  <a:pt x="1700336" y="2467513"/>
                </a:cubicBezTo>
                <a:cubicBezTo>
                  <a:pt x="1676057" y="2569501"/>
                  <a:pt x="1625179" y="2665394"/>
                  <a:pt x="1547702" y="2755191"/>
                </a:cubicBezTo>
                <a:cubicBezTo>
                  <a:pt x="1470225" y="2844988"/>
                  <a:pt x="1377315" y="2909374"/>
                  <a:pt x="1268972" y="2948349"/>
                </a:cubicBezTo>
                <a:cubicBezTo>
                  <a:pt x="1160629" y="2987324"/>
                  <a:pt x="1039892" y="3006811"/>
                  <a:pt x="906759" y="3006811"/>
                </a:cubicBezTo>
                <a:cubicBezTo>
                  <a:pt x="733028" y="3006811"/>
                  <a:pt x="587964" y="2986498"/>
                  <a:pt x="471568" y="2945872"/>
                </a:cubicBezTo>
                <a:cubicBezTo>
                  <a:pt x="355172" y="2905246"/>
                  <a:pt x="261956" y="2841296"/>
                  <a:pt x="191920" y="2754022"/>
                </a:cubicBezTo>
                <a:cubicBezTo>
                  <a:pt x="121884" y="2666748"/>
                  <a:pt x="72388" y="2575754"/>
                  <a:pt x="43433" y="2481040"/>
                </a:cubicBezTo>
                <a:cubicBezTo>
                  <a:pt x="14478" y="2386325"/>
                  <a:pt x="0" y="2237119"/>
                  <a:pt x="0" y="2033422"/>
                </a:cubicBezTo>
                <a:lnTo>
                  <a:pt x="0" y="1046756"/>
                </a:lnTo>
                <a:cubicBezTo>
                  <a:pt x="0" y="782921"/>
                  <a:pt x="23435" y="583422"/>
                  <a:pt x="70306" y="448258"/>
                </a:cubicBezTo>
                <a:cubicBezTo>
                  <a:pt x="117176" y="313093"/>
                  <a:pt x="210517" y="204593"/>
                  <a:pt x="350329" y="122755"/>
                </a:cubicBezTo>
                <a:cubicBezTo>
                  <a:pt x="490142" y="40918"/>
                  <a:pt x="658167" y="0"/>
                  <a:pt x="854405" y="0"/>
                </a:cubicBezTo>
                <a:close/>
                <a:moveTo>
                  <a:pt x="870103" y="505885"/>
                </a:moveTo>
                <a:cubicBezTo>
                  <a:pt x="834700" y="505885"/>
                  <a:pt x="810569" y="521193"/>
                  <a:pt x="797711" y="551809"/>
                </a:cubicBezTo>
                <a:cubicBezTo>
                  <a:pt x="784852" y="582425"/>
                  <a:pt x="778423" y="668195"/>
                  <a:pt x="778423" y="809121"/>
                </a:cubicBezTo>
                <a:lnTo>
                  <a:pt x="778423" y="2188978"/>
                </a:lnTo>
                <a:cubicBezTo>
                  <a:pt x="778423" y="2348533"/>
                  <a:pt x="784049" y="2440413"/>
                  <a:pt x="795303" y="2464619"/>
                </a:cubicBezTo>
                <a:cubicBezTo>
                  <a:pt x="806557" y="2488823"/>
                  <a:pt x="830330" y="2500926"/>
                  <a:pt x="866624" y="2500926"/>
                </a:cubicBezTo>
                <a:cubicBezTo>
                  <a:pt x="902788" y="2500926"/>
                  <a:pt x="927114" y="2485753"/>
                  <a:pt x="939601" y="2455406"/>
                </a:cubicBezTo>
                <a:cubicBezTo>
                  <a:pt x="952089" y="2425059"/>
                  <a:pt x="958332" y="2343236"/>
                  <a:pt x="958332" y="2209936"/>
                </a:cubicBezTo>
                <a:lnTo>
                  <a:pt x="958332" y="809121"/>
                </a:lnTo>
                <a:cubicBezTo>
                  <a:pt x="958332" y="663575"/>
                  <a:pt x="952896" y="576649"/>
                  <a:pt x="942022" y="548344"/>
                </a:cubicBezTo>
                <a:cubicBezTo>
                  <a:pt x="931149" y="520038"/>
                  <a:pt x="907176" y="505885"/>
                  <a:pt x="870103" y="5058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自由: 形状 974"/>
          <p:cNvSpPr/>
          <p:nvPr userDrawn="1"/>
        </p:nvSpPr>
        <p:spPr>
          <a:xfrm>
            <a:off x="4472309" y="1730668"/>
            <a:ext cx="1266495" cy="2898154"/>
          </a:xfrm>
          <a:custGeom>
            <a:avLst/>
            <a:gdLst/>
            <a:ahLst/>
            <a:cxnLst/>
            <a:rect l="l" t="t" r="r" b="b"/>
            <a:pathLst>
              <a:path w="1266495" h="2898154">
                <a:moveTo>
                  <a:pt x="794649" y="0"/>
                </a:moveTo>
                <a:lnTo>
                  <a:pt x="1266495" y="0"/>
                </a:lnTo>
                <a:lnTo>
                  <a:pt x="1266495" y="2898154"/>
                </a:lnTo>
                <a:lnTo>
                  <a:pt x="488073" y="2898154"/>
                </a:lnTo>
                <a:lnTo>
                  <a:pt x="488073" y="1346737"/>
                </a:lnTo>
                <a:cubicBezTo>
                  <a:pt x="488073" y="1131869"/>
                  <a:pt x="483569" y="1005449"/>
                  <a:pt x="474560" y="967476"/>
                </a:cubicBezTo>
                <a:cubicBezTo>
                  <a:pt x="465551" y="929503"/>
                  <a:pt x="441189" y="900970"/>
                  <a:pt x="401472" y="881877"/>
                </a:cubicBezTo>
                <a:cubicBezTo>
                  <a:pt x="361755" y="862783"/>
                  <a:pt x="263130" y="853237"/>
                  <a:pt x="105597" y="853237"/>
                </a:cubicBezTo>
                <a:lnTo>
                  <a:pt x="0" y="853237"/>
                </a:lnTo>
                <a:lnTo>
                  <a:pt x="0" y="459990"/>
                </a:lnTo>
                <a:cubicBezTo>
                  <a:pt x="350932" y="384397"/>
                  <a:pt x="615815" y="231067"/>
                  <a:pt x="79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自由: 形状 973"/>
          <p:cNvSpPr/>
          <p:nvPr userDrawn="1"/>
        </p:nvSpPr>
        <p:spPr>
          <a:xfrm>
            <a:off x="5872484" y="1730668"/>
            <a:ext cx="1419685" cy="2898154"/>
          </a:xfrm>
          <a:custGeom>
            <a:avLst/>
            <a:gdLst/>
            <a:ahLst/>
            <a:cxnLst/>
            <a:rect l="l" t="t" r="r" b="b"/>
            <a:pathLst>
              <a:path w="1419685" h="2898154">
                <a:moveTo>
                  <a:pt x="0" y="0"/>
                </a:moveTo>
                <a:lnTo>
                  <a:pt x="1419685" y="0"/>
                </a:lnTo>
                <a:lnTo>
                  <a:pt x="1419685" y="652981"/>
                </a:lnTo>
                <a:lnTo>
                  <a:pt x="963871" y="2898154"/>
                </a:lnTo>
                <a:lnTo>
                  <a:pt x="195941" y="2898154"/>
                </a:lnTo>
                <a:lnTo>
                  <a:pt x="695592" y="578919"/>
                </a:lnTo>
                <a:lnTo>
                  <a:pt x="0" y="578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669924" y="3189435"/>
            <a:ext cx="6994067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669924" y="1920472"/>
            <a:ext cx="6994067" cy="118040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744867" y="5911144"/>
            <a:ext cx="11131045" cy="946856"/>
          </a:xfrm>
          <a:prstGeom prst="rect">
            <a:avLst/>
          </a:prstGeom>
          <a:solidFill>
            <a:srgbClr val="4A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1634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28779" y="5911142"/>
            <a:ext cx="316088" cy="946858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44867" y="5573487"/>
            <a:ext cx="4551033" cy="337656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1875912" y="5911142"/>
            <a:ext cx="316088" cy="946855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140762" y="445911"/>
            <a:ext cx="7664451" cy="6286501"/>
            <a:chOff x="5648325" y="-854075"/>
            <a:chExt cx="7664451" cy="6286501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0521950" y="5022851"/>
              <a:ext cx="128428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579100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0579100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0579100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641013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07045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0772775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0834688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0902950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66450" y="480218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1028363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1090275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1158538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1244263" y="47958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1215688" y="47958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11283950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13522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11420475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11477625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11545888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1614150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1676063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10579100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106759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106759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10675938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10579100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10579100" y="45339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10579100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10641013" y="4619626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107045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10772775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10834688" y="4562476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10902950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0966450" y="4545013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1028363" y="4540251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1090275" y="4533901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1158538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1244263" y="45402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1215688" y="45402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11283950" y="45402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13522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11420475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11477625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11545888" y="4591051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11614150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11676063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52"/>
            <p:cNvSpPr>
              <a:spLocks noChangeArrowheads="1"/>
            </p:cNvSpPr>
            <p:nvPr/>
          </p:nvSpPr>
          <p:spPr bwMode="auto">
            <a:xfrm>
              <a:off x="10579100" y="4533901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53"/>
            <p:cNvSpPr>
              <a:spLocks noChangeArrowheads="1"/>
            </p:cNvSpPr>
            <p:nvPr/>
          </p:nvSpPr>
          <p:spPr bwMode="auto">
            <a:xfrm>
              <a:off x="106759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54"/>
            <p:cNvSpPr>
              <a:spLocks noChangeArrowheads="1"/>
            </p:cNvSpPr>
            <p:nvPr/>
          </p:nvSpPr>
          <p:spPr bwMode="auto">
            <a:xfrm>
              <a:off x="106759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0675938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10579100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10579100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10579100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10641013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107045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10772775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10834688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10902950" y="42957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10966450" y="4289426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110283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11090275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1115853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11244263" y="42846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11215688" y="42846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11283950" y="4289426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113522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11420475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11477625" y="43180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11545888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11614150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11676063" y="4410076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77"/>
            <p:cNvSpPr>
              <a:spLocks noChangeArrowheads="1"/>
            </p:cNvSpPr>
            <p:nvPr/>
          </p:nvSpPr>
          <p:spPr bwMode="auto">
            <a:xfrm>
              <a:off x="10579100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78"/>
            <p:cNvSpPr>
              <a:spLocks noChangeArrowheads="1"/>
            </p:cNvSpPr>
            <p:nvPr/>
          </p:nvSpPr>
          <p:spPr bwMode="auto">
            <a:xfrm>
              <a:off x="106759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79"/>
            <p:cNvSpPr>
              <a:spLocks noChangeArrowheads="1"/>
            </p:cNvSpPr>
            <p:nvPr/>
          </p:nvSpPr>
          <p:spPr bwMode="auto">
            <a:xfrm>
              <a:off x="106759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10675938" y="431800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10579100" y="404495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10579100" y="4029076"/>
              <a:ext cx="1130300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10579100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10641013" y="4108451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107045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10772775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10834688" y="405130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>
              <a:off x="10902950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>
              <a:off x="10966450" y="403383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>
              <a:off x="110283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1"/>
            <p:cNvSpPr>
              <a:spLocks/>
            </p:cNvSpPr>
            <p:nvPr/>
          </p:nvSpPr>
          <p:spPr bwMode="auto">
            <a:xfrm>
              <a:off x="11090275" y="4029076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2"/>
            <p:cNvSpPr>
              <a:spLocks/>
            </p:cNvSpPr>
            <p:nvPr/>
          </p:nvSpPr>
          <p:spPr bwMode="auto">
            <a:xfrm>
              <a:off x="11158538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3"/>
            <p:cNvSpPr>
              <a:spLocks/>
            </p:cNvSpPr>
            <p:nvPr/>
          </p:nvSpPr>
          <p:spPr bwMode="auto">
            <a:xfrm>
              <a:off x="11244263" y="40290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4"/>
            <p:cNvSpPr>
              <a:spLocks/>
            </p:cNvSpPr>
            <p:nvPr/>
          </p:nvSpPr>
          <p:spPr bwMode="auto">
            <a:xfrm>
              <a:off x="11215688" y="40290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5"/>
            <p:cNvSpPr>
              <a:spLocks/>
            </p:cNvSpPr>
            <p:nvPr/>
          </p:nvSpPr>
          <p:spPr bwMode="auto">
            <a:xfrm>
              <a:off x="11283950" y="4033838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6"/>
            <p:cNvSpPr>
              <a:spLocks/>
            </p:cNvSpPr>
            <p:nvPr/>
          </p:nvSpPr>
          <p:spPr bwMode="auto">
            <a:xfrm>
              <a:off x="113522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auto">
            <a:xfrm>
              <a:off x="11420475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auto">
            <a:xfrm>
              <a:off x="11477625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9"/>
            <p:cNvSpPr>
              <a:spLocks/>
            </p:cNvSpPr>
            <p:nvPr/>
          </p:nvSpPr>
          <p:spPr bwMode="auto">
            <a:xfrm>
              <a:off x="11545888" y="4079876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0"/>
            <p:cNvSpPr>
              <a:spLocks/>
            </p:cNvSpPr>
            <p:nvPr/>
          </p:nvSpPr>
          <p:spPr bwMode="auto">
            <a:xfrm>
              <a:off x="11614150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1"/>
            <p:cNvSpPr>
              <a:spLocks/>
            </p:cNvSpPr>
            <p:nvPr/>
          </p:nvSpPr>
          <p:spPr bwMode="auto">
            <a:xfrm>
              <a:off x="11676063" y="415290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102"/>
            <p:cNvSpPr>
              <a:spLocks noChangeArrowheads="1"/>
            </p:cNvSpPr>
            <p:nvPr/>
          </p:nvSpPr>
          <p:spPr bwMode="auto">
            <a:xfrm>
              <a:off x="10579100" y="40290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03"/>
            <p:cNvSpPr>
              <a:spLocks noChangeArrowheads="1"/>
            </p:cNvSpPr>
            <p:nvPr/>
          </p:nvSpPr>
          <p:spPr bwMode="auto">
            <a:xfrm>
              <a:off x="106759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04"/>
            <p:cNvSpPr>
              <a:spLocks noChangeArrowheads="1"/>
            </p:cNvSpPr>
            <p:nvPr/>
          </p:nvSpPr>
          <p:spPr bwMode="auto">
            <a:xfrm>
              <a:off x="106759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auto">
            <a:xfrm>
              <a:off x="10675938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6"/>
            <p:cNvSpPr>
              <a:spLocks/>
            </p:cNvSpPr>
            <p:nvPr/>
          </p:nvSpPr>
          <p:spPr bwMode="auto">
            <a:xfrm>
              <a:off x="10579100" y="37893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7"/>
            <p:cNvSpPr>
              <a:spLocks/>
            </p:cNvSpPr>
            <p:nvPr/>
          </p:nvSpPr>
          <p:spPr bwMode="auto">
            <a:xfrm>
              <a:off x="10579100" y="3771901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8"/>
            <p:cNvSpPr>
              <a:spLocks/>
            </p:cNvSpPr>
            <p:nvPr/>
          </p:nvSpPr>
          <p:spPr bwMode="auto">
            <a:xfrm>
              <a:off x="10579100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9"/>
            <p:cNvSpPr>
              <a:spLocks/>
            </p:cNvSpPr>
            <p:nvPr/>
          </p:nvSpPr>
          <p:spPr bwMode="auto">
            <a:xfrm>
              <a:off x="10641013" y="385286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0"/>
            <p:cNvSpPr>
              <a:spLocks/>
            </p:cNvSpPr>
            <p:nvPr/>
          </p:nvSpPr>
          <p:spPr bwMode="auto">
            <a:xfrm>
              <a:off x="107045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1"/>
            <p:cNvSpPr>
              <a:spLocks/>
            </p:cNvSpPr>
            <p:nvPr/>
          </p:nvSpPr>
          <p:spPr bwMode="auto">
            <a:xfrm>
              <a:off x="10772775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2"/>
            <p:cNvSpPr>
              <a:spLocks/>
            </p:cNvSpPr>
            <p:nvPr/>
          </p:nvSpPr>
          <p:spPr bwMode="auto">
            <a:xfrm>
              <a:off x="10834688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3"/>
            <p:cNvSpPr>
              <a:spLocks/>
            </p:cNvSpPr>
            <p:nvPr/>
          </p:nvSpPr>
          <p:spPr bwMode="auto">
            <a:xfrm>
              <a:off x="10902950" y="378460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4"/>
            <p:cNvSpPr>
              <a:spLocks/>
            </p:cNvSpPr>
            <p:nvPr/>
          </p:nvSpPr>
          <p:spPr bwMode="auto">
            <a:xfrm>
              <a:off x="10966450" y="3778251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5"/>
            <p:cNvSpPr>
              <a:spLocks/>
            </p:cNvSpPr>
            <p:nvPr/>
          </p:nvSpPr>
          <p:spPr bwMode="auto">
            <a:xfrm>
              <a:off x="110283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6"/>
            <p:cNvSpPr>
              <a:spLocks/>
            </p:cNvSpPr>
            <p:nvPr/>
          </p:nvSpPr>
          <p:spPr bwMode="auto">
            <a:xfrm>
              <a:off x="11090275" y="3771901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7"/>
            <p:cNvSpPr>
              <a:spLocks/>
            </p:cNvSpPr>
            <p:nvPr/>
          </p:nvSpPr>
          <p:spPr bwMode="auto">
            <a:xfrm>
              <a:off x="11158538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8"/>
            <p:cNvSpPr>
              <a:spLocks/>
            </p:cNvSpPr>
            <p:nvPr/>
          </p:nvSpPr>
          <p:spPr bwMode="auto">
            <a:xfrm>
              <a:off x="11244263" y="377190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9"/>
            <p:cNvSpPr>
              <a:spLocks/>
            </p:cNvSpPr>
            <p:nvPr/>
          </p:nvSpPr>
          <p:spPr bwMode="auto">
            <a:xfrm>
              <a:off x="11215688" y="3771901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0"/>
            <p:cNvSpPr>
              <a:spLocks/>
            </p:cNvSpPr>
            <p:nvPr/>
          </p:nvSpPr>
          <p:spPr bwMode="auto">
            <a:xfrm>
              <a:off x="11283950" y="3778251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1"/>
            <p:cNvSpPr>
              <a:spLocks/>
            </p:cNvSpPr>
            <p:nvPr/>
          </p:nvSpPr>
          <p:spPr bwMode="auto">
            <a:xfrm>
              <a:off x="113522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2"/>
            <p:cNvSpPr>
              <a:spLocks/>
            </p:cNvSpPr>
            <p:nvPr/>
          </p:nvSpPr>
          <p:spPr bwMode="auto">
            <a:xfrm>
              <a:off x="11420475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11477625" y="38068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11545888" y="3824288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11614150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26"/>
            <p:cNvSpPr>
              <a:spLocks/>
            </p:cNvSpPr>
            <p:nvPr/>
          </p:nvSpPr>
          <p:spPr bwMode="auto">
            <a:xfrm>
              <a:off x="11676063" y="38973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27"/>
            <p:cNvSpPr>
              <a:spLocks noChangeArrowheads="1"/>
            </p:cNvSpPr>
            <p:nvPr/>
          </p:nvSpPr>
          <p:spPr bwMode="auto">
            <a:xfrm>
              <a:off x="10579100" y="37719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28"/>
            <p:cNvSpPr>
              <a:spLocks noChangeArrowheads="1"/>
            </p:cNvSpPr>
            <p:nvPr/>
          </p:nvSpPr>
          <p:spPr bwMode="auto">
            <a:xfrm>
              <a:off x="106759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29"/>
            <p:cNvSpPr>
              <a:spLocks noChangeArrowheads="1"/>
            </p:cNvSpPr>
            <p:nvPr/>
          </p:nvSpPr>
          <p:spPr bwMode="auto">
            <a:xfrm>
              <a:off x="106759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10675938" y="3806826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1"/>
            <p:cNvSpPr>
              <a:spLocks/>
            </p:cNvSpPr>
            <p:nvPr/>
          </p:nvSpPr>
          <p:spPr bwMode="auto">
            <a:xfrm>
              <a:off x="10579100" y="35337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10579100" y="35163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3"/>
            <p:cNvSpPr>
              <a:spLocks/>
            </p:cNvSpPr>
            <p:nvPr/>
          </p:nvSpPr>
          <p:spPr bwMode="auto">
            <a:xfrm>
              <a:off x="10579100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10641013" y="3595688"/>
              <a:ext cx="34925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5"/>
            <p:cNvSpPr>
              <a:spLocks/>
            </p:cNvSpPr>
            <p:nvPr/>
          </p:nvSpPr>
          <p:spPr bwMode="auto">
            <a:xfrm>
              <a:off x="107045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6"/>
            <p:cNvSpPr>
              <a:spLocks/>
            </p:cNvSpPr>
            <p:nvPr/>
          </p:nvSpPr>
          <p:spPr bwMode="auto">
            <a:xfrm>
              <a:off x="10772775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7"/>
            <p:cNvSpPr>
              <a:spLocks/>
            </p:cNvSpPr>
            <p:nvPr/>
          </p:nvSpPr>
          <p:spPr bwMode="auto">
            <a:xfrm>
              <a:off x="10834688" y="3540126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8"/>
            <p:cNvSpPr>
              <a:spLocks/>
            </p:cNvSpPr>
            <p:nvPr/>
          </p:nvSpPr>
          <p:spPr bwMode="auto">
            <a:xfrm>
              <a:off x="10902950" y="3527426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9"/>
            <p:cNvSpPr>
              <a:spLocks/>
            </p:cNvSpPr>
            <p:nvPr/>
          </p:nvSpPr>
          <p:spPr bwMode="auto">
            <a:xfrm>
              <a:off x="10966450" y="3522663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0"/>
            <p:cNvSpPr>
              <a:spLocks/>
            </p:cNvSpPr>
            <p:nvPr/>
          </p:nvSpPr>
          <p:spPr bwMode="auto">
            <a:xfrm>
              <a:off x="11028363" y="3516313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1"/>
            <p:cNvSpPr>
              <a:spLocks/>
            </p:cNvSpPr>
            <p:nvPr/>
          </p:nvSpPr>
          <p:spPr bwMode="auto">
            <a:xfrm>
              <a:off x="11090275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1158538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1244263" y="351631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4"/>
            <p:cNvSpPr>
              <a:spLocks/>
            </p:cNvSpPr>
            <p:nvPr/>
          </p:nvSpPr>
          <p:spPr bwMode="auto">
            <a:xfrm>
              <a:off x="11215688" y="3516313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1283950" y="35226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13522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7"/>
            <p:cNvSpPr>
              <a:spLocks/>
            </p:cNvSpPr>
            <p:nvPr/>
          </p:nvSpPr>
          <p:spPr bwMode="auto">
            <a:xfrm>
              <a:off x="11420475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8"/>
            <p:cNvSpPr>
              <a:spLocks/>
            </p:cNvSpPr>
            <p:nvPr/>
          </p:nvSpPr>
          <p:spPr bwMode="auto">
            <a:xfrm>
              <a:off x="11477625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1545888" y="3568701"/>
              <a:ext cx="28575" cy="447675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1614150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1"/>
            <p:cNvSpPr>
              <a:spLocks/>
            </p:cNvSpPr>
            <p:nvPr/>
          </p:nvSpPr>
          <p:spPr bwMode="auto">
            <a:xfrm>
              <a:off x="11676063" y="3641726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152"/>
            <p:cNvSpPr>
              <a:spLocks noChangeArrowheads="1"/>
            </p:cNvSpPr>
            <p:nvPr/>
          </p:nvSpPr>
          <p:spPr bwMode="auto">
            <a:xfrm>
              <a:off x="10579100" y="3516313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Oval 153"/>
            <p:cNvSpPr>
              <a:spLocks noChangeArrowheads="1"/>
            </p:cNvSpPr>
            <p:nvPr/>
          </p:nvSpPr>
          <p:spPr bwMode="auto">
            <a:xfrm>
              <a:off x="106759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Oval 154"/>
            <p:cNvSpPr>
              <a:spLocks noChangeArrowheads="1"/>
            </p:cNvSpPr>
            <p:nvPr/>
          </p:nvSpPr>
          <p:spPr bwMode="auto">
            <a:xfrm>
              <a:off x="106759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0675938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0579100" y="32781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7"/>
            <p:cNvSpPr>
              <a:spLocks/>
            </p:cNvSpPr>
            <p:nvPr/>
          </p:nvSpPr>
          <p:spPr bwMode="auto">
            <a:xfrm>
              <a:off x="10579100" y="32607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0579100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0641013" y="3340101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0"/>
            <p:cNvSpPr>
              <a:spLocks/>
            </p:cNvSpPr>
            <p:nvPr/>
          </p:nvSpPr>
          <p:spPr bwMode="auto">
            <a:xfrm>
              <a:off x="10704513" y="3317876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0772775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0834688" y="328295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63"/>
            <p:cNvSpPr>
              <a:spLocks/>
            </p:cNvSpPr>
            <p:nvPr/>
          </p:nvSpPr>
          <p:spPr bwMode="auto">
            <a:xfrm>
              <a:off x="10902950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0966450" y="3267076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1028363" y="3260726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6"/>
            <p:cNvSpPr>
              <a:spLocks/>
            </p:cNvSpPr>
            <p:nvPr/>
          </p:nvSpPr>
          <p:spPr bwMode="auto">
            <a:xfrm>
              <a:off x="11090275" y="32607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1158538" y="32607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1244263" y="326072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9"/>
            <p:cNvSpPr>
              <a:spLocks/>
            </p:cNvSpPr>
            <p:nvPr/>
          </p:nvSpPr>
          <p:spPr bwMode="auto">
            <a:xfrm>
              <a:off x="11215688" y="3260726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1283950" y="32670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1352213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2"/>
            <p:cNvSpPr>
              <a:spLocks/>
            </p:cNvSpPr>
            <p:nvPr/>
          </p:nvSpPr>
          <p:spPr bwMode="auto">
            <a:xfrm>
              <a:off x="11420475" y="328295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1477625" y="3295651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1545888" y="33178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5"/>
            <p:cNvSpPr>
              <a:spLocks/>
            </p:cNvSpPr>
            <p:nvPr/>
          </p:nvSpPr>
          <p:spPr bwMode="auto">
            <a:xfrm>
              <a:off x="11614150" y="334010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1676063" y="3386138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Oval 177"/>
            <p:cNvSpPr>
              <a:spLocks noChangeArrowheads="1"/>
            </p:cNvSpPr>
            <p:nvPr/>
          </p:nvSpPr>
          <p:spPr bwMode="auto">
            <a:xfrm>
              <a:off x="10579100" y="3260726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Oval 178"/>
            <p:cNvSpPr>
              <a:spLocks noChangeArrowheads="1"/>
            </p:cNvSpPr>
            <p:nvPr/>
          </p:nvSpPr>
          <p:spPr bwMode="auto">
            <a:xfrm>
              <a:off x="10675938" y="3324226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Oval 179"/>
            <p:cNvSpPr>
              <a:spLocks noChangeArrowheads="1"/>
            </p:cNvSpPr>
            <p:nvPr/>
          </p:nvSpPr>
          <p:spPr bwMode="auto">
            <a:xfrm>
              <a:off x="10675938" y="329565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0675938" y="329565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0579100" y="3027363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2"/>
            <p:cNvSpPr>
              <a:spLocks/>
            </p:cNvSpPr>
            <p:nvPr/>
          </p:nvSpPr>
          <p:spPr bwMode="auto">
            <a:xfrm>
              <a:off x="10579100" y="300513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0579100" y="31305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0641013" y="3084513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85"/>
            <p:cNvSpPr>
              <a:spLocks/>
            </p:cNvSpPr>
            <p:nvPr/>
          </p:nvSpPr>
          <p:spPr bwMode="auto">
            <a:xfrm>
              <a:off x="10704513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0772775" y="3044826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0834688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88"/>
            <p:cNvSpPr>
              <a:spLocks/>
            </p:cNvSpPr>
            <p:nvPr/>
          </p:nvSpPr>
          <p:spPr bwMode="auto">
            <a:xfrm>
              <a:off x="10902950" y="30162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0966450" y="30114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1028363" y="30051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1"/>
            <p:cNvSpPr>
              <a:spLocks/>
            </p:cNvSpPr>
            <p:nvPr/>
          </p:nvSpPr>
          <p:spPr bwMode="auto">
            <a:xfrm>
              <a:off x="11090275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92"/>
            <p:cNvSpPr>
              <a:spLocks/>
            </p:cNvSpPr>
            <p:nvPr/>
          </p:nvSpPr>
          <p:spPr bwMode="auto">
            <a:xfrm>
              <a:off x="11158538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93"/>
            <p:cNvSpPr>
              <a:spLocks/>
            </p:cNvSpPr>
            <p:nvPr/>
          </p:nvSpPr>
          <p:spPr bwMode="auto">
            <a:xfrm>
              <a:off x="11244263" y="3005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94"/>
            <p:cNvSpPr>
              <a:spLocks/>
            </p:cNvSpPr>
            <p:nvPr/>
          </p:nvSpPr>
          <p:spPr bwMode="auto">
            <a:xfrm>
              <a:off x="11215688" y="30051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95"/>
            <p:cNvSpPr>
              <a:spLocks/>
            </p:cNvSpPr>
            <p:nvPr/>
          </p:nvSpPr>
          <p:spPr bwMode="auto">
            <a:xfrm>
              <a:off x="11283950" y="30114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96"/>
            <p:cNvSpPr>
              <a:spLocks/>
            </p:cNvSpPr>
            <p:nvPr/>
          </p:nvSpPr>
          <p:spPr bwMode="auto">
            <a:xfrm>
              <a:off x="11352213" y="30162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97"/>
            <p:cNvSpPr>
              <a:spLocks/>
            </p:cNvSpPr>
            <p:nvPr/>
          </p:nvSpPr>
          <p:spPr bwMode="auto">
            <a:xfrm>
              <a:off x="11420475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98"/>
            <p:cNvSpPr>
              <a:spLocks/>
            </p:cNvSpPr>
            <p:nvPr/>
          </p:nvSpPr>
          <p:spPr bwMode="auto">
            <a:xfrm>
              <a:off x="11477625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99"/>
            <p:cNvSpPr>
              <a:spLocks/>
            </p:cNvSpPr>
            <p:nvPr/>
          </p:nvSpPr>
          <p:spPr bwMode="auto">
            <a:xfrm>
              <a:off x="11545888" y="30622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00"/>
            <p:cNvSpPr>
              <a:spLocks/>
            </p:cNvSpPr>
            <p:nvPr/>
          </p:nvSpPr>
          <p:spPr bwMode="auto">
            <a:xfrm>
              <a:off x="11614150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01"/>
            <p:cNvSpPr>
              <a:spLocks/>
            </p:cNvSpPr>
            <p:nvPr/>
          </p:nvSpPr>
          <p:spPr bwMode="auto">
            <a:xfrm>
              <a:off x="11676063" y="31305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Oval 202"/>
            <p:cNvSpPr>
              <a:spLocks noChangeArrowheads="1"/>
            </p:cNvSpPr>
            <p:nvPr/>
          </p:nvSpPr>
          <p:spPr bwMode="auto">
            <a:xfrm>
              <a:off x="10579100" y="3005138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Oval 203"/>
            <p:cNvSpPr>
              <a:spLocks noChangeArrowheads="1"/>
            </p:cNvSpPr>
            <p:nvPr/>
          </p:nvSpPr>
          <p:spPr bwMode="auto">
            <a:xfrm>
              <a:off x="10675938" y="306705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Oval 204"/>
            <p:cNvSpPr>
              <a:spLocks noChangeArrowheads="1"/>
            </p:cNvSpPr>
            <p:nvPr/>
          </p:nvSpPr>
          <p:spPr bwMode="auto">
            <a:xfrm>
              <a:off x="10675938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06"/>
            <p:cNvSpPr>
              <a:spLocks/>
            </p:cNvSpPr>
            <p:nvPr/>
          </p:nvSpPr>
          <p:spPr bwMode="auto">
            <a:xfrm>
              <a:off x="10675938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07"/>
            <p:cNvSpPr>
              <a:spLocks/>
            </p:cNvSpPr>
            <p:nvPr/>
          </p:nvSpPr>
          <p:spPr bwMode="auto">
            <a:xfrm>
              <a:off x="10579101" y="2771776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8"/>
            <p:cNvSpPr>
              <a:spLocks/>
            </p:cNvSpPr>
            <p:nvPr/>
          </p:nvSpPr>
          <p:spPr bwMode="auto">
            <a:xfrm>
              <a:off x="10579101" y="274955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09"/>
            <p:cNvSpPr>
              <a:spLocks/>
            </p:cNvSpPr>
            <p:nvPr/>
          </p:nvSpPr>
          <p:spPr bwMode="auto">
            <a:xfrm>
              <a:off x="10579101" y="287972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10"/>
            <p:cNvSpPr>
              <a:spLocks/>
            </p:cNvSpPr>
            <p:nvPr/>
          </p:nvSpPr>
          <p:spPr bwMode="auto">
            <a:xfrm>
              <a:off x="10641013" y="2835276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11"/>
            <p:cNvSpPr>
              <a:spLocks/>
            </p:cNvSpPr>
            <p:nvPr/>
          </p:nvSpPr>
          <p:spPr bwMode="auto">
            <a:xfrm>
              <a:off x="10704513" y="28067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12"/>
            <p:cNvSpPr>
              <a:spLocks/>
            </p:cNvSpPr>
            <p:nvPr/>
          </p:nvSpPr>
          <p:spPr bwMode="auto">
            <a:xfrm>
              <a:off x="10772776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13"/>
            <p:cNvSpPr>
              <a:spLocks/>
            </p:cNvSpPr>
            <p:nvPr/>
          </p:nvSpPr>
          <p:spPr bwMode="auto">
            <a:xfrm>
              <a:off x="10834688" y="277177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14"/>
            <p:cNvSpPr>
              <a:spLocks/>
            </p:cNvSpPr>
            <p:nvPr/>
          </p:nvSpPr>
          <p:spPr bwMode="auto">
            <a:xfrm>
              <a:off x="10902951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15"/>
            <p:cNvSpPr>
              <a:spLocks/>
            </p:cNvSpPr>
            <p:nvPr/>
          </p:nvSpPr>
          <p:spPr bwMode="auto">
            <a:xfrm>
              <a:off x="10966451" y="275431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16"/>
            <p:cNvSpPr>
              <a:spLocks/>
            </p:cNvSpPr>
            <p:nvPr/>
          </p:nvSpPr>
          <p:spPr bwMode="auto">
            <a:xfrm>
              <a:off x="11028363" y="2749551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17"/>
            <p:cNvSpPr>
              <a:spLocks/>
            </p:cNvSpPr>
            <p:nvPr/>
          </p:nvSpPr>
          <p:spPr bwMode="auto">
            <a:xfrm>
              <a:off x="11090276" y="274955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18"/>
            <p:cNvSpPr>
              <a:spLocks/>
            </p:cNvSpPr>
            <p:nvPr/>
          </p:nvSpPr>
          <p:spPr bwMode="auto">
            <a:xfrm>
              <a:off x="11158538" y="274955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19"/>
            <p:cNvSpPr>
              <a:spLocks/>
            </p:cNvSpPr>
            <p:nvPr/>
          </p:nvSpPr>
          <p:spPr bwMode="auto">
            <a:xfrm>
              <a:off x="11244263" y="2749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20"/>
            <p:cNvSpPr>
              <a:spLocks/>
            </p:cNvSpPr>
            <p:nvPr/>
          </p:nvSpPr>
          <p:spPr bwMode="auto">
            <a:xfrm>
              <a:off x="11215688" y="2749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21"/>
            <p:cNvSpPr>
              <a:spLocks/>
            </p:cNvSpPr>
            <p:nvPr/>
          </p:nvSpPr>
          <p:spPr bwMode="auto">
            <a:xfrm>
              <a:off x="11283951" y="275431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22"/>
            <p:cNvSpPr>
              <a:spLocks/>
            </p:cNvSpPr>
            <p:nvPr/>
          </p:nvSpPr>
          <p:spPr bwMode="auto">
            <a:xfrm>
              <a:off x="11352213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23"/>
            <p:cNvSpPr>
              <a:spLocks/>
            </p:cNvSpPr>
            <p:nvPr/>
          </p:nvSpPr>
          <p:spPr bwMode="auto">
            <a:xfrm>
              <a:off x="11420476" y="277177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24"/>
            <p:cNvSpPr>
              <a:spLocks/>
            </p:cNvSpPr>
            <p:nvPr/>
          </p:nvSpPr>
          <p:spPr bwMode="auto">
            <a:xfrm>
              <a:off x="11477626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25"/>
            <p:cNvSpPr>
              <a:spLocks/>
            </p:cNvSpPr>
            <p:nvPr/>
          </p:nvSpPr>
          <p:spPr bwMode="auto">
            <a:xfrm>
              <a:off x="11545888" y="2806701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26"/>
            <p:cNvSpPr>
              <a:spLocks/>
            </p:cNvSpPr>
            <p:nvPr/>
          </p:nvSpPr>
          <p:spPr bwMode="auto">
            <a:xfrm>
              <a:off x="11614151" y="28289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27"/>
            <p:cNvSpPr>
              <a:spLocks/>
            </p:cNvSpPr>
            <p:nvPr/>
          </p:nvSpPr>
          <p:spPr bwMode="auto">
            <a:xfrm>
              <a:off x="11676063" y="28749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Oval 228"/>
            <p:cNvSpPr>
              <a:spLocks noChangeArrowheads="1"/>
            </p:cNvSpPr>
            <p:nvPr/>
          </p:nvSpPr>
          <p:spPr bwMode="auto">
            <a:xfrm>
              <a:off x="10579101" y="2749551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Oval 229"/>
            <p:cNvSpPr>
              <a:spLocks noChangeArrowheads="1"/>
            </p:cNvSpPr>
            <p:nvPr/>
          </p:nvSpPr>
          <p:spPr bwMode="auto">
            <a:xfrm>
              <a:off x="10675938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Oval 230"/>
            <p:cNvSpPr>
              <a:spLocks noChangeArrowheads="1"/>
            </p:cNvSpPr>
            <p:nvPr/>
          </p:nvSpPr>
          <p:spPr bwMode="auto">
            <a:xfrm>
              <a:off x="10675938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31"/>
            <p:cNvSpPr>
              <a:spLocks/>
            </p:cNvSpPr>
            <p:nvPr/>
          </p:nvSpPr>
          <p:spPr bwMode="auto">
            <a:xfrm>
              <a:off x="10675938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32"/>
            <p:cNvSpPr>
              <a:spLocks/>
            </p:cNvSpPr>
            <p:nvPr/>
          </p:nvSpPr>
          <p:spPr bwMode="auto">
            <a:xfrm>
              <a:off x="10579101" y="251618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33"/>
            <p:cNvSpPr>
              <a:spLocks/>
            </p:cNvSpPr>
            <p:nvPr/>
          </p:nvSpPr>
          <p:spPr bwMode="auto">
            <a:xfrm>
              <a:off x="10579101" y="24939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34"/>
            <p:cNvSpPr>
              <a:spLocks/>
            </p:cNvSpPr>
            <p:nvPr/>
          </p:nvSpPr>
          <p:spPr bwMode="auto">
            <a:xfrm>
              <a:off x="10579101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35"/>
            <p:cNvSpPr>
              <a:spLocks/>
            </p:cNvSpPr>
            <p:nvPr/>
          </p:nvSpPr>
          <p:spPr bwMode="auto">
            <a:xfrm>
              <a:off x="10641013" y="2578101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36"/>
            <p:cNvSpPr>
              <a:spLocks/>
            </p:cNvSpPr>
            <p:nvPr/>
          </p:nvSpPr>
          <p:spPr bwMode="auto">
            <a:xfrm>
              <a:off x="10704513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37"/>
            <p:cNvSpPr>
              <a:spLocks/>
            </p:cNvSpPr>
            <p:nvPr/>
          </p:nvSpPr>
          <p:spPr bwMode="auto">
            <a:xfrm>
              <a:off x="10772776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38"/>
            <p:cNvSpPr>
              <a:spLocks/>
            </p:cNvSpPr>
            <p:nvPr/>
          </p:nvSpPr>
          <p:spPr bwMode="auto">
            <a:xfrm>
              <a:off x="10834688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39"/>
            <p:cNvSpPr>
              <a:spLocks/>
            </p:cNvSpPr>
            <p:nvPr/>
          </p:nvSpPr>
          <p:spPr bwMode="auto">
            <a:xfrm>
              <a:off x="10902951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40"/>
            <p:cNvSpPr>
              <a:spLocks/>
            </p:cNvSpPr>
            <p:nvPr/>
          </p:nvSpPr>
          <p:spPr bwMode="auto">
            <a:xfrm>
              <a:off x="10966451" y="249872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41"/>
            <p:cNvSpPr>
              <a:spLocks/>
            </p:cNvSpPr>
            <p:nvPr/>
          </p:nvSpPr>
          <p:spPr bwMode="auto">
            <a:xfrm>
              <a:off x="11028363" y="2493963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42"/>
            <p:cNvSpPr>
              <a:spLocks/>
            </p:cNvSpPr>
            <p:nvPr/>
          </p:nvSpPr>
          <p:spPr bwMode="auto">
            <a:xfrm>
              <a:off x="11090276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43"/>
            <p:cNvSpPr>
              <a:spLocks/>
            </p:cNvSpPr>
            <p:nvPr/>
          </p:nvSpPr>
          <p:spPr bwMode="auto">
            <a:xfrm>
              <a:off x="11158538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44"/>
            <p:cNvSpPr>
              <a:spLocks/>
            </p:cNvSpPr>
            <p:nvPr/>
          </p:nvSpPr>
          <p:spPr bwMode="auto">
            <a:xfrm>
              <a:off x="11244263" y="2493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45"/>
            <p:cNvSpPr>
              <a:spLocks/>
            </p:cNvSpPr>
            <p:nvPr/>
          </p:nvSpPr>
          <p:spPr bwMode="auto">
            <a:xfrm>
              <a:off x="11215688" y="2493963"/>
              <a:ext cx="34925" cy="557213"/>
            </a:xfrm>
            <a:custGeom>
              <a:avLst/>
              <a:gdLst>
                <a:gd name="T0" fmla="*/ 5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5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46"/>
            <p:cNvSpPr>
              <a:spLocks/>
            </p:cNvSpPr>
            <p:nvPr/>
          </p:nvSpPr>
          <p:spPr bwMode="auto">
            <a:xfrm>
              <a:off x="11283951" y="249872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47"/>
            <p:cNvSpPr>
              <a:spLocks/>
            </p:cNvSpPr>
            <p:nvPr/>
          </p:nvSpPr>
          <p:spPr bwMode="auto">
            <a:xfrm>
              <a:off x="11352213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48"/>
            <p:cNvSpPr>
              <a:spLocks/>
            </p:cNvSpPr>
            <p:nvPr/>
          </p:nvSpPr>
          <p:spPr bwMode="auto">
            <a:xfrm>
              <a:off x="11420476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49"/>
            <p:cNvSpPr>
              <a:spLocks/>
            </p:cNvSpPr>
            <p:nvPr/>
          </p:nvSpPr>
          <p:spPr bwMode="auto">
            <a:xfrm>
              <a:off x="11477626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50"/>
            <p:cNvSpPr>
              <a:spLocks/>
            </p:cNvSpPr>
            <p:nvPr/>
          </p:nvSpPr>
          <p:spPr bwMode="auto">
            <a:xfrm>
              <a:off x="11545888" y="255111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51"/>
            <p:cNvSpPr>
              <a:spLocks/>
            </p:cNvSpPr>
            <p:nvPr/>
          </p:nvSpPr>
          <p:spPr bwMode="auto">
            <a:xfrm>
              <a:off x="11614151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52"/>
            <p:cNvSpPr>
              <a:spLocks/>
            </p:cNvSpPr>
            <p:nvPr/>
          </p:nvSpPr>
          <p:spPr bwMode="auto">
            <a:xfrm>
              <a:off x="11676063" y="2619376"/>
              <a:ext cx="33338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Oval 253"/>
            <p:cNvSpPr>
              <a:spLocks noChangeArrowheads="1"/>
            </p:cNvSpPr>
            <p:nvPr/>
          </p:nvSpPr>
          <p:spPr bwMode="auto">
            <a:xfrm>
              <a:off x="10579101" y="2493963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Oval 254"/>
            <p:cNvSpPr>
              <a:spLocks noChangeArrowheads="1"/>
            </p:cNvSpPr>
            <p:nvPr/>
          </p:nvSpPr>
          <p:spPr bwMode="auto">
            <a:xfrm>
              <a:off x="10675938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Oval 255"/>
            <p:cNvSpPr>
              <a:spLocks noChangeArrowheads="1"/>
            </p:cNvSpPr>
            <p:nvPr/>
          </p:nvSpPr>
          <p:spPr bwMode="auto">
            <a:xfrm>
              <a:off x="10675938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56"/>
            <p:cNvSpPr>
              <a:spLocks/>
            </p:cNvSpPr>
            <p:nvPr/>
          </p:nvSpPr>
          <p:spPr bwMode="auto">
            <a:xfrm>
              <a:off x="10675938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57"/>
            <p:cNvSpPr>
              <a:spLocks/>
            </p:cNvSpPr>
            <p:nvPr/>
          </p:nvSpPr>
          <p:spPr bwMode="auto">
            <a:xfrm>
              <a:off x="10579101" y="226060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58"/>
            <p:cNvSpPr>
              <a:spLocks/>
            </p:cNvSpPr>
            <p:nvPr/>
          </p:nvSpPr>
          <p:spPr bwMode="auto">
            <a:xfrm>
              <a:off x="10579101" y="22383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59"/>
            <p:cNvSpPr>
              <a:spLocks/>
            </p:cNvSpPr>
            <p:nvPr/>
          </p:nvSpPr>
          <p:spPr bwMode="auto">
            <a:xfrm>
              <a:off x="10579101" y="2368551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60"/>
            <p:cNvSpPr>
              <a:spLocks/>
            </p:cNvSpPr>
            <p:nvPr/>
          </p:nvSpPr>
          <p:spPr bwMode="auto">
            <a:xfrm>
              <a:off x="10641013" y="2322513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61"/>
            <p:cNvSpPr>
              <a:spLocks/>
            </p:cNvSpPr>
            <p:nvPr/>
          </p:nvSpPr>
          <p:spPr bwMode="auto">
            <a:xfrm>
              <a:off x="10704513" y="2293938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62"/>
            <p:cNvSpPr>
              <a:spLocks/>
            </p:cNvSpPr>
            <p:nvPr/>
          </p:nvSpPr>
          <p:spPr bwMode="auto">
            <a:xfrm>
              <a:off x="10772776" y="2278063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63"/>
            <p:cNvSpPr>
              <a:spLocks/>
            </p:cNvSpPr>
            <p:nvPr/>
          </p:nvSpPr>
          <p:spPr bwMode="auto">
            <a:xfrm>
              <a:off x="10834688" y="2260601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64"/>
            <p:cNvSpPr>
              <a:spLocks/>
            </p:cNvSpPr>
            <p:nvPr/>
          </p:nvSpPr>
          <p:spPr bwMode="auto">
            <a:xfrm>
              <a:off x="10902951" y="2249488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65"/>
            <p:cNvSpPr>
              <a:spLocks/>
            </p:cNvSpPr>
            <p:nvPr/>
          </p:nvSpPr>
          <p:spPr bwMode="auto">
            <a:xfrm>
              <a:off x="10966451" y="2243138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66"/>
            <p:cNvSpPr>
              <a:spLocks/>
            </p:cNvSpPr>
            <p:nvPr/>
          </p:nvSpPr>
          <p:spPr bwMode="auto">
            <a:xfrm>
              <a:off x="11028363" y="2238376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67"/>
            <p:cNvSpPr>
              <a:spLocks/>
            </p:cNvSpPr>
            <p:nvPr/>
          </p:nvSpPr>
          <p:spPr bwMode="auto">
            <a:xfrm>
              <a:off x="11090276" y="223837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68"/>
            <p:cNvSpPr>
              <a:spLocks/>
            </p:cNvSpPr>
            <p:nvPr/>
          </p:nvSpPr>
          <p:spPr bwMode="auto">
            <a:xfrm>
              <a:off x="11158538" y="223837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69"/>
            <p:cNvSpPr>
              <a:spLocks/>
            </p:cNvSpPr>
            <p:nvPr/>
          </p:nvSpPr>
          <p:spPr bwMode="auto">
            <a:xfrm>
              <a:off x="11244263" y="2243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70"/>
            <p:cNvSpPr>
              <a:spLocks/>
            </p:cNvSpPr>
            <p:nvPr/>
          </p:nvSpPr>
          <p:spPr bwMode="auto">
            <a:xfrm>
              <a:off x="11215688" y="2243138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71"/>
            <p:cNvSpPr>
              <a:spLocks/>
            </p:cNvSpPr>
            <p:nvPr/>
          </p:nvSpPr>
          <p:spPr bwMode="auto">
            <a:xfrm>
              <a:off x="11283951" y="22431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72"/>
            <p:cNvSpPr>
              <a:spLocks/>
            </p:cNvSpPr>
            <p:nvPr/>
          </p:nvSpPr>
          <p:spPr bwMode="auto">
            <a:xfrm>
              <a:off x="11352213" y="2249488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73"/>
            <p:cNvSpPr>
              <a:spLocks/>
            </p:cNvSpPr>
            <p:nvPr/>
          </p:nvSpPr>
          <p:spPr bwMode="auto">
            <a:xfrm>
              <a:off x="11420476" y="2260601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74"/>
            <p:cNvSpPr>
              <a:spLocks/>
            </p:cNvSpPr>
            <p:nvPr/>
          </p:nvSpPr>
          <p:spPr bwMode="auto">
            <a:xfrm>
              <a:off x="11477626" y="22717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75"/>
            <p:cNvSpPr>
              <a:spLocks/>
            </p:cNvSpPr>
            <p:nvPr/>
          </p:nvSpPr>
          <p:spPr bwMode="auto">
            <a:xfrm>
              <a:off x="11545888" y="22939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76"/>
            <p:cNvSpPr>
              <a:spLocks/>
            </p:cNvSpPr>
            <p:nvPr/>
          </p:nvSpPr>
          <p:spPr bwMode="auto">
            <a:xfrm>
              <a:off x="11614151" y="2322513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77"/>
            <p:cNvSpPr>
              <a:spLocks/>
            </p:cNvSpPr>
            <p:nvPr/>
          </p:nvSpPr>
          <p:spPr bwMode="auto">
            <a:xfrm>
              <a:off x="11676063" y="2362201"/>
              <a:ext cx="33338" cy="301625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Oval 278"/>
            <p:cNvSpPr>
              <a:spLocks noChangeArrowheads="1"/>
            </p:cNvSpPr>
            <p:nvPr/>
          </p:nvSpPr>
          <p:spPr bwMode="auto">
            <a:xfrm>
              <a:off x="10579101" y="22383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Oval 279"/>
            <p:cNvSpPr>
              <a:spLocks noChangeArrowheads="1"/>
            </p:cNvSpPr>
            <p:nvPr/>
          </p:nvSpPr>
          <p:spPr bwMode="auto">
            <a:xfrm>
              <a:off x="10675938" y="23002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280"/>
            <p:cNvSpPr>
              <a:spLocks noChangeArrowheads="1"/>
            </p:cNvSpPr>
            <p:nvPr/>
          </p:nvSpPr>
          <p:spPr bwMode="auto">
            <a:xfrm>
              <a:off x="10675938" y="2271713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81"/>
            <p:cNvSpPr>
              <a:spLocks/>
            </p:cNvSpPr>
            <p:nvPr/>
          </p:nvSpPr>
          <p:spPr bwMode="auto">
            <a:xfrm>
              <a:off x="10675938" y="2271713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82"/>
            <p:cNvSpPr>
              <a:spLocks/>
            </p:cNvSpPr>
            <p:nvPr/>
          </p:nvSpPr>
          <p:spPr bwMode="auto">
            <a:xfrm>
              <a:off x="10579101" y="20050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83"/>
            <p:cNvSpPr>
              <a:spLocks/>
            </p:cNvSpPr>
            <p:nvPr/>
          </p:nvSpPr>
          <p:spPr bwMode="auto">
            <a:xfrm>
              <a:off x="10579101" y="19812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84"/>
            <p:cNvSpPr>
              <a:spLocks/>
            </p:cNvSpPr>
            <p:nvPr/>
          </p:nvSpPr>
          <p:spPr bwMode="auto">
            <a:xfrm>
              <a:off x="10579101" y="2112963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85"/>
            <p:cNvSpPr>
              <a:spLocks/>
            </p:cNvSpPr>
            <p:nvPr/>
          </p:nvSpPr>
          <p:spPr bwMode="auto">
            <a:xfrm>
              <a:off x="10641013" y="2066926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86"/>
            <p:cNvSpPr>
              <a:spLocks/>
            </p:cNvSpPr>
            <p:nvPr/>
          </p:nvSpPr>
          <p:spPr bwMode="auto">
            <a:xfrm>
              <a:off x="10704513" y="2038351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87"/>
            <p:cNvSpPr>
              <a:spLocks/>
            </p:cNvSpPr>
            <p:nvPr/>
          </p:nvSpPr>
          <p:spPr bwMode="auto">
            <a:xfrm>
              <a:off x="10772776" y="2022476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88"/>
            <p:cNvSpPr>
              <a:spLocks/>
            </p:cNvSpPr>
            <p:nvPr/>
          </p:nvSpPr>
          <p:spPr bwMode="auto">
            <a:xfrm>
              <a:off x="10834688" y="2005013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89"/>
            <p:cNvSpPr>
              <a:spLocks/>
            </p:cNvSpPr>
            <p:nvPr/>
          </p:nvSpPr>
          <p:spPr bwMode="auto">
            <a:xfrm>
              <a:off x="10902951" y="1993901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90"/>
            <p:cNvSpPr>
              <a:spLocks/>
            </p:cNvSpPr>
            <p:nvPr/>
          </p:nvSpPr>
          <p:spPr bwMode="auto">
            <a:xfrm>
              <a:off x="10966451" y="1987551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91"/>
            <p:cNvSpPr>
              <a:spLocks/>
            </p:cNvSpPr>
            <p:nvPr/>
          </p:nvSpPr>
          <p:spPr bwMode="auto">
            <a:xfrm>
              <a:off x="11028363" y="19812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92"/>
            <p:cNvSpPr>
              <a:spLocks/>
            </p:cNvSpPr>
            <p:nvPr/>
          </p:nvSpPr>
          <p:spPr bwMode="auto">
            <a:xfrm>
              <a:off x="11090276" y="198120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93"/>
            <p:cNvSpPr>
              <a:spLocks/>
            </p:cNvSpPr>
            <p:nvPr/>
          </p:nvSpPr>
          <p:spPr bwMode="auto">
            <a:xfrm>
              <a:off x="11158538" y="19812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94"/>
            <p:cNvSpPr>
              <a:spLocks/>
            </p:cNvSpPr>
            <p:nvPr/>
          </p:nvSpPr>
          <p:spPr bwMode="auto">
            <a:xfrm>
              <a:off x="11244263" y="1987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95"/>
            <p:cNvSpPr>
              <a:spLocks/>
            </p:cNvSpPr>
            <p:nvPr/>
          </p:nvSpPr>
          <p:spPr bwMode="auto">
            <a:xfrm>
              <a:off x="11215688" y="1987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96"/>
            <p:cNvSpPr>
              <a:spLocks/>
            </p:cNvSpPr>
            <p:nvPr/>
          </p:nvSpPr>
          <p:spPr bwMode="auto">
            <a:xfrm>
              <a:off x="11283951" y="19875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297"/>
            <p:cNvSpPr>
              <a:spLocks/>
            </p:cNvSpPr>
            <p:nvPr/>
          </p:nvSpPr>
          <p:spPr bwMode="auto">
            <a:xfrm>
              <a:off x="11352213" y="1993901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298"/>
            <p:cNvSpPr>
              <a:spLocks/>
            </p:cNvSpPr>
            <p:nvPr/>
          </p:nvSpPr>
          <p:spPr bwMode="auto">
            <a:xfrm>
              <a:off x="11420476" y="2005013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299"/>
            <p:cNvSpPr>
              <a:spLocks/>
            </p:cNvSpPr>
            <p:nvPr/>
          </p:nvSpPr>
          <p:spPr bwMode="auto">
            <a:xfrm>
              <a:off x="11477626" y="2016126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300"/>
            <p:cNvSpPr>
              <a:spLocks/>
            </p:cNvSpPr>
            <p:nvPr/>
          </p:nvSpPr>
          <p:spPr bwMode="auto">
            <a:xfrm>
              <a:off x="11545888" y="2038351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01"/>
            <p:cNvSpPr>
              <a:spLocks/>
            </p:cNvSpPr>
            <p:nvPr/>
          </p:nvSpPr>
          <p:spPr bwMode="auto">
            <a:xfrm>
              <a:off x="11614151" y="2066926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02"/>
            <p:cNvSpPr>
              <a:spLocks/>
            </p:cNvSpPr>
            <p:nvPr/>
          </p:nvSpPr>
          <p:spPr bwMode="auto">
            <a:xfrm>
              <a:off x="11676063" y="2106613"/>
              <a:ext cx="33338" cy="307975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Oval 303"/>
            <p:cNvSpPr>
              <a:spLocks noChangeArrowheads="1"/>
            </p:cNvSpPr>
            <p:nvPr/>
          </p:nvSpPr>
          <p:spPr bwMode="auto">
            <a:xfrm>
              <a:off x="10579101" y="19812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304"/>
            <p:cNvSpPr>
              <a:spLocks noChangeArrowheads="1"/>
            </p:cNvSpPr>
            <p:nvPr/>
          </p:nvSpPr>
          <p:spPr bwMode="auto">
            <a:xfrm>
              <a:off x="10675938" y="2044701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305"/>
            <p:cNvSpPr>
              <a:spLocks noChangeArrowheads="1"/>
            </p:cNvSpPr>
            <p:nvPr/>
          </p:nvSpPr>
          <p:spPr bwMode="auto">
            <a:xfrm>
              <a:off x="10675938" y="2016126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06"/>
            <p:cNvSpPr>
              <a:spLocks/>
            </p:cNvSpPr>
            <p:nvPr/>
          </p:nvSpPr>
          <p:spPr bwMode="auto">
            <a:xfrm>
              <a:off x="10675938" y="2016126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07"/>
            <p:cNvSpPr>
              <a:spLocks/>
            </p:cNvSpPr>
            <p:nvPr/>
          </p:nvSpPr>
          <p:spPr bwMode="auto">
            <a:xfrm>
              <a:off x="10579101" y="17494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08"/>
            <p:cNvSpPr>
              <a:spLocks/>
            </p:cNvSpPr>
            <p:nvPr/>
          </p:nvSpPr>
          <p:spPr bwMode="auto">
            <a:xfrm>
              <a:off x="10579101" y="17256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09"/>
            <p:cNvSpPr>
              <a:spLocks/>
            </p:cNvSpPr>
            <p:nvPr/>
          </p:nvSpPr>
          <p:spPr bwMode="auto">
            <a:xfrm>
              <a:off x="10579101" y="185737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10"/>
            <p:cNvSpPr>
              <a:spLocks/>
            </p:cNvSpPr>
            <p:nvPr/>
          </p:nvSpPr>
          <p:spPr bwMode="auto">
            <a:xfrm>
              <a:off x="10641013" y="1811338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11"/>
            <p:cNvSpPr>
              <a:spLocks/>
            </p:cNvSpPr>
            <p:nvPr/>
          </p:nvSpPr>
          <p:spPr bwMode="auto">
            <a:xfrm>
              <a:off x="10704513" y="1782763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12"/>
            <p:cNvSpPr>
              <a:spLocks/>
            </p:cNvSpPr>
            <p:nvPr/>
          </p:nvSpPr>
          <p:spPr bwMode="auto">
            <a:xfrm>
              <a:off x="10772776" y="176530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13"/>
            <p:cNvSpPr>
              <a:spLocks/>
            </p:cNvSpPr>
            <p:nvPr/>
          </p:nvSpPr>
          <p:spPr bwMode="auto">
            <a:xfrm>
              <a:off x="10834688" y="174942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14"/>
            <p:cNvSpPr>
              <a:spLocks/>
            </p:cNvSpPr>
            <p:nvPr/>
          </p:nvSpPr>
          <p:spPr bwMode="auto">
            <a:xfrm>
              <a:off x="10902951" y="1736726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15"/>
            <p:cNvSpPr>
              <a:spLocks/>
            </p:cNvSpPr>
            <p:nvPr/>
          </p:nvSpPr>
          <p:spPr bwMode="auto">
            <a:xfrm>
              <a:off x="10966451" y="173196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16"/>
            <p:cNvSpPr>
              <a:spLocks/>
            </p:cNvSpPr>
            <p:nvPr/>
          </p:nvSpPr>
          <p:spPr bwMode="auto">
            <a:xfrm>
              <a:off x="11028363" y="1725613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17"/>
            <p:cNvSpPr>
              <a:spLocks/>
            </p:cNvSpPr>
            <p:nvPr/>
          </p:nvSpPr>
          <p:spPr bwMode="auto">
            <a:xfrm>
              <a:off x="11090276" y="17256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18"/>
            <p:cNvSpPr>
              <a:spLocks/>
            </p:cNvSpPr>
            <p:nvPr/>
          </p:nvSpPr>
          <p:spPr bwMode="auto">
            <a:xfrm>
              <a:off x="11158538" y="17256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19"/>
            <p:cNvSpPr>
              <a:spLocks/>
            </p:cNvSpPr>
            <p:nvPr/>
          </p:nvSpPr>
          <p:spPr bwMode="auto">
            <a:xfrm>
              <a:off x="11244263" y="1731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20"/>
            <p:cNvSpPr>
              <a:spLocks/>
            </p:cNvSpPr>
            <p:nvPr/>
          </p:nvSpPr>
          <p:spPr bwMode="auto">
            <a:xfrm>
              <a:off x="11215688" y="17319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21"/>
            <p:cNvSpPr>
              <a:spLocks/>
            </p:cNvSpPr>
            <p:nvPr/>
          </p:nvSpPr>
          <p:spPr bwMode="auto">
            <a:xfrm>
              <a:off x="11283951" y="17319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22"/>
            <p:cNvSpPr>
              <a:spLocks/>
            </p:cNvSpPr>
            <p:nvPr/>
          </p:nvSpPr>
          <p:spPr bwMode="auto">
            <a:xfrm>
              <a:off x="11352213" y="1736726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23"/>
            <p:cNvSpPr>
              <a:spLocks/>
            </p:cNvSpPr>
            <p:nvPr/>
          </p:nvSpPr>
          <p:spPr bwMode="auto">
            <a:xfrm>
              <a:off x="11420476" y="174942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24"/>
            <p:cNvSpPr>
              <a:spLocks/>
            </p:cNvSpPr>
            <p:nvPr/>
          </p:nvSpPr>
          <p:spPr bwMode="auto">
            <a:xfrm>
              <a:off x="11477626" y="1760538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25"/>
            <p:cNvSpPr>
              <a:spLocks/>
            </p:cNvSpPr>
            <p:nvPr/>
          </p:nvSpPr>
          <p:spPr bwMode="auto">
            <a:xfrm>
              <a:off x="11545888" y="178276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26"/>
            <p:cNvSpPr>
              <a:spLocks/>
            </p:cNvSpPr>
            <p:nvPr/>
          </p:nvSpPr>
          <p:spPr bwMode="auto">
            <a:xfrm>
              <a:off x="11614151" y="1811338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27"/>
            <p:cNvSpPr>
              <a:spLocks/>
            </p:cNvSpPr>
            <p:nvPr/>
          </p:nvSpPr>
          <p:spPr bwMode="auto">
            <a:xfrm>
              <a:off x="11676063" y="1851026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328"/>
            <p:cNvSpPr>
              <a:spLocks noChangeArrowheads="1"/>
            </p:cNvSpPr>
            <p:nvPr/>
          </p:nvSpPr>
          <p:spPr bwMode="auto">
            <a:xfrm>
              <a:off x="10579101" y="17256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329"/>
            <p:cNvSpPr>
              <a:spLocks noChangeArrowheads="1"/>
            </p:cNvSpPr>
            <p:nvPr/>
          </p:nvSpPr>
          <p:spPr bwMode="auto">
            <a:xfrm>
              <a:off x="10675938" y="1789113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330"/>
            <p:cNvSpPr>
              <a:spLocks noChangeArrowheads="1"/>
            </p:cNvSpPr>
            <p:nvPr/>
          </p:nvSpPr>
          <p:spPr bwMode="auto">
            <a:xfrm>
              <a:off x="10675938" y="1760538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31"/>
            <p:cNvSpPr>
              <a:spLocks/>
            </p:cNvSpPr>
            <p:nvPr/>
          </p:nvSpPr>
          <p:spPr bwMode="auto">
            <a:xfrm>
              <a:off x="10675938" y="1760538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32"/>
            <p:cNvSpPr>
              <a:spLocks/>
            </p:cNvSpPr>
            <p:nvPr/>
          </p:nvSpPr>
          <p:spPr bwMode="auto">
            <a:xfrm>
              <a:off x="10579101" y="1493838"/>
              <a:ext cx="1130300" cy="555625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33"/>
            <p:cNvSpPr>
              <a:spLocks/>
            </p:cNvSpPr>
            <p:nvPr/>
          </p:nvSpPr>
          <p:spPr bwMode="auto">
            <a:xfrm>
              <a:off x="10579101" y="147002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34"/>
            <p:cNvSpPr>
              <a:spLocks/>
            </p:cNvSpPr>
            <p:nvPr/>
          </p:nvSpPr>
          <p:spPr bwMode="auto">
            <a:xfrm>
              <a:off x="10579101" y="160178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35"/>
            <p:cNvSpPr>
              <a:spLocks/>
            </p:cNvSpPr>
            <p:nvPr/>
          </p:nvSpPr>
          <p:spPr bwMode="auto">
            <a:xfrm>
              <a:off x="10641013" y="1555751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36"/>
            <p:cNvSpPr>
              <a:spLocks/>
            </p:cNvSpPr>
            <p:nvPr/>
          </p:nvSpPr>
          <p:spPr bwMode="auto">
            <a:xfrm>
              <a:off x="10704513" y="1527176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37"/>
            <p:cNvSpPr>
              <a:spLocks/>
            </p:cNvSpPr>
            <p:nvPr/>
          </p:nvSpPr>
          <p:spPr bwMode="auto">
            <a:xfrm>
              <a:off x="10772776" y="15097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38"/>
            <p:cNvSpPr>
              <a:spLocks/>
            </p:cNvSpPr>
            <p:nvPr/>
          </p:nvSpPr>
          <p:spPr bwMode="auto">
            <a:xfrm>
              <a:off x="10834688" y="149383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39"/>
            <p:cNvSpPr>
              <a:spLocks/>
            </p:cNvSpPr>
            <p:nvPr/>
          </p:nvSpPr>
          <p:spPr bwMode="auto">
            <a:xfrm>
              <a:off x="10902951" y="1481138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40"/>
            <p:cNvSpPr>
              <a:spLocks/>
            </p:cNvSpPr>
            <p:nvPr/>
          </p:nvSpPr>
          <p:spPr bwMode="auto">
            <a:xfrm>
              <a:off x="10966451" y="147637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41"/>
            <p:cNvSpPr>
              <a:spLocks/>
            </p:cNvSpPr>
            <p:nvPr/>
          </p:nvSpPr>
          <p:spPr bwMode="auto">
            <a:xfrm>
              <a:off x="11028363" y="1470026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42"/>
            <p:cNvSpPr>
              <a:spLocks/>
            </p:cNvSpPr>
            <p:nvPr/>
          </p:nvSpPr>
          <p:spPr bwMode="auto">
            <a:xfrm>
              <a:off x="11090276" y="14700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43"/>
            <p:cNvSpPr>
              <a:spLocks/>
            </p:cNvSpPr>
            <p:nvPr/>
          </p:nvSpPr>
          <p:spPr bwMode="auto">
            <a:xfrm>
              <a:off x="11158538" y="14700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44"/>
            <p:cNvSpPr>
              <a:spLocks/>
            </p:cNvSpPr>
            <p:nvPr/>
          </p:nvSpPr>
          <p:spPr bwMode="auto">
            <a:xfrm>
              <a:off x="11244263" y="14763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45"/>
            <p:cNvSpPr>
              <a:spLocks/>
            </p:cNvSpPr>
            <p:nvPr/>
          </p:nvSpPr>
          <p:spPr bwMode="auto">
            <a:xfrm>
              <a:off x="11215688" y="14763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46"/>
            <p:cNvSpPr>
              <a:spLocks/>
            </p:cNvSpPr>
            <p:nvPr/>
          </p:nvSpPr>
          <p:spPr bwMode="auto">
            <a:xfrm>
              <a:off x="11283951" y="14763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47"/>
            <p:cNvSpPr>
              <a:spLocks/>
            </p:cNvSpPr>
            <p:nvPr/>
          </p:nvSpPr>
          <p:spPr bwMode="auto">
            <a:xfrm>
              <a:off x="11352213" y="1481138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48"/>
            <p:cNvSpPr>
              <a:spLocks/>
            </p:cNvSpPr>
            <p:nvPr/>
          </p:nvSpPr>
          <p:spPr bwMode="auto">
            <a:xfrm>
              <a:off x="11420476" y="149383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49"/>
            <p:cNvSpPr>
              <a:spLocks/>
            </p:cNvSpPr>
            <p:nvPr/>
          </p:nvSpPr>
          <p:spPr bwMode="auto">
            <a:xfrm>
              <a:off x="11477626" y="1509713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50"/>
            <p:cNvSpPr>
              <a:spLocks/>
            </p:cNvSpPr>
            <p:nvPr/>
          </p:nvSpPr>
          <p:spPr bwMode="auto">
            <a:xfrm>
              <a:off x="11545888" y="15271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51"/>
            <p:cNvSpPr>
              <a:spLocks/>
            </p:cNvSpPr>
            <p:nvPr/>
          </p:nvSpPr>
          <p:spPr bwMode="auto">
            <a:xfrm>
              <a:off x="11614151" y="1555751"/>
              <a:ext cx="28575" cy="385763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52"/>
            <p:cNvSpPr>
              <a:spLocks/>
            </p:cNvSpPr>
            <p:nvPr/>
          </p:nvSpPr>
          <p:spPr bwMode="auto">
            <a:xfrm>
              <a:off x="11676063" y="1595438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Oval 353"/>
            <p:cNvSpPr>
              <a:spLocks noChangeArrowheads="1"/>
            </p:cNvSpPr>
            <p:nvPr/>
          </p:nvSpPr>
          <p:spPr bwMode="auto">
            <a:xfrm>
              <a:off x="10579101" y="1470026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Oval 354"/>
            <p:cNvSpPr>
              <a:spLocks noChangeArrowheads="1"/>
            </p:cNvSpPr>
            <p:nvPr/>
          </p:nvSpPr>
          <p:spPr bwMode="auto">
            <a:xfrm>
              <a:off x="10675938" y="1533526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Oval 355"/>
            <p:cNvSpPr>
              <a:spLocks noChangeArrowheads="1"/>
            </p:cNvSpPr>
            <p:nvPr/>
          </p:nvSpPr>
          <p:spPr bwMode="auto">
            <a:xfrm>
              <a:off x="10675938" y="1504951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56"/>
            <p:cNvSpPr>
              <a:spLocks/>
            </p:cNvSpPr>
            <p:nvPr/>
          </p:nvSpPr>
          <p:spPr bwMode="auto">
            <a:xfrm>
              <a:off x="10675938" y="1504951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57"/>
            <p:cNvSpPr>
              <a:spLocks/>
            </p:cNvSpPr>
            <p:nvPr/>
          </p:nvSpPr>
          <p:spPr bwMode="auto">
            <a:xfrm>
              <a:off x="10579101" y="12366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58"/>
            <p:cNvSpPr>
              <a:spLocks/>
            </p:cNvSpPr>
            <p:nvPr/>
          </p:nvSpPr>
          <p:spPr bwMode="auto">
            <a:xfrm>
              <a:off x="10579101" y="12144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59"/>
            <p:cNvSpPr>
              <a:spLocks/>
            </p:cNvSpPr>
            <p:nvPr/>
          </p:nvSpPr>
          <p:spPr bwMode="auto">
            <a:xfrm>
              <a:off x="10579101" y="1344613"/>
              <a:ext cx="28575" cy="296863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60"/>
            <p:cNvSpPr>
              <a:spLocks/>
            </p:cNvSpPr>
            <p:nvPr/>
          </p:nvSpPr>
          <p:spPr bwMode="auto">
            <a:xfrm>
              <a:off x="10641013" y="1300163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61"/>
            <p:cNvSpPr>
              <a:spLocks/>
            </p:cNvSpPr>
            <p:nvPr/>
          </p:nvSpPr>
          <p:spPr bwMode="auto">
            <a:xfrm>
              <a:off x="10704513" y="12763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62"/>
            <p:cNvSpPr>
              <a:spLocks/>
            </p:cNvSpPr>
            <p:nvPr/>
          </p:nvSpPr>
          <p:spPr bwMode="auto">
            <a:xfrm>
              <a:off x="10772776" y="1254126"/>
              <a:ext cx="28575" cy="477838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63"/>
            <p:cNvSpPr>
              <a:spLocks/>
            </p:cNvSpPr>
            <p:nvPr/>
          </p:nvSpPr>
          <p:spPr bwMode="auto">
            <a:xfrm>
              <a:off x="10834688" y="1236663"/>
              <a:ext cx="34925" cy="512763"/>
            </a:xfrm>
            <a:custGeom>
              <a:avLst/>
              <a:gdLst>
                <a:gd name="T0" fmla="*/ 0 w 6"/>
                <a:gd name="T1" fmla="*/ 2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2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90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64"/>
            <p:cNvSpPr>
              <a:spLocks/>
            </p:cNvSpPr>
            <p:nvPr/>
          </p:nvSpPr>
          <p:spPr bwMode="auto">
            <a:xfrm>
              <a:off x="10902951" y="1231901"/>
              <a:ext cx="34925" cy="528638"/>
            </a:xfrm>
            <a:custGeom>
              <a:avLst/>
              <a:gdLst>
                <a:gd name="T0" fmla="*/ 0 w 6"/>
                <a:gd name="T1" fmla="*/ 0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2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65"/>
            <p:cNvSpPr>
              <a:spLocks/>
            </p:cNvSpPr>
            <p:nvPr/>
          </p:nvSpPr>
          <p:spPr bwMode="auto">
            <a:xfrm>
              <a:off x="10966451" y="12207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66"/>
            <p:cNvSpPr>
              <a:spLocks/>
            </p:cNvSpPr>
            <p:nvPr/>
          </p:nvSpPr>
          <p:spPr bwMode="auto">
            <a:xfrm>
              <a:off x="11028363" y="122078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6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67"/>
            <p:cNvSpPr>
              <a:spLocks/>
            </p:cNvSpPr>
            <p:nvPr/>
          </p:nvSpPr>
          <p:spPr bwMode="auto">
            <a:xfrm>
              <a:off x="11090276" y="12144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68"/>
            <p:cNvSpPr>
              <a:spLocks/>
            </p:cNvSpPr>
            <p:nvPr/>
          </p:nvSpPr>
          <p:spPr bwMode="auto">
            <a:xfrm>
              <a:off x="11158538" y="12144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69"/>
            <p:cNvSpPr>
              <a:spLocks/>
            </p:cNvSpPr>
            <p:nvPr/>
          </p:nvSpPr>
          <p:spPr bwMode="auto">
            <a:xfrm>
              <a:off x="11244263" y="122078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70"/>
            <p:cNvSpPr>
              <a:spLocks/>
            </p:cNvSpPr>
            <p:nvPr/>
          </p:nvSpPr>
          <p:spPr bwMode="auto">
            <a:xfrm>
              <a:off x="11215688" y="122078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71"/>
            <p:cNvSpPr>
              <a:spLocks/>
            </p:cNvSpPr>
            <p:nvPr/>
          </p:nvSpPr>
          <p:spPr bwMode="auto">
            <a:xfrm>
              <a:off x="11283951" y="12207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72"/>
            <p:cNvSpPr>
              <a:spLocks/>
            </p:cNvSpPr>
            <p:nvPr/>
          </p:nvSpPr>
          <p:spPr bwMode="auto">
            <a:xfrm>
              <a:off x="11352213" y="12319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73"/>
            <p:cNvSpPr>
              <a:spLocks/>
            </p:cNvSpPr>
            <p:nvPr/>
          </p:nvSpPr>
          <p:spPr bwMode="auto">
            <a:xfrm>
              <a:off x="11420476" y="12366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74"/>
            <p:cNvSpPr>
              <a:spLocks/>
            </p:cNvSpPr>
            <p:nvPr/>
          </p:nvSpPr>
          <p:spPr bwMode="auto">
            <a:xfrm>
              <a:off x="11477626" y="12541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75"/>
            <p:cNvSpPr>
              <a:spLocks/>
            </p:cNvSpPr>
            <p:nvPr/>
          </p:nvSpPr>
          <p:spPr bwMode="auto">
            <a:xfrm>
              <a:off x="11545888" y="12715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76"/>
            <p:cNvSpPr>
              <a:spLocks/>
            </p:cNvSpPr>
            <p:nvPr/>
          </p:nvSpPr>
          <p:spPr bwMode="auto">
            <a:xfrm>
              <a:off x="11614151" y="13001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5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77"/>
            <p:cNvSpPr>
              <a:spLocks/>
            </p:cNvSpPr>
            <p:nvPr/>
          </p:nvSpPr>
          <p:spPr bwMode="auto">
            <a:xfrm>
              <a:off x="11676063" y="13446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0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Oval 378"/>
            <p:cNvSpPr>
              <a:spLocks noChangeArrowheads="1"/>
            </p:cNvSpPr>
            <p:nvPr/>
          </p:nvSpPr>
          <p:spPr bwMode="auto">
            <a:xfrm>
              <a:off x="10579101" y="121443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Oval 379"/>
            <p:cNvSpPr>
              <a:spLocks noChangeArrowheads="1"/>
            </p:cNvSpPr>
            <p:nvPr/>
          </p:nvSpPr>
          <p:spPr bwMode="auto">
            <a:xfrm>
              <a:off x="10675938" y="1276351"/>
              <a:ext cx="938213" cy="27940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Oval 380"/>
            <p:cNvSpPr>
              <a:spLocks noChangeArrowheads="1"/>
            </p:cNvSpPr>
            <p:nvPr/>
          </p:nvSpPr>
          <p:spPr bwMode="auto">
            <a:xfrm>
              <a:off x="10675938" y="1249363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81"/>
            <p:cNvSpPr>
              <a:spLocks/>
            </p:cNvSpPr>
            <p:nvPr/>
          </p:nvSpPr>
          <p:spPr bwMode="auto">
            <a:xfrm>
              <a:off x="10675938" y="1249363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Oval 382"/>
            <p:cNvSpPr>
              <a:spLocks noChangeArrowheads="1"/>
            </p:cNvSpPr>
            <p:nvPr/>
          </p:nvSpPr>
          <p:spPr bwMode="auto">
            <a:xfrm>
              <a:off x="89931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83"/>
            <p:cNvSpPr>
              <a:spLocks/>
            </p:cNvSpPr>
            <p:nvPr/>
          </p:nvSpPr>
          <p:spPr bwMode="auto">
            <a:xfrm>
              <a:off x="9090026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84"/>
            <p:cNvSpPr>
              <a:spLocks/>
            </p:cNvSpPr>
            <p:nvPr/>
          </p:nvSpPr>
          <p:spPr bwMode="auto">
            <a:xfrm>
              <a:off x="9090026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85"/>
            <p:cNvSpPr>
              <a:spLocks/>
            </p:cNvSpPr>
            <p:nvPr/>
          </p:nvSpPr>
          <p:spPr bwMode="auto">
            <a:xfrm>
              <a:off x="9090026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86"/>
            <p:cNvSpPr>
              <a:spLocks/>
            </p:cNvSpPr>
            <p:nvPr/>
          </p:nvSpPr>
          <p:spPr bwMode="auto">
            <a:xfrm>
              <a:off x="9153526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87"/>
            <p:cNvSpPr>
              <a:spLocks/>
            </p:cNvSpPr>
            <p:nvPr/>
          </p:nvSpPr>
          <p:spPr bwMode="auto">
            <a:xfrm>
              <a:off x="9215438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88"/>
            <p:cNvSpPr>
              <a:spLocks/>
            </p:cNvSpPr>
            <p:nvPr/>
          </p:nvSpPr>
          <p:spPr bwMode="auto">
            <a:xfrm>
              <a:off x="92837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89"/>
            <p:cNvSpPr>
              <a:spLocks/>
            </p:cNvSpPr>
            <p:nvPr/>
          </p:nvSpPr>
          <p:spPr bwMode="auto">
            <a:xfrm>
              <a:off x="9345613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90"/>
            <p:cNvSpPr>
              <a:spLocks/>
            </p:cNvSpPr>
            <p:nvPr/>
          </p:nvSpPr>
          <p:spPr bwMode="auto">
            <a:xfrm>
              <a:off x="9413876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91"/>
            <p:cNvSpPr>
              <a:spLocks/>
            </p:cNvSpPr>
            <p:nvPr/>
          </p:nvSpPr>
          <p:spPr bwMode="auto">
            <a:xfrm>
              <a:off x="94773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92"/>
            <p:cNvSpPr>
              <a:spLocks/>
            </p:cNvSpPr>
            <p:nvPr/>
          </p:nvSpPr>
          <p:spPr bwMode="auto">
            <a:xfrm>
              <a:off x="9545638" y="47958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93"/>
            <p:cNvSpPr>
              <a:spLocks/>
            </p:cNvSpPr>
            <p:nvPr/>
          </p:nvSpPr>
          <p:spPr bwMode="auto">
            <a:xfrm>
              <a:off x="9601201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94"/>
            <p:cNvSpPr>
              <a:spLocks/>
            </p:cNvSpPr>
            <p:nvPr/>
          </p:nvSpPr>
          <p:spPr bwMode="auto">
            <a:xfrm>
              <a:off x="9669463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395"/>
            <p:cNvSpPr>
              <a:spLocks/>
            </p:cNvSpPr>
            <p:nvPr/>
          </p:nvSpPr>
          <p:spPr bwMode="auto">
            <a:xfrm>
              <a:off x="9761538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396"/>
            <p:cNvSpPr>
              <a:spLocks/>
            </p:cNvSpPr>
            <p:nvPr/>
          </p:nvSpPr>
          <p:spPr bwMode="auto">
            <a:xfrm>
              <a:off x="9726613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397"/>
            <p:cNvSpPr>
              <a:spLocks/>
            </p:cNvSpPr>
            <p:nvPr/>
          </p:nvSpPr>
          <p:spPr bwMode="auto">
            <a:xfrm>
              <a:off x="9794876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398"/>
            <p:cNvSpPr>
              <a:spLocks/>
            </p:cNvSpPr>
            <p:nvPr/>
          </p:nvSpPr>
          <p:spPr bwMode="auto">
            <a:xfrm>
              <a:off x="9863138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399"/>
            <p:cNvSpPr>
              <a:spLocks/>
            </p:cNvSpPr>
            <p:nvPr/>
          </p:nvSpPr>
          <p:spPr bwMode="auto">
            <a:xfrm>
              <a:off x="9931401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00"/>
            <p:cNvSpPr>
              <a:spLocks/>
            </p:cNvSpPr>
            <p:nvPr/>
          </p:nvSpPr>
          <p:spPr bwMode="auto">
            <a:xfrm>
              <a:off x="9988551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01"/>
            <p:cNvSpPr>
              <a:spLocks/>
            </p:cNvSpPr>
            <p:nvPr/>
          </p:nvSpPr>
          <p:spPr bwMode="auto">
            <a:xfrm>
              <a:off x="10056813" y="4846638"/>
              <a:ext cx="33338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02"/>
            <p:cNvSpPr>
              <a:spLocks/>
            </p:cNvSpPr>
            <p:nvPr/>
          </p:nvSpPr>
          <p:spPr bwMode="auto">
            <a:xfrm>
              <a:off x="101250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03"/>
            <p:cNvSpPr>
              <a:spLocks/>
            </p:cNvSpPr>
            <p:nvPr/>
          </p:nvSpPr>
          <p:spPr bwMode="auto">
            <a:xfrm>
              <a:off x="10186988" y="4921251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Oval 404"/>
            <p:cNvSpPr>
              <a:spLocks noChangeArrowheads="1"/>
            </p:cNvSpPr>
            <p:nvPr/>
          </p:nvSpPr>
          <p:spPr bwMode="auto">
            <a:xfrm>
              <a:off x="9090026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Oval 405"/>
            <p:cNvSpPr>
              <a:spLocks noChangeArrowheads="1"/>
            </p:cNvSpPr>
            <p:nvPr/>
          </p:nvSpPr>
          <p:spPr bwMode="auto">
            <a:xfrm>
              <a:off x="9186863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Oval 407"/>
            <p:cNvSpPr>
              <a:spLocks noChangeArrowheads="1"/>
            </p:cNvSpPr>
            <p:nvPr/>
          </p:nvSpPr>
          <p:spPr bwMode="auto">
            <a:xfrm>
              <a:off x="9186863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08"/>
            <p:cNvSpPr>
              <a:spLocks/>
            </p:cNvSpPr>
            <p:nvPr/>
          </p:nvSpPr>
          <p:spPr bwMode="auto">
            <a:xfrm>
              <a:off x="9186863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09"/>
            <p:cNvSpPr>
              <a:spLocks/>
            </p:cNvSpPr>
            <p:nvPr/>
          </p:nvSpPr>
          <p:spPr bwMode="auto">
            <a:xfrm>
              <a:off x="9090025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10"/>
            <p:cNvSpPr>
              <a:spLocks/>
            </p:cNvSpPr>
            <p:nvPr/>
          </p:nvSpPr>
          <p:spPr bwMode="auto">
            <a:xfrm>
              <a:off x="9090025" y="453390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11"/>
            <p:cNvSpPr>
              <a:spLocks/>
            </p:cNvSpPr>
            <p:nvPr/>
          </p:nvSpPr>
          <p:spPr bwMode="auto">
            <a:xfrm>
              <a:off x="9090025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12"/>
            <p:cNvSpPr>
              <a:spLocks/>
            </p:cNvSpPr>
            <p:nvPr/>
          </p:nvSpPr>
          <p:spPr bwMode="auto">
            <a:xfrm>
              <a:off x="9153525" y="4619625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9215438" y="45974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92837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9345613" y="4562475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9413875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94773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9545638" y="4540250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19"/>
            <p:cNvSpPr>
              <a:spLocks/>
            </p:cNvSpPr>
            <p:nvPr/>
          </p:nvSpPr>
          <p:spPr bwMode="auto">
            <a:xfrm>
              <a:off x="9601200" y="4533900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20"/>
            <p:cNvSpPr>
              <a:spLocks/>
            </p:cNvSpPr>
            <p:nvPr/>
          </p:nvSpPr>
          <p:spPr bwMode="auto">
            <a:xfrm>
              <a:off x="9669463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21"/>
            <p:cNvSpPr>
              <a:spLocks/>
            </p:cNvSpPr>
            <p:nvPr/>
          </p:nvSpPr>
          <p:spPr bwMode="auto">
            <a:xfrm>
              <a:off x="9761538" y="4540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22"/>
            <p:cNvSpPr>
              <a:spLocks/>
            </p:cNvSpPr>
            <p:nvPr/>
          </p:nvSpPr>
          <p:spPr bwMode="auto">
            <a:xfrm>
              <a:off x="9726613" y="45402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23"/>
            <p:cNvSpPr>
              <a:spLocks/>
            </p:cNvSpPr>
            <p:nvPr/>
          </p:nvSpPr>
          <p:spPr bwMode="auto">
            <a:xfrm>
              <a:off x="9794875" y="4540250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24"/>
            <p:cNvSpPr>
              <a:spLocks/>
            </p:cNvSpPr>
            <p:nvPr/>
          </p:nvSpPr>
          <p:spPr bwMode="auto">
            <a:xfrm>
              <a:off x="9863138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25"/>
            <p:cNvSpPr>
              <a:spLocks/>
            </p:cNvSpPr>
            <p:nvPr/>
          </p:nvSpPr>
          <p:spPr bwMode="auto">
            <a:xfrm>
              <a:off x="9931400" y="4562475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26"/>
            <p:cNvSpPr>
              <a:spLocks/>
            </p:cNvSpPr>
            <p:nvPr/>
          </p:nvSpPr>
          <p:spPr bwMode="auto">
            <a:xfrm>
              <a:off x="9988550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27"/>
            <p:cNvSpPr>
              <a:spLocks/>
            </p:cNvSpPr>
            <p:nvPr/>
          </p:nvSpPr>
          <p:spPr bwMode="auto">
            <a:xfrm>
              <a:off x="10056813" y="4591050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28"/>
            <p:cNvSpPr>
              <a:spLocks/>
            </p:cNvSpPr>
            <p:nvPr/>
          </p:nvSpPr>
          <p:spPr bwMode="auto">
            <a:xfrm>
              <a:off x="101250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29"/>
            <p:cNvSpPr>
              <a:spLocks/>
            </p:cNvSpPr>
            <p:nvPr/>
          </p:nvSpPr>
          <p:spPr bwMode="auto">
            <a:xfrm>
              <a:off x="10186988" y="46656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Oval 430"/>
            <p:cNvSpPr>
              <a:spLocks noChangeArrowheads="1"/>
            </p:cNvSpPr>
            <p:nvPr/>
          </p:nvSpPr>
          <p:spPr bwMode="auto">
            <a:xfrm>
              <a:off x="9090025" y="4533900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Oval 431"/>
            <p:cNvSpPr>
              <a:spLocks noChangeArrowheads="1"/>
            </p:cNvSpPr>
            <p:nvPr/>
          </p:nvSpPr>
          <p:spPr bwMode="auto">
            <a:xfrm>
              <a:off x="9186863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Oval 432"/>
            <p:cNvSpPr>
              <a:spLocks noChangeArrowheads="1"/>
            </p:cNvSpPr>
            <p:nvPr/>
          </p:nvSpPr>
          <p:spPr bwMode="auto">
            <a:xfrm>
              <a:off x="9186863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9186863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9090025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9090025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9090025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9153525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9215438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92837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9345613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9413875" y="4295775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94773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9545638" y="4284663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9601200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966946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9761538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9726613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9794875" y="4289425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9863138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9931400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51"/>
            <p:cNvSpPr>
              <a:spLocks/>
            </p:cNvSpPr>
            <p:nvPr/>
          </p:nvSpPr>
          <p:spPr bwMode="auto">
            <a:xfrm>
              <a:off x="9988550" y="4318000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52"/>
            <p:cNvSpPr>
              <a:spLocks/>
            </p:cNvSpPr>
            <p:nvPr/>
          </p:nvSpPr>
          <p:spPr bwMode="auto">
            <a:xfrm>
              <a:off x="10056813" y="4335463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53"/>
            <p:cNvSpPr>
              <a:spLocks/>
            </p:cNvSpPr>
            <p:nvPr/>
          </p:nvSpPr>
          <p:spPr bwMode="auto">
            <a:xfrm>
              <a:off x="101250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54"/>
            <p:cNvSpPr>
              <a:spLocks/>
            </p:cNvSpPr>
            <p:nvPr/>
          </p:nvSpPr>
          <p:spPr bwMode="auto">
            <a:xfrm>
              <a:off x="10186988" y="4410075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455"/>
            <p:cNvSpPr>
              <a:spLocks noChangeArrowheads="1"/>
            </p:cNvSpPr>
            <p:nvPr/>
          </p:nvSpPr>
          <p:spPr bwMode="auto">
            <a:xfrm>
              <a:off x="9090025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456"/>
            <p:cNvSpPr>
              <a:spLocks noChangeArrowheads="1"/>
            </p:cNvSpPr>
            <p:nvPr/>
          </p:nvSpPr>
          <p:spPr bwMode="auto">
            <a:xfrm>
              <a:off x="9186863" y="4346575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457"/>
            <p:cNvSpPr>
              <a:spLocks noChangeArrowheads="1"/>
            </p:cNvSpPr>
            <p:nvPr/>
          </p:nvSpPr>
          <p:spPr bwMode="auto">
            <a:xfrm>
              <a:off x="9186863" y="431800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58"/>
            <p:cNvSpPr>
              <a:spLocks/>
            </p:cNvSpPr>
            <p:nvPr/>
          </p:nvSpPr>
          <p:spPr bwMode="auto">
            <a:xfrm>
              <a:off x="9186863" y="431800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59"/>
            <p:cNvSpPr>
              <a:spLocks/>
            </p:cNvSpPr>
            <p:nvPr/>
          </p:nvSpPr>
          <p:spPr bwMode="auto">
            <a:xfrm>
              <a:off x="9090025" y="404495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60"/>
            <p:cNvSpPr>
              <a:spLocks/>
            </p:cNvSpPr>
            <p:nvPr/>
          </p:nvSpPr>
          <p:spPr bwMode="auto">
            <a:xfrm>
              <a:off x="9090025" y="4029075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61"/>
            <p:cNvSpPr>
              <a:spLocks/>
            </p:cNvSpPr>
            <p:nvPr/>
          </p:nvSpPr>
          <p:spPr bwMode="auto">
            <a:xfrm>
              <a:off x="9090025" y="415290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62"/>
            <p:cNvSpPr>
              <a:spLocks/>
            </p:cNvSpPr>
            <p:nvPr/>
          </p:nvSpPr>
          <p:spPr bwMode="auto">
            <a:xfrm>
              <a:off x="9153525" y="4108450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63"/>
            <p:cNvSpPr>
              <a:spLocks/>
            </p:cNvSpPr>
            <p:nvPr/>
          </p:nvSpPr>
          <p:spPr bwMode="auto">
            <a:xfrm>
              <a:off x="9215438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4"/>
            <p:cNvSpPr>
              <a:spLocks/>
            </p:cNvSpPr>
            <p:nvPr/>
          </p:nvSpPr>
          <p:spPr bwMode="auto">
            <a:xfrm>
              <a:off x="9283700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65"/>
            <p:cNvSpPr>
              <a:spLocks/>
            </p:cNvSpPr>
            <p:nvPr/>
          </p:nvSpPr>
          <p:spPr bwMode="auto">
            <a:xfrm>
              <a:off x="9345613" y="405130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66"/>
            <p:cNvSpPr>
              <a:spLocks/>
            </p:cNvSpPr>
            <p:nvPr/>
          </p:nvSpPr>
          <p:spPr bwMode="auto">
            <a:xfrm>
              <a:off x="9413875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67"/>
            <p:cNvSpPr>
              <a:spLocks/>
            </p:cNvSpPr>
            <p:nvPr/>
          </p:nvSpPr>
          <p:spPr bwMode="auto">
            <a:xfrm>
              <a:off x="9477375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68"/>
            <p:cNvSpPr>
              <a:spLocks/>
            </p:cNvSpPr>
            <p:nvPr/>
          </p:nvSpPr>
          <p:spPr bwMode="auto">
            <a:xfrm>
              <a:off x="9545638" y="4029075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69"/>
            <p:cNvSpPr>
              <a:spLocks/>
            </p:cNvSpPr>
            <p:nvPr/>
          </p:nvSpPr>
          <p:spPr bwMode="auto">
            <a:xfrm>
              <a:off x="9601200" y="4029075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70"/>
            <p:cNvSpPr>
              <a:spLocks/>
            </p:cNvSpPr>
            <p:nvPr/>
          </p:nvSpPr>
          <p:spPr bwMode="auto">
            <a:xfrm>
              <a:off x="9669463" y="4029075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71"/>
            <p:cNvSpPr>
              <a:spLocks/>
            </p:cNvSpPr>
            <p:nvPr/>
          </p:nvSpPr>
          <p:spPr bwMode="auto">
            <a:xfrm>
              <a:off x="9761538" y="4029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72"/>
            <p:cNvSpPr>
              <a:spLocks/>
            </p:cNvSpPr>
            <p:nvPr/>
          </p:nvSpPr>
          <p:spPr bwMode="auto">
            <a:xfrm>
              <a:off x="9726613" y="4029075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73"/>
            <p:cNvSpPr>
              <a:spLocks/>
            </p:cNvSpPr>
            <p:nvPr/>
          </p:nvSpPr>
          <p:spPr bwMode="auto">
            <a:xfrm>
              <a:off x="9794875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74"/>
            <p:cNvSpPr>
              <a:spLocks/>
            </p:cNvSpPr>
            <p:nvPr/>
          </p:nvSpPr>
          <p:spPr bwMode="auto">
            <a:xfrm>
              <a:off x="9863138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75"/>
            <p:cNvSpPr>
              <a:spLocks/>
            </p:cNvSpPr>
            <p:nvPr/>
          </p:nvSpPr>
          <p:spPr bwMode="auto">
            <a:xfrm>
              <a:off x="9931400" y="405130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76"/>
            <p:cNvSpPr>
              <a:spLocks/>
            </p:cNvSpPr>
            <p:nvPr/>
          </p:nvSpPr>
          <p:spPr bwMode="auto">
            <a:xfrm>
              <a:off x="9988550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77"/>
            <p:cNvSpPr>
              <a:spLocks/>
            </p:cNvSpPr>
            <p:nvPr/>
          </p:nvSpPr>
          <p:spPr bwMode="auto">
            <a:xfrm>
              <a:off x="10056813" y="4079875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78"/>
            <p:cNvSpPr>
              <a:spLocks/>
            </p:cNvSpPr>
            <p:nvPr/>
          </p:nvSpPr>
          <p:spPr bwMode="auto">
            <a:xfrm>
              <a:off x="10125075" y="410845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79"/>
            <p:cNvSpPr>
              <a:spLocks/>
            </p:cNvSpPr>
            <p:nvPr/>
          </p:nvSpPr>
          <p:spPr bwMode="auto">
            <a:xfrm>
              <a:off x="10186988" y="415290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Oval 480"/>
            <p:cNvSpPr>
              <a:spLocks noChangeArrowheads="1"/>
            </p:cNvSpPr>
            <p:nvPr/>
          </p:nvSpPr>
          <p:spPr bwMode="auto">
            <a:xfrm>
              <a:off x="9090025" y="4029075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Oval 481"/>
            <p:cNvSpPr>
              <a:spLocks noChangeArrowheads="1"/>
            </p:cNvSpPr>
            <p:nvPr/>
          </p:nvSpPr>
          <p:spPr bwMode="auto">
            <a:xfrm>
              <a:off x="9186863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Oval 482"/>
            <p:cNvSpPr>
              <a:spLocks noChangeArrowheads="1"/>
            </p:cNvSpPr>
            <p:nvPr/>
          </p:nvSpPr>
          <p:spPr bwMode="auto">
            <a:xfrm>
              <a:off x="9186863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83"/>
            <p:cNvSpPr>
              <a:spLocks/>
            </p:cNvSpPr>
            <p:nvPr/>
          </p:nvSpPr>
          <p:spPr bwMode="auto">
            <a:xfrm>
              <a:off x="9186863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84"/>
            <p:cNvSpPr>
              <a:spLocks/>
            </p:cNvSpPr>
            <p:nvPr/>
          </p:nvSpPr>
          <p:spPr bwMode="auto">
            <a:xfrm>
              <a:off x="9090025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85"/>
            <p:cNvSpPr>
              <a:spLocks/>
            </p:cNvSpPr>
            <p:nvPr/>
          </p:nvSpPr>
          <p:spPr bwMode="auto">
            <a:xfrm>
              <a:off x="9090025" y="3771900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86"/>
            <p:cNvSpPr>
              <a:spLocks/>
            </p:cNvSpPr>
            <p:nvPr/>
          </p:nvSpPr>
          <p:spPr bwMode="auto">
            <a:xfrm>
              <a:off x="9090025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87"/>
            <p:cNvSpPr>
              <a:spLocks/>
            </p:cNvSpPr>
            <p:nvPr/>
          </p:nvSpPr>
          <p:spPr bwMode="auto">
            <a:xfrm>
              <a:off x="9153525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88"/>
            <p:cNvSpPr>
              <a:spLocks/>
            </p:cNvSpPr>
            <p:nvPr/>
          </p:nvSpPr>
          <p:spPr bwMode="auto">
            <a:xfrm>
              <a:off x="9215438" y="3829050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89"/>
            <p:cNvSpPr>
              <a:spLocks/>
            </p:cNvSpPr>
            <p:nvPr/>
          </p:nvSpPr>
          <p:spPr bwMode="auto">
            <a:xfrm>
              <a:off x="9283700" y="3806825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490"/>
            <p:cNvSpPr>
              <a:spLocks/>
            </p:cNvSpPr>
            <p:nvPr/>
          </p:nvSpPr>
          <p:spPr bwMode="auto">
            <a:xfrm>
              <a:off x="9345613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491"/>
            <p:cNvSpPr>
              <a:spLocks/>
            </p:cNvSpPr>
            <p:nvPr/>
          </p:nvSpPr>
          <p:spPr bwMode="auto">
            <a:xfrm>
              <a:off x="9413875" y="378460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92"/>
            <p:cNvSpPr>
              <a:spLocks/>
            </p:cNvSpPr>
            <p:nvPr/>
          </p:nvSpPr>
          <p:spPr bwMode="auto">
            <a:xfrm>
              <a:off x="9477375" y="3778250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93"/>
            <p:cNvSpPr>
              <a:spLocks/>
            </p:cNvSpPr>
            <p:nvPr/>
          </p:nvSpPr>
          <p:spPr bwMode="auto">
            <a:xfrm>
              <a:off x="9545638" y="3771900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494"/>
            <p:cNvSpPr>
              <a:spLocks/>
            </p:cNvSpPr>
            <p:nvPr/>
          </p:nvSpPr>
          <p:spPr bwMode="auto">
            <a:xfrm>
              <a:off x="9601200" y="3771900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495"/>
            <p:cNvSpPr>
              <a:spLocks/>
            </p:cNvSpPr>
            <p:nvPr/>
          </p:nvSpPr>
          <p:spPr bwMode="auto">
            <a:xfrm>
              <a:off x="9669463" y="3771900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496"/>
            <p:cNvSpPr>
              <a:spLocks/>
            </p:cNvSpPr>
            <p:nvPr/>
          </p:nvSpPr>
          <p:spPr bwMode="auto">
            <a:xfrm>
              <a:off x="9761538" y="3771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497"/>
            <p:cNvSpPr>
              <a:spLocks/>
            </p:cNvSpPr>
            <p:nvPr/>
          </p:nvSpPr>
          <p:spPr bwMode="auto">
            <a:xfrm>
              <a:off x="9726613" y="3771900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498"/>
            <p:cNvSpPr>
              <a:spLocks/>
            </p:cNvSpPr>
            <p:nvPr/>
          </p:nvSpPr>
          <p:spPr bwMode="auto">
            <a:xfrm>
              <a:off x="9794875" y="3778250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499"/>
            <p:cNvSpPr>
              <a:spLocks/>
            </p:cNvSpPr>
            <p:nvPr/>
          </p:nvSpPr>
          <p:spPr bwMode="auto">
            <a:xfrm>
              <a:off x="9863138" y="378460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00"/>
            <p:cNvSpPr>
              <a:spLocks/>
            </p:cNvSpPr>
            <p:nvPr/>
          </p:nvSpPr>
          <p:spPr bwMode="auto">
            <a:xfrm>
              <a:off x="9931400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01"/>
            <p:cNvSpPr>
              <a:spLocks/>
            </p:cNvSpPr>
            <p:nvPr/>
          </p:nvSpPr>
          <p:spPr bwMode="auto">
            <a:xfrm>
              <a:off x="9988550" y="3806825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02"/>
            <p:cNvSpPr>
              <a:spLocks/>
            </p:cNvSpPr>
            <p:nvPr/>
          </p:nvSpPr>
          <p:spPr bwMode="auto">
            <a:xfrm>
              <a:off x="10056813" y="3824288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03"/>
            <p:cNvSpPr>
              <a:spLocks/>
            </p:cNvSpPr>
            <p:nvPr/>
          </p:nvSpPr>
          <p:spPr bwMode="auto">
            <a:xfrm>
              <a:off x="10125075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04"/>
            <p:cNvSpPr>
              <a:spLocks/>
            </p:cNvSpPr>
            <p:nvPr/>
          </p:nvSpPr>
          <p:spPr bwMode="auto">
            <a:xfrm>
              <a:off x="10186988" y="3897313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Oval 505"/>
            <p:cNvSpPr>
              <a:spLocks noChangeArrowheads="1"/>
            </p:cNvSpPr>
            <p:nvPr/>
          </p:nvSpPr>
          <p:spPr bwMode="auto">
            <a:xfrm>
              <a:off x="9090025" y="3771900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Oval 506"/>
            <p:cNvSpPr>
              <a:spLocks noChangeArrowheads="1"/>
            </p:cNvSpPr>
            <p:nvPr/>
          </p:nvSpPr>
          <p:spPr bwMode="auto">
            <a:xfrm>
              <a:off x="9186863" y="383540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Oval 507"/>
            <p:cNvSpPr>
              <a:spLocks noChangeArrowheads="1"/>
            </p:cNvSpPr>
            <p:nvPr/>
          </p:nvSpPr>
          <p:spPr bwMode="auto">
            <a:xfrm>
              <a:off x="9186863" y="3806825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08"/>
            <p:cNvSpPr>
              <a:spLocks/>
            </p:cNvSpPr>
            <p:nvPr/>
          </p:nvSpPr>
          <p:spPr bwMode="auto">
            <a:xfrm>
              <a:off x="9186863" y="3806825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09"/>
            <p:cNvSpPr>
              <a:spLocks/>
            </p:cNvSpPr>
            <p:nvPr/>
          </p:nvSpPr>
          <p:spPr bwMode="auto">
            <a:xfrm>
              <a:off x="9090025" y="3533775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10"/>
            <p:cNvSpPr>
              <a:spLocks/>
            </p:cNvSpPr>
            <p:nvPr/>
          </p:nvSpPr>
          <p:spPr bwMode="auto">
            <a:xfrm>
              <a:off x="9090025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11"/>
            <p:cNvSpPr>
              <a:spLocks/>
            </p:cNvSpPr>
            <p:nvPr/>
          </p:nvSpPr>
          <p:spPr bwMode="auto">
            <a:xfrm>
              <a:off x="9090025" y="3641725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12"/>
            <p:cNvSpPr>
              <a:spLocks/>
            </p:cNvSpPr>
            <p:nvPr/>
          </p:nvSpPr>
          <p:spPr bwMode="auto">
            <a:xfrm>
              <a:off x="9153525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13"/>
            <p:cNvSpPr>
              <a:spLocks/>
            </p:cNvSpPr>
            <p:nvPr/>
          </p:nvSpPr>
          <p:spPr bwMode="auto">
            <a:xfrm>
              <a:off x="9215438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14"/>
            <p:cNvSpPr>
              <a:spLocks/>
            </p:cNvSpPr>
            <p:nvPr/>
          </p:nvSpPr>
          <p:spPr bwMode="auto">
            <a:xfrm>
              <a:off x="9283700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15"/>
            <p:cNvSpPr>
              <a:spLocks/>
            </p:cNvSpPr>
            <p:nvPr/>
          </p:nvSpPr>
          <p:spPr bwMode="auto">
            <a:xfrm>
              <a:off x="9345613" y="3540125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16"/>
            <p:cNvSpPr>
              <a:spLocks/>
            </p:cNvSpPr>
            <p:nvPr/>
          </p:nvSpPr>
          <p:spPr bwMode="auto">
            <a:xfrm>
              <a:off x="9413875" y="3527425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17"/>
            <p:cNvSpPr>
              <a:spLocks/>
            </p:cNvSpPr>
            <p:nvPr/>
          </p:nvSpPr>
          <p:spPr bwMode="auto">
            <a:xfrm>
              <a:off x="9477375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18"/>
            <p:cNvSpPr>
              <a:spLocks/>
            </p:cNvSpPr>
            <p:nvPr/>
          </p:nvSpPr>
          <p:spPr bwMode="auto">
            <a:xfrm>
              <a:off x="9545638" y="3516313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19"/>
            <p:cNvSpPr>
              <a:spLocks/>
            </p:cNvSpPr>
            <p:nvPr/>
          </p:nvSpPr>
          <p:spPr bwMode="auto">
            <a:xfrm>
              <a:off x="9601200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20"/>
            <p:cNvSpPr>
              <a:spLocks/>
            </p:cNvSpPr>
            <p:nvPr/>
          </p:nvSpPr>
          <p:spPr bwMode="auto">
            <a:xfrm>
              <a:off x="9669463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21"/>
            <p:cNvSpPr>
              <a:spLocks/>
            </p:cNvSpPr>
            <p:nvPr/>
          </p:nvSpPr>
          <p:spPr bwMode="auto">
            <a:xfrm>
              <a:off x="9761538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22"/>
            <p:cNvSpPr>
              <a:spLocks/>
            </p:cNvSpPr>
            <p:nvPr/>
          </p:nvSpPr>
          <p:spPr bwMode="auto">
            <a:xfrm>
              <a:off x="9726613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23"/>
            <p:cNvSpPr>
              <a:spLocks/>
            </p:cNvSpPr>
            <p:nvPr/>
          </p:nvSpPr>
          <p:spPr bwMode="auto">
            <a:xfrm>
              <a:off x="9794875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24"/>
            <p:cNvSpPr>
              <a:spLocks/>
            </p:cNvSpPr>
            <p:nvPr/>
          </p:nvSpPr>
          <p:spPr bwMode="auto">
            <a:xfrm>
              <a:off x="9863138" y="3527425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25"/>
            <p:cNvSpPr>
              <a:spLocks/>
            </p:cNvSpPr>
            <p:nvPr/>
          </p:nvSpPr>
          <p:spPr bwMode="auto">
            <a:xfrm>
              <a:off x="9931400" y="3540125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26"/>
            <p:cNvSpPr>
              <a:spLocks/>
            </p:cNvSpPr>
            <p:nvPr/>
          </p:nvSpPr>
          <p:spPr bwMode="auto">
            <a:xfrm>
              <a:off x="9988550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27"/>
            <p:cNvSpPr>
              <a:spLocks/>
            </p:cNvSpPr>
            <p:nvPr/>
          </p:nvSpPr>
          <p:spPr bwMode="auto">
            <a:xfrm>
              <a:off x="10056813" y="3568700"/>
              <a:ext cx="33338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28"/>
            <p:cNvSpPr>
              <a:spLocks/>
            </p:cNvSpPr>
            <p:nvPr/>
          </p:nvSpPr>
          <p:spPr bwMode="auto">
            <a:xfrm>
              <a:off x="10125075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29"/>
            <p:cNvSpPr>
              <a:spLocks/>
            </p:cNvSpPr>
            <p:nvPr/>
          </p:nvSpPr>
          <p:spPr bwMode="auto">
            <a:xfrm>
              <a:off x="10186988" y="3641725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Oval 530"/>
            <p:cNvSpPr>
              <a:spLocks noChangeArrowheads="1"/>
            </p:cNvSpPr>
            <p:nvPr/>
          </p:nvSpPr>
          <p:spPr bwMode="auto">
            <a:xfrm>
              <a:off x="9090025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Oval 531"/>
            <p:cNvSpPr>
              <a:spLocks noChangeArrowheads="1"/>
            </p:cNvSpPr>
            <p:nvPr/>
          </p:nvSpPr>
          <p:spPr bwMode="auto">
            <a:xfrm>
              <a:off x="9186863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Oval 532"/>
            <p:cNvSpPr>
              <a:spLocks noChangeArrowheads="1"/>
            </p:cNvSpPr>
            <p:nvPr/>
          </p:nvSpPr>
          <p:spPr bwMode="auto">
            <a:xfrm>
              <a:off x="9186863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33"/>
            <p:cNvSpPr>
              <a:spLocks/>
            </p:cNvSpPr>
            <p:nvPr/>
          </p:nvSpPr>
          <p:spPr bwMode="auto">
            <a:xfrm>
              <a:off x="9186863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34"/>
            <p:cNvSpPr>
              <a:spLocks/>
            </p:cNvSpPr>
            <p:nvPr/>
          </p:nvSpPr>
          <p:spPr bwMode="auto">
            <a:xfrm>
              <a:off x="9090025" y="32781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35"/>
            <p:cNvSpPr>
              <a:spLocks/>
            </p:cNvSpPr>
            <p:nvPr/>
          </p:nvSpPr>
          <p:spPr bwMode="auto">
            <a:xfrm>
              <a:off x="9090025" y="3260725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36"/>
            <p:cNvSpPr>
              <a:spLocks/>
            </p:cNvSpPr>
            <p:nvPr/>
          </p:nvSpPr>
          <p:spPr bwMode="auto">
            <a:xfrm>
              <a:off x="9090025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37"/>
            <p:cNvSpPr>
              <a:spLocks/>
            </p:cNvSpPr>
            <p:nvPr/>
          </p:nvSpPr>
          <p:spPr bwMode="auto">
            <a:xfrm>
              <a:off x="9153525" y="3340100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38"/>
            <p:cNvSpPr>
              <a:spLocks/>
            </p:cNvSpPr>
            <p:nvPr/>
          </p:nvSpPr>
          <p:spPr bwMode="auto">
            <a:xfrm>
              <a:off x="9215438" y="3317875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39"/>
            <p:cNvSpPr>
              <a:spLocks/>
            </p:cNvSpPr>
            <p:nvPr/>
          </p:nvSpPr>
          <p:spPr bwMode="auto">
            <a:xfrm>
              <a:off x="9283700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40"/>
            <p:cNvSpPr>
              <a:spLocks/>
            </p:cNvSpPr>
            <p:nvPr/>
          </p:nvSpPr>
          <p:spPr bwMode="auto">
            <a:xfrm>
              <a:off x="9345613" y="328295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41"/>
            <p:cNvSpPr>
              <a:spLocks/>
            </p:cNvSpPr>
            <p:nvPr/>
          </p:nvSpPr>
          <p:spPr bwMode="auto">
            <a:xfrm>
              <a:off x="9413875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42"/>
            <p:cNvSpPr>
              <a:spLocks/>
            </p:cNvSpPr>
            <p:nvPr/>
          </p:nvSpPr>
          <p:spPr bwMode="auto">
            <a:xfrm>
              <a:off x="9477375" y="3267075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43"/>
            <p:cNvSpPr>
              <a:spLocks/>
            </p:cNvSpPr>
            <p:nvPr/>
          </p:nvSpPr>
          <p:spPr bwMode="auto">
            <a:xfrm>
              <a:off x="9545638" y="3260725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44"/>
            <p:cNvSpPr>
              <a:spLocks/>
            </p:cNvSpPr>
            <p:nvPr/>
          </p:nvSpPr>
          <p:spPr bwMode="auto">
            <a:xfrm>
              <a:off x="9601200" y="3260725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45"/>
            <p:cNvSpPr>
              <a:spLocks/>
            </p:cNvSpPr>
            <p:nvPr/>
          </p:nvSpPr>
          <p:spPr bwMode="auto">
            <a:xfrm>
              <a:off x="9669463" y="3260725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46"/>
            <p:cNvSpPr>
              <a:spLocks/>
            </p:cNvSpPr>
            <p:nvPr/>
          </p:nvSpPr>
          <p:spPr bwMode="auto">
            <a:xfrm>
              <a:off x="9761538" y="3260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47"/>
            <p:cNvSpPr>
              <a:spLocks/>
            </p:cNvSpPr>
            <p:nvPr/>
          </p:nvSpPr>
          <p:spPr bwMode="auto">
            <a:xfrm>
              <a:off x="9726613" y="3260725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548"/>
            <p:cNvSpPr>
              <a:spLocks/>
            </p:cNvSpPr>
            <p:nvPr/>
          </p:nvSpPr>
          <p:spPr bwMode="auto">
            <a:xfrm>
              <a:off x="9794875" y="3267075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549"/>
            <p:cNvSpPr>
              <a:spLocks/>
            </p:cNvSpPr>
            <p:nvPr/>
          </p:nvSpPr>
          <p:spPr bwMode="auto">
            <a:xfrm>
              <a:off x="9863138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550"/>
            <p:cNvSpPr>
              <a:spLocks/>
            </p:cNvSpPr>
            <p:nvPr/>
          </p:nvSpPr>
          <p:spPr bwMode="auto">
            <a:xfrm>
              <a:off x="9931400" y="328295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551"/>
            <p:cNvSpPr>
              <a:spLocks/>
            </p:cNvSpPr>
            <p:nvPr/>
          </p:nvSpPr>
          <p:spPr bwMode="auto">
            <a:xfrm>
              <a:off x="9988550" y="3295650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52"/>
            <p:cNvSpPr>
              <a:spLocks/>
            </p:cNvSpPr>
            <p:nvPr/>
          </p:nvSpPr>
          <p:spPr bwMode="auto">
            <a:xfrm>
              <a:off x="10056813" y="3317875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53"/>
            <p:cNvSpPr>
              <a:spLocks/>
            </p:cNvSpPr>
            <p:nvPr/>
          </p:nvSpPr>
          <p:spPr bwMode="auto">
            <a:xfrm>
              <a:off x="10125075" y="334010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54"/>
            <p:cNvSpPr>
              <a:spLocks/>
            </p:cNvSpPr>
            <p:nvPr/>
          </p:nvSpPr>
          <p:spPr bwMode="auto">
            <a:xfrm>
              <a:off x="10186988" y="3386138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Oval 555"/>
            <p:cNvSpPr>
              <a:spLocks noChangeArrowheads="1"/>
            </p:cNvSpPr>
            <p:nvPr/>
          </p:nvSpPr>
          <p:spPr bwMode="auto">
            <a:xfrm>
              <a:off x="9090025" y="3260725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Oval 556"/>
            <p:cNvSpPr>
              <a:spLocks noChangeArrowheads="1"/>
            </p:cNvSpPr>
            <p:nvPr/>
          </p:nvSpPr>
          <p:spPr bwMode="auto">
            <a:xfrm>
              <a:off x="9186863" y="3324225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Oval 557"/>
            <p:cNvSpPr>
              <a:spLocks noChangeArrowheads="1"/>
            </p:cNvSpPr>
            <p:nvPr/>
          </p:nvSpPr>
          <p:spPr bwMode="auto">
            <a:xfrm>
              <a:off x="9186863" y="329565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58"/>
            <p:cNvSpPr>
              <a:spLocks/>
            </p:cNvSpPr>
            <p:nvPr/>
          </p:nvSpPr>
          <p:spPr bwMode="auto">
            <a:xfrm>
              <a:off x="9186863" y="329565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59"/>
            <p:cNvSpPr>
              <a:spLocks/>
            </p:cNvSpPr>
            <p:nvPr/>
          </p:nvSpPr>
          <p:spPr bwMode="auto">
            <a:xfrm>
              <a:off x="9090025" y="3027363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60"/>
            <p:cNvSpPr>
              <a:spLocks/>
            </p:cNvSpPr>
            <p:nvPr/>
          </p:nvSpPr>
          <p:spPr bwMode="auto">
            <a:xfrm>
              <a:off x="9090025" y="300513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61"/>
            <p:cNvSpPr>
              <a:spLocks/>
            </p:cNvSpPr>
            <p:nvPr/>
          </p:nvSpPr>
          <p:spPr bwMode="auto">
            <a:xfrm>
              <a:off x="9090025" y="313055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62"/>
            <p:cNvSpPr>
              <a:spLocks/>
            </p:cNvSpPr>
            <p:nvPr/>
          </p:nvSpPr>
          <p:spPr bwMode="auto">
            <a:xfrm>
              <a:off x="9153525" y="3084513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63"/>
            <p:cNvSpPr>
              <a:spLocks/>
            </p:cNvSpPr>
            <p:nvPr/>
          </p:nvSpPr>
          <p:spPr bwMode="auto">
            <a:xfrm>
              <a:off x="9215438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64"/>
            <p:cNvSpPr>
              <a:spLocks/>
            </p:cNvSpPr>
            <p:nvPr/>
          </p:nvSpPr>
          <p:spPr bwMode="auto">
            <a:xfrm>
              <a:off x="9283700" y="3044825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65"/>
            <p:cNvSpPr>
              <a:spLocks/>
            </p:cNvSpPr>
            <p:nvPr/>
          </p:nvSpPr>
          <p:spPr bwMode="auto">
            <a:xfrm>
              <a:off x="9345613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66"/>
            <p:cNvSpPr>
              <a:spLocks/>
            </p:cNvSpPr>
            <p:nvPr/>
          </p:nvSpPr>
          <p:spPr bwMode="auto">
            <a:xfrm>
              <a:off x="9413875" y="301625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67"/>
            <p:cNvSpPr>
              <a:spLocks/>
            </p:cNvSpPr>
            <p:nvPr/>
          </p:nvSpPr>
          <p:spPr bwMode="auto">
            <a:xfrm>
              <a:off x="9477375" y="3011488"/>
              <a:ext cx="28575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68"/>
            <p:cNvSpPr>
              <a:spLocks/>
            </p:cNvSpPr>
            <p:nvPr/>
          </p:nvSpPr>
          <p:spPr bwMode="auto">
            <a:xfrm>
              <a:off x="9545638" y="30051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69"/>
            <p:cNvSpPr>
              <a:spLocks/>
            </p:cNvSpPr>
            <p:nvPr/>
          </p:nvSpPr>
          <p:spPr bwMode="auto">
            <a:xfrm>
              <a:off x="9601200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70"/>
            <p:cNvSpPr>
              <a:spLocks/>
            </p:cNvSpPr>
            <p:nvPr/>
          </p:nvSpPr>
          <p:spPr bwMode="auto">
            <a:xfrm>
              <a:off x="9669463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71"/>
            <p:cNvSpPr>
              <a:spLocks/>
            </p:cNvSpPr>
            <p:nvPr/>
          </p:nvSpPr>
          <p:spPr bwMode="auto">
            <a:xfrm>
              <a:off x="9761538" y="3005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72"/>
            <p:cNvSpPr>
              <a:spLocks/>
            </p:cNvSpPr>
            <p:nvPr/>
          </p:nvSpPr>
          <p:spPr bwMode="auto">
            <a:xfrm>
              <a:off x="9726613" y="30051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73"/>
            <p:cNvSpPr>
              <a:spLocks/>
            </p:cNvSpPr>
            <p:nvPr/>
          </p:nvSpPr>
          <p:spPr bwMode="auto">
            <a:xfrm>
              <a:off x="9794875" y="3011488"/>
              <a:ext cx="34925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74"/>
            <p:cNvSpPr>
              <a:spLocks/>
            </p:cNvSpPr>
            <p:nvPr/>
          </p:nvSpPr>
          <p:spPr bwMode="auto">
            <a:xfrm>
              <a:off x="9863138" y="301625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75"/>
            <p:cNvSpPr>
              <a:spLocks/>
            </p:cNvSpPr>
            <p:nvPr/>
          </p:nvSpPr>
          <p:spPr bwMode="auto">
            <a:xfrm>
              <a:off x="9931400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76"/>
            <p:cNvSpPr>
              <a:spLocks/>
            </p:cNvSpPr>
            <p:nvPr/>
          </p:nvSpPr>
          <p:spPr bwMode="auto">
            <a:xfrm>
              <a:off x="9988550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77"/>
            <p:cNvSpPr>
              <a:spLocks/>
            </p:cNvSpPr>
            <p:nvPr/>
          </p:nvSpPr>
          <p:spPr bwMode="auto">
            <a:xfrm>
              <a:off x="10056813" y="3062288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78"/>
            <p:cNvSpPr>
              <a:spLocks/>
            </p:cNvSpPr>
            <p:nvPr/>
          </p:nvSpPr>
          <p:spPr bwMode="auto">
            <a:xfrm>
              <a:off x="10125075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9"/>
            <p:cNvSpPr>
              <a:spLocks/>
            </p:cNvSpPr>
            <p:nvPr/>
          </p:nvSpPr>
          <p:spPr bwMode="auto">
            <a:xfrm>
              <a:off x="10186988" y="313055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Oval 580"/>
            <p:cNvSpPr>
              <a:spLocks noChangeArrowheads="1"/>
            </p:cNvSpPr>
            <p:nvPr/>
          </p:nvSpPr>
          <p:spPr bwMode="auto">
            <a:xfrm>
              <a:off x="9090025" y="3005138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Oval 581"/>
            <p:cNvSpPr>
              <a:spLocks noChangeArrowheads="1"/>
            </p:cNvSpPr>
            <p:nvPr/>
          </p:nvSpPr>
          <p:spPr bwMode="auto">
            <a:xfrm>
              <a:off x="9186863" y="306705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Oval 582"/>
            <p:cNvSpPr>
              <a:spLocks noChangeArrowheads="1"/>
            </p:cNvSpPr>
            <p:nvPr/>
          </p:nvSpPr>
          <p:spPr bwMode="auto">
            <a:xfrm>
              <a:off x="9186863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83"/>
            <p:cNvSpPr>
              <a:spLocks/>
            </p:cNvSpPr>
            <p:nvPr/>
          </p:nvSpPr>
          <p:spPr bwMode="auto">
            <a:xfrm>
              <a:off x="9186863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84"/>
            <p:cNvSpPr>
              <a:spLocks/>
            </p:cNvSpPr>
            <p:nvPr/>
          </p:nvSpPr>
          <p:spPr bwMode="auto">
            <a:xfrm>
              <a:off x="9090025" y="2771775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85"/>
            <p:cNvSpPr>
              <a:spLocks/>
            </p:cNvSpPr>
            <p:nvPr/>
          </p:nvSpPr>
          <p:spPr bwMode="auto">
            <a:xfrm>
              <a:off x="9090025" y="2749550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86"/>
            <p:cNvSpPr>
              <a:spLocks/>
            </p:cNvSpPr>
            <p:nvPr/>
          </p:nvSpPr>
          <p:spPr bwMode="auto">
            <a:xfrm>
              <a:off x="9090025" y="2879725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87"/>
            <p:cNvSpPr>
              <a:spLocks/>
            </p:cNvSpPr>
            <p:nvPr/>
          </p:nvSpPr>
          <p:spPr bwMode="auto">
            <a:xfrm>
              <a:off x="9153525" y="2835275"/>
              <a:ext cx="33338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88"/>
            <p:cNvSpPr>
              <a:spLocks/>
            </p:cNvSpPr>
            <p:nvPr/>
          </p:nvSpPr>
          <p:spPr bwMode="auto">
            <a:xfrm>
              <a:off x="9215438" y="28067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89"/>
            <p:cNvSpPr>
              <a:spLocks/>
            </p:cNvSpPr>
            <p:nvPr/>
          </p:nvSpPr>
          <p:spPr bwMode="auto">
            <a:xfrm>
              <a:off x="9283700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90"/>
            <p:cNvSpPr>
              <a:spLocks/>
            </p:cNvSpPr>
            <p:nvPr/>
          </p:nvSpPr>
          <p:spPr bwMode="auto">
            <a:xfrm>
              <a:off x="9345613" y="2771775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91"/>
            <p:cNvSpPr>
              <a:spLocks/>
            </p:cNvSpPr>
            <p:nvPr/>
          </p:nvSpPr>
          <p:spPr bwMode="auto">
            <a:xfrm>
              <a:off x="9413875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592"/>
            <p:cNvSpPr>
              <a:spLocks/>
            </p:cNvSpPr>
            <p:nvPr/>
          </p:nvSpPr>
          <p:spPr bwMode="auto">
            <a:xfrm>
              <a:off x="9477375" y="2754313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593"/>
            <p:cNvSpPr>
              <a:spLocks/>
            </p:cNvSpPr>
            <p:nvPr/>
          </p:nvSpPr>
          <p:spPr bwMode="auto">
            <a:xfrm>
              <a:off x="9545638" y="2749550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594"/>
            <p:cNvSpPr>
              <a:spLocks/>
            </p:cNvSpPr>
            <p:nvPr/>
          </p:nvSpPr>
          <p:spPr bwMode="auto">
            <a:xfrm>
              <a:off x="9601200" y="2749550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595"/>
            <p:cNvSpPr>
              <a:spLocks/>
            </p:cNvSpPr>
            <p:nvPr/>
          </p:nvSpPr>
          <p:spPr bwMode="auto">
            <a:xfrm>
              <a:off x="9669463" y="274955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596"/>
            <p:cNvSpPr>
              <a:spLocks/>
            </p:cNvSpPr>
            <p:nvPr/>
          </p:nvSpPr>
          <p:spPr bwMode="auto">
            <a:xfrm>
              <a:off x="9761538" y="2749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597"/>
            <p:cNvSpPr>
              <a:spLocks/>
            </p:cNvSpPr>
            <p:nvPr/>
          </p:nvSpPr>
          <p:spPr bwMode="auto">
            <a:xfrm>
              <a:off x="9726613" y="27495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598"/>
            <p:cNvSpPr>
              <a:spLocks/>
            </p:cNvSpPr>
            <p:nvPr/>
          </p:nvSpPr>
          <p:spPr bwMode="auto">
            <a:xfrm>
              <a:off x="9794875" y="275431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599"/>
            <p:cNvSpPr>
              <a:spLocks/>
            </p:cNvSpPr>
            <p:nvPr/>
          </p:nvSpPr>
          <p:spPr bwMode="auto">
            <a:xfrm>
              <a:off x="9863138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600"/>
            <p:cNvSpPr>
              <a:spLocks/>
            </p:cNvSpPr>
            <p:nvPr/>
          </p:nvSpPr>
          <p:spPr bwMode="auto">
            <a:xfrm>
              <a:off x="9931400" y="2771775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01"/>
            <p:cNvSpPr>
              <a:spLocks/>
            </p:cNvSpPr>
            <p:nvPr/>
          </p:nvSpPr>
          <p:spPr bwMode="auto">
            <a:xfrm>
              <a:off x="9988550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02"/>
            <p:cNvSpPr>
              <a:spLocks/>
            </p:cNvSpPr>
            <p:nvPr/>
          </p:nvSpPr>
          <p:spPr bwMode="auto">
            <a:xfrm>
              <a:off x="10056813" y="2806700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03"/>
            <p:cNvSpPr>
              <a:spLocks/>
            </p:cNvSpPr>
            <p:nvPr/>
          </p:nvSpPr>
          <p:spPr bwMode="auto">
            <a:xfrm>
              <a:off x="10125075" y="28289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04"/>
            <p:cNvSpPr>
              <a:spLocks/>
            </p:cNvSpPr>
            <p:nvPr/>
          </p:nvSpPr>
          <p:spPr bwMode="auto">
            <a:xfrm>
              <a:off x="10186988" y="28749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Oval 605"/>
            <p:cNvSpPr>
              <a:spLocks noChangeArrowheads="1"/>
            </p:cNvSpPr>
            <p:nvPr/>
          </p:nvSpPr>
          <p:spPr bwMode="auto">
            <a:xfrm>
              <a:off x="9090025" y="2749550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Oval 606"/>
            <p:cNvSpPr>
              <a:spLocks noChangeArrowheads="1"/>
            </p:cNvSpPr>
            <p:nvPr/>
          </p:nvSpPr>
          <p:spPr bwMode="auto">
            <a:xfrm>
              <a:off x="9186863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Oval 608"/>
            <p:cNvSpPr>
              <a:spLocks noChangeArrowheads="1"/>
            </p:cNvSpPr>
            <p:nvPr/>
          </p:nvSpPr>
          <p:spPr bwMode="auto">
            <a:xfrm>
              <a:off x="9186863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609"/>
            <p:cNvSpPr>
              <a:spLocks/>
            </p:cNvSpPr>
            <p:nvPr/>
          </p:nvSpPr>
          <p:spPr bwMode="auto">
            <a:xfrm>
              <a:off x="9186863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10"/>
            <p:cNvSpPr>
              <a:spLocks/>
            </p:cNvSpPr>
            <p:nvPr/>
          </p:nvSpPr>
          <p:spPr bwMode="auto">
            <a:xfrm>
              <a:off x="9090026" y="251618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11"/>
            <p:cNvSpPr>
              <a:spLocks/>
            </p:cNvSpPr>
            <p:nvPr/>
          </p:nvSpPr>
          <p:spPr bwMode="auto">
            <a:xfrm>
              <a:off x="9090026" y="24939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12"/>
            <p:cNvSpPr>
              <a:spLocks/>
            </p:cNvSpPr>
            <p:nvPr/>
          </p:nvSpPr>
          <p:spPr bwMode="auto">
            <a:xfrm>
              <a:off x="9090026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13"/>
            <p:cNvSpPr>
              <a:spLocks/>
            </p:cNvSpPr>
            <p:nvPr/>
          </p:nvSpPr>
          <p:spPr bwMode="auto">
            <a:xfrm>
              <a:off x="9153526" y="2578101"/>
              <a:ext cx="33338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14"/>
            <p:cNvSpPr>
              <a:spLocks/>
            </p:cNvSpPr>
            <p:nvPr/>
          </p:nvSpPr>
          <p:spPr bwMode="auto">
            <a:xfrm>
              <a:off x="9215438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15"/>
            <p:cNvSpPr>
              <a:spLocks/>
            </p:cNvSpPr>
            <p:nvPr/>
          </p:nvSpPr>
          <p:spPr bwMode="auto">
            <a:xfrm>
              <a:off x="9283701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16"/>
            <p:cNvSpPr>
              <a:spLocks/>
            </p:cNvSpPr>
            <p:nvPr/>
          </p:nvSpPr>
          <p:spPr bwMode="auto">
            <a:xfrm>
              <a:off x="9345613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17"/>
            <p:cNvSpPr>
              <a:spLocks/>
            </p:cNvSpPr>
            <p:nvPr/>
          </p:nvSpPr>
          <p:spPr bwMode="auto">
            <a:xfrm>
              <a:off x="9413876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18"/>
            <p:cNvSpPr>
              <a:spLocks/>
            </p:cNvSpPr>
            <p:nvPr/>
          </p:nvSpPr>
          <p:spPr bwMode="auto">
            <a:xfrm>
              <a:off x="9477376" y="2498726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19"/>
            <p:cNvSpPr>
              <a:spLocks/>
            </p:cNvSpPr>
            <p:nvPr/>
          </p:nvSpPr>
          <p:spPr bwMode="auto">
            <a:xfrm>
              <a:off x="9545638" y="2493963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20"/>
            <p:cNvSpPr>
              <a:spLocks/>
            </p:cNvSpPr>
            <p:nvPr/>
          </p:nvSpPr>
          <p:spPr bwMode="auto">
            <a:xfrm>
              <a:off x="9601201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621"/>
            <p:cNvSpPr>
              <a:spLocks/>
            </p:cNvSpPr>
            <p:nvPr/>
          </p:nvSpPr>
          <p:spPr bwMode="auto">
            <a:xfrm>
              <a:off x="9669463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622"/>
            <p:cNvSpPr>
              <a:spLocks/>
            </p:cNvSpPr>
            <p:nvPr/>
          </p:nvSpPr>
          <p:spPr bwMode="auto">
            <a:xfrm>
              <a:off x="9761538" y="249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623"/>
            <p:cNvSpPr>
              <a:spLocks/>
            </p:cNvSpPr>
            <p:nvPr/>
          </p:nvSpPr>
          <p:spPr bwMode="auto">
            <a:xfrm>
              <a:off x="9726613" y="2493963"/>
              <a:ext cx="34925" cy="557213"/>
            </a:xfrm>
            <a:custGeom>
              <a:avLst/>
              <a:gdLst>
                <a:gd name="T0" fmla="*/ 6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6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24"/>
            <p:cNvSpPr>
              <a:spLocks/>
            </p:cNvSpPr>
            <p:nvPr/>
          </p:nvSpPr>
          <p:spPr bwMode="auto">
            <a:xfrm>
              <a:off x="9794876" y="2498726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625"/>
            <p:cNvSpPr>
              <a:spLocks/>
            </p:cNvSpPr>
            <p:nvPr/>
          </p:nvSpPr>
          <p:spPr bwMode="auto">
            <a:xfrm>
              <a:off x="9863138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626"/>
            <p:cNvSpPr>
              <a:spLocks/>
            </p:cNvSpPr>
            <p:nvPr/>
          </p:nvSpPr>
          <p:spPr bwMode="auto">
            <a:xfrm>
              <a:off x="9931401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27"/>
            <p:cNvSpPr>
              <a:spLocks/>
            </p:cNvSpPr>
            <p:nvPr/>
          </p:nvSpPr>
          <p:spPr bwMode="auto">
            <a:xfrm>
              <a:off x="9988551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28"/>
            <p:cNvSpPr>
              <a:spLocks/>
            </p:cNvSpPr>
            <p:nvPr/>
          </p:nvSpPr>
          <p:spPr bwMode="auto">
            <a:xfrm>
              <a:off x="10056813" y="2551113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29"/>
            <p:cNvSpPr>
              <a:spLocks/>
            </p:cNvSpPr>
            <p:nvPr/>
          </p:nvSpPr>
          <p:spPr bwMode="auto">
            <a:xfrm>
              <a:off x="10125076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30"/>
            <p:cNvSpPr>
              <a:spLocks/>
            </p:cNvSpPr>
            <p:nvPr/>
          </p:nvSpPr>
          <p:spPr bwMode="auto">
            <a:xfrm>
              <a:off x="10186988" y="2619376"/>
              <a:ext cx="34925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Oval 631"/>
            <p:cNvSpPr>
              <a:spLocks noChangeArrowheads="1"/>
            </p:cNvSpPr>
            <p:nvPr/>
          </p:nvSpPr>
          <p:spPr bwMode="auto">
            <a:xfrm>
              <a:off x="9090026" y="2493963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Oval 632"/>
            <p:cNvSpPr>
              <a:spLocks noChangeArrowheads="1"/>
            </p:cNvSpPr>
            <p:nvPr/>
          </p:nvSpPr>
          <p:spPr bwMode="auto">
            <a:xfrm>
              <a:off x="9186863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Oval 633"/>
            <p:cNvSpPr>
              <a:spLocks noChangeArrowheads="1"/>
            </p:cNvSpPr>
            <p:nvPr/>
          </p:nvSpPr>
          <p:spPr bwMode="auto">
            <a:xfrm>
              <a:off x="9186863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634"/>
            <p:cNvSpPr>
              <a:spLocks/>
            </p:cNvSpPr>
            <p:nvPr/>
          </p:nvSpPr>
          <p:spPr bwMode="auto">
            <a:xfrm>
              <a:off x="9186863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Oval 635"/>
            <p:cNvSpPr>
              <a:spLocks noChangeArrowheads="1"/>
            </p:cNvSpPr>
            <p:nvPr/>
          </p:nvSpPr>
          <p:spPr bwMode="auto">
            <a:xfrm>
              <a:off x="7464426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36"/>
            <p:cNvSpPr>
              <a:spLocks/>
            </p:cNvSpPr>
            <p:nvPr/>
          </p:nvSpPr>
          <p:spPr bwMode="auto">
            <a:xfrm>
              <a:off x="7543801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37"/>
            <p:cNvSpPr>
              <a:spLocks/>
            </p:cNvSpPr>
            <p:nvPr/>
          </p:nvSpPr>
          <p:spPr bwMode="auto">
            <a:xfrm>
              <a:off x="7543801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638"/>
            <p:cNvSpPr>
              <a:spLocks/>
            </p:cNvSpPr>
            <p:nvPr/>
          </p:nvSpPr>
          <p:spPr bwMode="auto">
            <a:xfrm>
              <a:off x="7543801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39"/>
            <p:cNvSpPr>
              <a:spLocks/>
            </p:cNvSpPr>
            <p:nvPr/>
          </p:nvSpPr>
          <p:spPr bwMode="auto">
            <a:xfrm>
              <a:off x="7607301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40"/>
            <p:cNvSpPr>
              <a:spLocks/>
            </p:cNvSpPr>
            <p:nvPr/>
          </p:nvSpPr>
          <p:spPr bwMode="auto">
            <a:xfrm>
              <a:off x="76692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41"/>
            <p:cNvSpPr>
              <a:spLocks/>
            </p:cNvSpPr>
            <p:nvPr/>
          </p:nvSpPr>
          <p:spPr bwMode="auto">
            <a:xfrm>
              <a:off x="7737476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642"/>
            <p:cNvSpPr>
              <a:spLocks/>
            </p:cNvSpPr>
            <p:nvPr/>
          </p:nvSpPr>
          <p:spPr bwMode="auto">
            <a:xfrm>
              <a:off x="7800976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643"/>
            <p:cNvSpPr>
              <a:spLocks/>
            </p:cNvSpPr>
            <p:nvPr/>
          </p:nvSpPr>
          <p:spPr bwMode="auto">
            <a:xfrm>
              <a:off x="7869238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644"/>
            <p:cNvSpPr>
              <a:spLocks/>
            </p:cNvSpPr>
            <p:nvPr/>
          </p:nvSpPr>
          <p:spPr bwMode="auto">
            <a:xfrm>
              <a:off x="7931151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645"/>
            <p:cNvSpPr>
              <a:spLocks/>
            </p:cNvSpPr>
            <p:nvPr/>
          </p:nvSpPr>
          <p:spPr bwMode="auto">
            <a:xfrm>
              <a:off x="7999413" y="4795838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646"/>
            <p:cNvSpPr>
              <a:spLocks/>
            </p:cNvSpPr>
            <p:nvPr/>
          </p:nvSpPr>
          <p:spPr bwMode="auto">
            <a:xfrm>
              <a:off x="8056563" y="4789488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647"/>
            <p:cNvSpPr>
              <a:spLocks/>
            </p:cNvSpPr>
            <p:nvPr/>
          </p:nvSpPr>
          <p:spPr bwMode="auto">
            <a:xfrm>
              <a:off x="8124826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648"/>
            <p:cNvSpPr>
              <a:spLocks/>
            </p:cNvSpPr>
            <p:nvPr/>
          </p:nvSpPr>
          <p:spPr bwMode="auto">
            <a:xfrm>
              <a:off x="8215313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649"/>
            <p:cNvSpPr>
              <a:spLocks/>
            </p:cNvSpPr>
            <p:nvPr/>
          </p:nvSpPr>
          <p:spPr bwMode="auto">
            <a:xfrm>
              <a:off x="8180388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650"/>
            <p:cNvSpPr>
              <a:spLocks/>
            </p:cNvSpPr>
            <p:nvPr/>
          </p:nvSpPr>
          <p:spPr bwMode="auto">
            <a:xfrm>
              <a:off x="8248651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651"/>
            <p:cNvSpPr>
              <a:spLocks/>
            </p:cNvSpPr>
            <p:nvPr/>
          </p:nvSpPr>
          <p:spPr bwMode="auto">
            <a:xfrm>
              <a:off x="83169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652"/>
            <p:cNvSpPr>
              <a:spLocks/>
            </p:cNvSpPr>
            <p:nvPr/>
          </p:nvSpPr>
          <p:spPr bwMode="auto">
            <a:xfrm>
              <a:off x="8385176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653"/>
            <p:cNvSpPr>
              <a:spLocks/>
            </p:cNvSpPr>
            <p:nvPr/>
          </p:nvSpPr>
          <p:spPr bwMode="auto">
            <a:xfrm>
              <a:off x="8442326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654"/>
            <p:cNvSpPr>
              <a:spLocks/>
            </p:cNvSpPr>
            <p:nvPr/>
          </p:nvSpPr>
          <p:spPr bwMode="auto">
            <a:xfrm>
              <a:off x="8510588" y="4846638"/>
              <a:ext cx="34925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55"/>
            <p:cNvSpPr>
              <a:spLocks/>
            </p:cNvSpPr>
            <p:nvPr/>
          </p:nvSpPr>
          <p:spPr bwMode="auto">
            <a:xfrm>
              <a:off x="8578851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56"/>
            <p:cNvSpPr>
              <a:spLocks/>
            </p:cNvSpPr>
            <p:nvPr/>
          </p:nvSpPr>
          <p:spPr bwMode="auto">
            <a:xfrm>
              <a:off x="8647113" y="492125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49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657"/>
            <p:cNvSpPr>
              <a:spLocks noChangeArrowheads="1"/>
            </p:cNvSpPr>
            <p:nvPr/>
          </p:nvSpPr>
          <p:spPr bwMode="auto">
            <a:xfrm>
              <a:off x="7543801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658"/>
            <p:cNvSpPr>
              <a:spLocks noChangeArrowheads="1"/>
            </p:cNvSpPr>
            <p:nvPr/>
          </p:nvSpPr>
          <p:spPr bwMode="auto">
            <a:xfrm>
              <a:off x="76406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Oval 659"/>
            <p:cNvSpPr>
              <a:spLocks noChangeArrowheads="1"/>
            </p:cNvSpPr>
            <p:nvPr/>
          </p:nvSpPr>
          <p:spPr bwMode="auto">
            <a:xfrm>
              <a:off x="76406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60"/>
            <p:cNvSpPr>
              <a:spLocks/>
            </p:cNvSpPr>
            <p:nvPr/>
          </p:nvSpPr>
          <p:spPr bwMode="auto">
            <a:xfrm>
              <a:off x="7640638" y="483076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61"/>
            <p:cNvSpPr>
              <a:spLocks/>
            </p:cNvSpPr>
            <p:nvPr/>
          </p:nvSpPr>
          <p:spPr bwMode="auto">
            <a:xfrm>
              <a:off x="7543801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62"/>
            <p:cNvSpPr>
              <a:spLocks/>
            </p:cNvSpPr>
            <p:nvPr/>
          </p:nvSpPr>
          <p:spPr bwMode="auto">
            <a:xfrm>
              <a:off x="7543801" y="45339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63"/>
            <p:cNvSpPr>
              <a:spLocks/>
            </p:cNvSpPr>
            <p:nvPr/>
          </p:nvSpPr>
          <p:spPr bwMode="auto">
            <a:xfrm>
              <a:off x="7543801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64"/>
            <p:cNvSpPr>
              <a:spLocks/>
            </p:cNvSpPr>
            <p:nvPr/>
          </p:nvSpPr>
          <p:spPr bwMode="auto">
            <a:xfrm>
              <a:off x="7607301" y="4619626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65"/>
            <p:cNvSpPr>
              <a:spLocks/>
            </p:cNvSpPr>
            <p:nvPr/>
          </p:nvSpPr>
          <p:spPr bwMode="auto">
            <a:xfrm>
              <a:off x="76692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66"/>
            <p:cNvSpPr>
              <a:spLocks/>
            </p:cNvSpPr>
            <p:nvPr/>
          </p:nvSpPr>
          <p:spPr bwMode="auto">
            <a:xfrm>
              <a:off x="7737476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67"/>
            <p:cNvSpPr>
              <a:spLocks/>
            </p:cNvSpPr>
            <p:nvPr/>
          </p:nvSpPr>
          <p:spPr bwMode="auto">
            <a:xfrm>
              <a:off x="7800976" y="4562476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68"/>
            <p:cNvSpPr>
              <a:spLocks/>
            </p:cNvSpPr>
            <p:nvPr/>
          </p:nvSpPr>
          <p:spPr bwMode="auto">
            <a:xfrm>
              <a:off x="7869238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69"/>
            <p:cNvSpPr>
              <a:spLocks/>
            </p:cNvSpPr>
            <p:nvPr/>
          </p:nvSpPr>
          <p:spPr bwMode="auto">
            <a:xfrm>
              <a:off x="7931151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70"/>
            <p:cNvSpPr>
              <a:spLocks/>
            </p:cNvSpPr>
            <p:nvPr/>
          </p:nvSpPr>
          <p:spPr bwMode="auto">
            <a:xfrm>
              <a:off x="7999413" y="4540251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71"/>
            <p:cNvSpPr>
              <a:spLocks/>
            </p:cNvSpPr>
            <p:nvPr/>
          </p:nvSpPr>
          <p:spPr bwMode="auto">
            <a:xfrm>
              <a:off x="8056563" y="45339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72"/>
            <p:cNvSpPr>
              <a:spLocks/>
            </p:cNvSpPr>
            <p:nvPr/>
          </p:nvSpPr>
          <p:spPr bwMode="auto">
            <a:xfrm>
              <a:off x="8124826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73"/>
            <p:cNvSpPr>
              <a:spLocks/>
            </p:cNvSpPr>
            <p:nvPr/>
          </p:nvSpPr>
          <p:spPr bwMode="auto">
            <a:xfrm>
              <a:off x="8215313" y="4540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74"/>
            <p:cNvSpPr>
              <a:spLocks/>
            </p:cNvSpPr>
            <p:nvPr/>
          </p:nvSpPr>
          <p:spPr bwMode="auto">
            <a:xfrm>
              <a:off x="8180388" y="4540251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75"/>
            <p:cNvSpPr>
              <a:spLocks/>
            </p:cNvSpPr>
            <p:nvPr/>
          </p:nvSpPr>
          <p:spPr bwMode="auto">
            <a:xfrm>
              <a:off x="8248651" y="4540251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76"/>
            <p:cNvSpPr>
              <a:spLocks/>
            </p:cNvSpPr>
            <p:nvPr/>
          </p:nvSpPr>
          <p:spPr bwMode="auto">
            <a:xfrm>
              <a:off x="83169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77"/>
            <p:cNvSpPr>
              <a:spLocks/>
            </p:cNvSpPr>
            <p:nvPr/>
          </p:nvSpPr>
          <p:spPr bwMode="auto">
            <a:xfrm>
              <a:off x="8385176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78"/>
            <p:cNvSpPr>
              <a:spLocks/>
            </p:cNvSpPr>
            <p:nvPr/>
          </p:nvSpPr>
          <p:spPr bwMode="auto">
            <a:xfrm>
              <a:off x="8442326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79"/>
            <p:cNvSpPr>
              <a:spLocks/>
            </p:cNvSpPr>
            <p:nvPr/>
          </p:nvSpPr>
          <p:spPr bwMode="auto">
            <a:xfrm>
              <a:off x="8510588" y="4591051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80"/>
            <p:cNvSpPr>
              <a:spLocks/>
            </p:cNvSpPr>
            <p:nvPr/>
          </p:nvSpPr>
          <p:spPr bwMode="auto">
            <a:xfrm>
              <a:off x="8578851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81"/>
            <p:cNvSpPr>
              <a:spLocks/>
            </p:cNvSpPr>
            <p:nvPr/>
          </p:nvSpPr>
          <p:spPr bwMode="auto">
            <a:xfrm>
              <a:off x="8647113" y="4665663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Oval 682"/>
            <p:cNvSpPr>
              <a:spLocks noChangeArrowheads="1"/>
            </p:cNvSpPr>
            <p:nvPr/>
          </p:nvSpPr>
          <p:spPr bwMode="auto">
            <a:xfrm>
              <a:off x="7543801" y="4533901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Oval 683"/>
            <p:cNvSpPr>
              <a:spLocks noChangeArrowheads="1"/>
            </p:cNvSpPr>
            <p:nvPr/>
          </p:nvSpPr>
          <p:spPr bwMode="auto">
            <a:xfrm>
              <a:off x="76406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684"/>
            <p:cNvSpPr>
              <a:spLocks noChangeArrowheads="1"/>
            </p:cNvSpPr>
            <p:nvPr/>
          </p:nvSpPr>
          <p:spPr bwMode="auto">
            <a:xfrm>
              <a:off x="76406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85"/>
            <p:cNvSpPr>
              <a:spLocks/>
            </p:cNvSpPr>
            <p:nvPr/>
          </p:nvSpPr>
          <p:spPr bwMode="auto">
            <a:xfrm>
              <a:off x="7640638" y="457358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86"/>
            <p:cNvSpPr>
              <a:spLocks/>
            </p:cNvSpPr>
            <p:nvPr/>
          </p:nvSpPr>
          <p:spPr bwMode="auto">
            <a:xfrm>
              <a:off x="7543801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87"/>
            <p:cNvSpPr>
              <a:spLocks/>
            </p:cNvSpPr>
            <p:nvPr/>
          </p:nvSpPr>
          <p:spPr bwMode="auto">
            <a:xfrm>
              <a:off x="7543801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88"/>
            <p:cNvSpPr>
              <a:spLocks/>
            </p:cNvSpPr>
            <p:nvPr/>
          </p:nvSpPr>
          <p:spPr bwMode="auto">
            <a:xfrm>
              <a:off x="7543801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89"/>
            <p:cNvSpPr>
              <a:spLocks/>
            </p:cNvSpPr>
            <p:nvPr/>
          </p:nvSpPr>
          <p:spPr bwMode="auto">
            <a:xfrm>
              <a:off x="7607301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90"/>
            <p:cNvSpPr>
              <a:spLocks/>
            </p:cNvSpPr>
            <p:nvPr/>
          </p:nvSpPr>
          <p:spPr bwMode="auto">
            <a:xfrm>
              <a:off x="76692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91"/>
            <p:cNvSpPr>
              <a:spLocks/>
            </p:cNvSpPr>
            <p:nvPr/>
          </p:nvSpPr>
          <p:spPr bwMode="auto">
            <a:xfrm>
              <a:off x="7737476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92"/>
            <p:cNvSpPr>
              <a:spLocks/>
            </p:cNvSpPr>
            <p:nvPr/>
          </p:nvSpPr>
          <p:spPr bwMode="auto">
            <a:xfrm>
              <a:off x="7800976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693"/>
            <p:cNvSpPr>
              <a:spLocks/>
            </p:cNvSpPr>
            <p:nvPr/>
          </p:nvSpPr>
          <p:spPr bwMode="auto">
            <a:xfrm>
              <a:off x="7869238" y="4295776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694"/>
            <p:cNvSpPr>
              <a:spLocks/>
            </p:cNvSpPr>
            <p:nvPr/>
          </p:nvSpPr>
          <p:spPr bwMode="auto">
            <a:xfrm>
              <a:off x="7931151" y="4289426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695"/>
            <p:cNvSpPr>
              <a:spLocks/>
            </p:cNvSpPr>
            <p:nvPr/>
          </p:nvSpPr>
          <p:spPr bwMode="auto">
            <a:xfrm>
              <a:off x="799941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696"/>
            <p:cNvSpPr>
              <a:spLocks/>
            </p:cNvSpPr>
            <p:nvPr/>
          </p:nvSpPr>
          <p:spPr bwMode="auto">
            <a:xfrm>
              <a:off x="80565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697"/>
            <p:cNvSpPr>
              <a:spLocks/>
            </p:cNvSpPr>
            <p:nvPr/>
          </p:nvSpPr>
          <p:spPr bwMode="auto">
            <a:xfrm>
              <a:off x="8124826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698"/>
            <p:cNvSpPr>
              <a:spLocks/>
            </p:cNvSpPr>
            <p:nvPr/>
          </p:nvSpPr>
          <p:spPr bwMode="auto">
            <a:xfrm>
              <a:off x="82153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699"/>
            <p:cNvSpPr>
              <a:spLocks/>
            </p:cNvSpPr>
            <p:nvPr/>
          </p:nvSpPr>
          <p:spPr bwMode="auto">
            <a:xfrm>
              <a:off x="8180388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700"/>
            <p:cNvSpPr>
              <a:spLocks/>
            </p:cNvSpPr>
            <p:nvPr/>
          </p:nvSpPr>
          <p:spPr bwMode="auto">
            <a:xfrm>
              <a:off x="8248651" y="4289426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701"/>
            <p:cNvSpPr>
              <a:spLocks/>
            </p:cNvSpPr>
            <p:nvPr/>
          </p:nvSpPr>
          <p:spPr bwMode="auto">
            <a:xfrm>
              <a:off x="83169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702"/>
            <p:cNvSpPr>
              <a:spLocks/>
            </p:cNvSpPr>
            <p:nvPr/>
          </p:nvSpPr>
          <p:spPr bwMode="auto">
            <a:xfrm>
              <a:off x="8385176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03"/>
            <p:cNvSpPr>
              <a:spLocks/>
            </p:cNvSpPr>
            <p:nvPr/>
          </p:nvSpPr>
          <p:spPr bwMode="auto">
            <a:xfrm>
              <a:off x="8442326" y="4318001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04"/>
            <p:cNvSpPr>
              <a:spLocks/>
            </p:cNvSpPr>
            <p:nvPr/>
          </p:nvSpPr>
          <p:spPr bwMode="auto">
            <a:xfrm>
              <a:off x="8510588" y="4335463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05"/>
            <p:cNvSpPr>
              <a:spLocks/>
            </p:cNvSpPr>
            <p:nvPr/>
          </p:nvSpPr>
          <p:spPr bwMode="auto">
            <a:xfrm>
              <a:off x="8578851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06"/>
            <p:cNvSpPr>
              <a:spLocks/>
            </p:cNvSpPr>
            <p:nvPr/>
          </p:nvSpPr>
          <p:spPr bwMode="auto">
            <a:xfrm>
              <a:off x="8647113" y="4410076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Oval 707"/>
            <p:cNvSpPr>
              <a:spLocks noChangeArrowheads="1"/>
            </p:cNvSpPr>
            <p:nvPr/>
          </p:nvSpPr>
          <p:spPr bwMode="auto">
            <a:xfrm>
              <a:off x="7543801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Oval 708"/>
            <p:cNvSpPr>
              <a:spLocks noChangeArrowheads="1"/>
            </p:cNvSpPr>
            <p:nvPr/>
          </p:nvSpPr>
          <p:spPr bwMode="auto">
            <a:xfrm>
              <a:off x="76406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Oval 709"/>
            <p:cNvSpPr>
              <a:spLocks noChangeArrowheads="1"/>
            </p:cNvSpPr>
            <p:nvPr/>
          </p:nvSpPr>
          <p:spPr bwMode="auto">
            <a:xfrm>
              <a:off x="76406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10"/>
            <p:cNvSpPr>
              <a:spLocks/>
            </p:cNvSpPr>
            <p:nvPr/>
          </p:nvSpPr>
          <p:spPr bwMode="auto">
            <a:xfrm>
              <a:off x="7640638" y="4318001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711"/>
            <p:cNvSpPr>
              <a:spLocks/>
            </p:cNvSpPr>
            <p:nvPr/>
          </p:nvSpPr>
          <p:spPr bwMode="auto">
            <a:xfrm>
              <a:off x="7543801" y="404495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12"/>
            <p:cNvSpPr>
              <a:spLocks/>
            </p:cNvSpPr>
            <p:nvPr/>
          </p:nvSpPr>
          <p:spPr bwMode="auto">
            <a:xfrm>
              <a:off x="7543801" y="4029076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13"/>
            <p:cNvSpPr>
              <a:spLocks/>
            </p:cNvSpPr>
            <p:nvPr/>
          </p:nvSpPr>
          <p:spPr bwMode="auto">
            <a:xfrm>
              <a:off x="7543801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14"/>
            <p:cNvSpPr>
              <a:spLocks/>
            </p:cNvSpPr>
            <p:nvPr/>
          </p:nvSpPr>
          <p:spPr bwMode="auto">
            <a:xfrm>
              <a:off x="7607301" y="4108451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15"/>
            <p:cNvSpPr>
              <a:spLocks/>
            </p:cNvSpPr>
            <p:nvPr/>
          </p:nvSpPr>
          <p:spPr bwMode="auto">
            <a:xfrm>
              <a:off x="76692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16"/>
            <p:cNvSpPr>
              <a:spLocks/>
            </p:cNvSpPr>
            <p:nvPr/>
          </p:nvSpPr>
          <p:spPr bwMode="auto">
            <a:xfrm>
              <a:off x="7737476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17"/>
            <p:cNvSpPr>
              <a:spLocks/>
            </p:cNvSpPr>
            <p:nvPr/>
          </p:nvSpPr>
          <p:spPr bwMode="auto">
            <a:xfrm>
              <a:off x="7800976" y="4051301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18"/>
            <p:cNvSpPr>
              <a:spLocks/>
            </p:cNvSpPr>
            <p:nvPr/>
          </p:nvSpPr>
          <p:spPr bwMode="auto">
            <a:xfrm>
              <a:off x="7869238" y="4040188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19"/>
            <p:cNvSpPr>
              <a:spLocks/>
            </p:cNvSpPr>
            <p:nvPr/>
          </p:nvSpPr>
          <p:spPr bwMode="auto">
            <a:xfrm>
              <a:off x="7931151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20"/>
            <p:cNvSpPr>
              <a:spLocks/>
            </p:cNvSpPr>
            <p:nvPr/>
          </p:nvSpPr>
          <p:spPr bwMode="auto">
            <a:xfrm>
              <a:off x="7999413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21"/>
            <p:cNvSpPr>
              <a:spLocks/>
            </p:cNvSpPr>
            <p:nvPr/>
          </p:nvSpPr>
          <p:spPr bwMode="auto">
            <a:xfrm>
              <a:off x="80565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22"/>
            <p:cNvSpPr>
              <a:spLocks/>
            </p:cNvSpPr>
            <p:nvPr/>
          </p:nvSpPr>
          <p:spPr bwMode="auto">
            <a:xfrm>
              <a:off x="8124826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23"/>
            <p:cNvSpPr>
              <a:spLocks/>
            </p:cNvSpPr>
            <p:nvPr/>
          </p:nvSpPr>
          <p:spPr bwMode="auto">
            <a:xfrm>
              <a:off x="8215313" y="4029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24"/>
            <p:cNvSpPr>
              <a:spLocks/>
            </p:cNvSpPr>
            <p:nvPr/>
          </p:nvSpPr>
          <p:spPr bwMode="auto">
            <a:xfrm>
              <a:off x="8180388" y="4029076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25"/>
            <p:cNvSpPr>
              <a:spLocks/>
            </p:cNvSpPr>
            <p:nvPr/>
          </p:nvSpPr>
          <p:spPr bwMode="auto">
            <a:xfrm>
              <a:off x="8248651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26"/>
            <p:cNvSpPr>
              <a:spLocks/>
            </p:cNvSpPr>
            <p:nvPr/>
          </p:nvSpPr>
          <p:spPr bwMode="auto">
            <a:xfrm>
              <a:off x="83169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27"/>
            <p:cNvSpPr>
              <a:spLocks/>
            </p:cNvSpPr>
            <p:nvPr/>
          </p:nvSpPr>
          <p:spPr bwMode="auto">
            <a:xfrm>
              <a:off x="8385176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28"/>
            <p:cNvSpPr>
              <a:spLocks/>
            </p:cNvSpPr>
            <p:nvPr/>
          </p:nvSpPr>
          <p:spPr bwMode="auto">
            <a:xfrm>
              <a:off x="8442326" y="406241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729"/>
            <p:cNvSpPr>
              <a:spLocks/>
            </p:cNvSpPr>
            <p:nvPr/>
          </p:nvSpPr>
          <p:spPr bwMode="auto">
            <a:xfrm>
              <a:off x="8510588" y="4079876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30"/>
            <p:cNvSpPr>
              <a:spLocks/>
            </p:cNvSpPr>
            <p:nvPr/>
          </p:nvSpPr>
          <p:spPr bwMode="auto">
            <a:xfrm>
              <a:off x="8578851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31"/>
            <p:cNvSpPr>
              <a:spLocks/>
            </p:cNvSpPr>
            <p:nvPr/>
          </p:nvSpPr>
          <p:spPr bwMode="auto">
            <a:xfrm>
              <a:off x="8647113" y="415290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Oval 732"/>
            <p:cNvSpPr>
              <a:spLocks noChangeArrowheads="1"/>
            </p:cNvSpPr>
            <p:nvPr/>
          </p:nvSpPr>
          <p:spPr bwMode="auto">
            <a:xfrm>
              <a:off x="7543801" y="4029076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Oval 733"/>
            <p:cNvSpPr>
              <a:spLocks noChangeArrowheads="1"/>
            </p:cNvSpPr>
            <p:nvPr/>
          </p:nvSpPr>
          <p:spPr bwMode="auto">
            <a:xfrm>
              <a:off x="76406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Oval 734"/>
            <p:cNvSpPr>
              <a:spLocks noChangeArrowheads="1"/>
            </p:cNvSpPr>
            <p:nvPr/>
          </p:nvSpPr>
          <p:spPr bwMode="auto">
            <a:xfrm>
              <a:off x="76406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35"/>
            <p:cNvSpPr>
              <a:spLocks/>
            </p:cNvSpPr>
            <p:nvPr/>
          </p:nvSpPr>
          <p:spPr bwMode="auto">
            <a:xfrm>
              <a:off x="7640638" y="406241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36"/>
            <p:cNvSpPr>
              <a:spLocks/>
            </p:cNvSpPr>
            <p:nvPr/>
          </p:nvSpPr>
          <p:spPr bwMode="auto">
            <a:xfrm>
              <a:off x="7543801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37"/>
            <p:cNvSpPr>
              <a:spLocks/>
            </p:cNvSpPr>
            <p:nvPr/>
          </p:nvSpPr>
          <p:spPr bwMode="auto">
            <a:xfrm>
              <a:off x="7543801" y="3771901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38"/>
            <p:cNvSpPr>
              <a:spLocks/>
            </p:cNvSpPr>
            <p:nvPr/>
          </p:nvSpPr>
          <p:spPr bwMode="auto">
            <a:xfrm>
              <a:off x="7543801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39"/>
            <p:cNvSpPr>
              <a:spLocks/>
            </p:cNvSpPr>
            <p:nvPr/>
          </p:nvSpPr>
          <p:spPr bwMode="auto">
            <a:xfrm>
              <a:off x="7607301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40"/>
            <p:cNvSpPr>
              <a:spLocks/>
            </p:cNvSpPr>
            <p:nvPr/>
          </p:nvSpPr>
          <p:spPr bwMode="auto">
            <a:xfrm>
              <a:off x="76692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41"/>
            <p:cNvSpPr>
              <a:spLocks/>
            </p:cNvSpPr>
            <p:nvPr/>
          </p:nvSpPr>
          <p:spPr bwMode="auto">
            <a:xfrm>
              <a:off x="7737476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42"/>
            <p:cNvSpPr>
              <a:spLocks/>
            </p:cNvSpPr>
            <p:nvPr/>
          </p:nvSpPr>
          <p:spPr bwMode="auto">
            <a:xfrm>
              <a:off x="7800976" y="3795713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43"/>
            <p:cNvSpPr>
              <a:spLocks/>
            </p:cNvSpPr>
            <p:nvPr/>
          </p:nvSpPr>
          <p:spPr bwMode="auto">
            <a:xfrm>
              <a:off x="7869238" y="378460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44"/>
            <p:cNvSpPr>
              <a:spLocks/>
            </p:cNvSpPr>
            <p:nvPr/>
          </p:nvSpPr>
          <p:spPr bwMode="auto">
            <a:xfrm>
              <a:off x="7931151" y="3778251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45"/>
            <p:cNvSpPr>
              <a:spLocks/>
            </p:cNvSpPr>
            <p:nvPr/>
          </p:nvSpPr>
          <p:spPr bwMode="auto">
            <a:xfrm>
              <a:off x="7999413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46"/>
            <p:cNvSpPr>
              <a:spLocks/>
            </p:cNvSpPr>
            <p:nvPr/>
          </p:nvSpPr>
          <p:spPr bwMode="auto">
            <a:xfrm>
              <a:off x="80565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47"/>
            <p:cNvSpPr>
              <a:spLocks/>
            </p:cNvSpPr>
            <p:nvPr/>
          </p:nvSpPr>
          <p:spPr bwMode="auto">
            <a:xfrm>
              <a:off x="8124826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48"/>
            <p:cNvSpPr>
              <a:spLocks/>
            </p:cNvSpPr>
            <p:nvPr/>
          </p:nvSpPr>
          <p:spPr bwMode="auto">
            <a:xfrm>
              <a:off x="8215313" y="3771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49"/>
            <p:cNvSpPr>
              <a:spLocks/>
            </p:cNvSpPr>
            <p:nvPr/>
          </p:nvSpPr>
          <p:spPr bwMode="auto">
            <a:xfrm>
              <a:off x="8180388" y="3771901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50"/>
            <p:cNvSpPr>
              <a:spLocks/>
            </p:cNvSpPr>
            <p:nvPr/>
          </p:nvSpPr>
          <p:spPr bwMode="auto">
            <a:xfrm>
              <a:off x="8248651" y="3778251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51"/>
            <p:cNvSpPr>
              <a:spLocks/>
            </p:cNvSpPr>
            <p:nvPr/>
          </p:nvSpPr>
          <p:spPr bwMode="auto">
            <a:xfrm>
              <a:off x="83169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52"/>
            <p:cNvSpPr>
              <a:spLocks/>
            </p:cNvSpPr>
            <p:nvPr/>
          </p:nvSpPr>
          <p:spPr bwMode="auto">
            <a:xfrm>
              <a:off x="8385176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53"/>
            <p:cNvSpPr>
              <a:spLocks/>
            </p:cNvSpPr>
            <p:nvPr/>
          </p:nvSpPr>
          <p:spPr bwMode="auto">
            <a:xfrm>
              <a:off x="8442326" y="3806826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54"/>
            <p:cNvSpPr>
              <a:spLocks/>
            </p:cNvSpPr>
            <p:nvPr/>
          </p:nvSpPr>
          <p:spPr bwMode="auto">
            <a:xfrm>
              <a:off x="8510588" y="3824288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55"/>
            <p:cNvSpPr>
              <a:spLocks/>
            </p:cNvSpPr>
            <p:nvPr/>
          </p:nvSpPr>
          <p:spPr bwMode="auto">
            <a:xfrm>
              <a:off x="8578851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56"/>
            <p:cNvSpPr>
              <a:spLocks/>
            </p:cNvSpPr>
            <p:nvPr/>
          </p:nvSpPr>
          <p:spPr bwMode="auto">
            <a:xfrm>
              <a:off x="8647113" y="3897313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Oval 757"/>
            <p:cNvSpPr>
              <a:spLocks noChangeArrowheads="1"/>
            </p:cNvSpPr>
            <p:nvPr/>
          </p:nvSpPr>
          <p:spPr bwMode="auto">
            <a:xfrm>
              <a:off x="7543801" y="3771901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758"/>
            <p:cNvSpPr>
              <a:spLocks noChangeArrowheads="1"/>
            </p:cNvSpPr>
            <p:nvPr/>
          </p:nvSpPr>
          <p:spPr bwMode="auto">
            <a:xfrm>
              <a:off x="76406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Oval 759"/>
            <p:cNvSpPr>
              <a:spLocks noChangeArrowheads="1"/>
            </p:cNvSpPr>
            <p:nvPr/>
          </p:nvSpPr>
          <p:spPr bwMode="auto">
            <a:xfrm>
              <a:off x="76406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60"/>
            <p:cNvSpPr>
              <a:spLocks/>
            </p:cNvSpPr>
            <p:nvPr/>
          </p:nvSpPr>
          <p:spPr bwMode="auto">
            <a:xfrm>
              <a:off x="7640638" y="3806826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61"/>
            <p:cNvSpPr>
              <a:spLocks/>
            </p:cNvSpPr>
            <p:nvPr/>
          </p:nvSpPr>
          <p:spPr bwMode="auto">
            <a:xfrm>
              <a:off x="7543801" y="3533776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62"/>
            <p:cNvSpPr>
              <a:spLocks/>
            </p:cNvSpPr>
            <p:nvPr/>
          </p:nvSpPr>
          <p:spPr bwMode="auto">
            <a:xfrm>
              <a:off x="7543801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63"/>
            <p:cNvSpPr>
              <a:spLocks/>
            </p:cNvSpPr>
            <p:nvPr/>
          </p:nvSpPr>
          <p:spPr bwMode="auto">
            <a:xfrm>
              <a:off x="7543801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64"/>
            <p:cNvSpPr>
              <a:spLocks/>
            </p:cNvSpPr>
            <p:nvPr/>
          </p:nvSpPr>
          <p:spPr bwMode="auto">
            <a:xfrm>
              <a:off x="7607301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65"/>
            <p:cNvSpPr>
              <a:spLocks/>
            </p:cNvSpPr>
            <p:nvPr/>
          </p:nvSpPr>
          <p:spPr bwMode="auto">
            <a:xfrm>
              <a:off x="76692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766"/>
            <p:cNvSpPr>
              <a:spLocks/>
            </p:cNvSpPr>
            <p:nvPr/>
          </p:nvSpPr>
          <p:spPr bwMode="auto">
            <a:xfrm>
              <a:off x="7737476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767"/>
            <p:cNvSpPr>
              <a:spLocks/>
            </p:cNvSpPr>
            <p:nvPr/>
          </p:nvSpPr>
          <p:spPr bwMode="auto">
            <a:xfrm>
              <a:off x="7800976" y="3540126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768"/>
            <p:cNvSpPr>
              <a:spLocks/>
            </p:cNvSpPr>
            <p:nvPr/>
          </p:nvSpPr>
          <p:spPr bwMode="auto">
            <a:xfrm>
              <a:off x="7869238" y="3527426"/>
              <a:ext cx="33338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769"/>
            <p:cNvSpPr>
              <a:spLocks/>
            </p:cNvSpPr>
            <p:nvPr/>
          </p:nvSpPr>
          <p:spPr bwMode="auto">
            <a:xfrm>
              <a:off x="7931151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770"/>
            <p:cNvSpPr>
              <a:spLocks/>
            </p:cNvSpPr>
            <p:nvPr/>
          </p:nvSpPr>
          <p:spPr bwMode="auto">
            <a:xfrm>
              <a:off x="7999413" y="3516313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771"/>
            <p:cNvSpPr>
              <a:spLocks/>
            </p:cNvSpPr>
            <p:nvPr/>
          </p:nvSpPr>
          <p:spPr bwMode="auto">
            <a:xfrm>
              <a:off x="8056563" y="3516313"/>
              <a:ext cx="33338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772"/>
            <p:cNvSpPr>
              <a:spLocks/>
            </p:cNvSpPr>
            <p:nvPr/>
          </p:nvSpPr>
          <p:spPr bwMode="auto">
            <a:xfrm>
              <a:off x="8124826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773"/>
            <p:cNvSpPr>
              <a:spLocks/>
            </p:cNvSpPr>
            <p:nvPr/>
          </p:nvSpPr>
          <p:spPr bwMode="auto">
            <a:xfrm>
              <a:off x="8215313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74"/>
            <p:cNvSpPr>
              <a:spLocks/>
            </p:cNvSpPr>
            <p:nvPr/>
          </p:nvSpPr>
          <p:spPr bwMode="auto">
            <a:xfrm>
              <a:off x="8180388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75"/>
            <p:cNvSpPr>
              <a:spLocks/>
            </p:cNvSpPr>
            <p:nvPr/>
          </p:nvSpPr>
          <p:spPr bwMode="auto">
            <a:xfrm>
              <a:off x="8248651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76"/>
            <p:cNvSpPr>
              <a:spLocks/>
            </p:cNvSpPr>
            <p:nvPr/>
          </p:nvSpPr>
          <p:spPr bwMode="auto">
            <a:xfrm>
              <a:off x="83169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77"/>
            <p:cNvSpPr>
              <a:spLocks/>
            </p:cNvSpPr>
            <p:nvPr/>
          </p:nvSpPr>
          <p:spPr bwMode="auto">
            <a:xfrm>
              <a:off x="8385176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78"/>
            <p:cNvSpPr>
              <a:spLocks/>
            </p:cNvSpPr>
            <p:nvPr/>
          </p:nvSpPr>
          <p:spPr bwMode="auto">
            <a:xfrm>
              <a:off x="8442326" y="3551238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79"/>
            <p:cNvSpPr>
              <a:spLocks/>
            </p:cNvSpPr>
            <p:nvPr/>
          </p:nvSpPr>
          <p:spPr bwMode="auto">
            <a:xfrm>
              <a:off x="8510588" y="3568701"/>
              <a:ext cx="34925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80"/>
            <p:cNvSpPr>
              <a:spLocks/>
            </p:cNvSpPr>
            <p:nvPr/>
          </p:nvSpPr>
          <p:spPr bwMode="auto">
            <a:xfrm>
              <a:off x="8578851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81"/>
            <p:cNvSpPr>
              <a:spLocks/>
            </p:cNvSpPr>
            <p:nvPr/>
          </p:nvSpPr>
          <p:spPr bwMode="auto">
            <a:xfrm>
              <a:off x="8647113" y="3641726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Oval 782"/>
            <p:cNvSpPr>
              <a:spLocks noChangeArrowheads="1"/>
            </p:cNvSpPr>
            <p:nvPr/>
          </p:nvSpPr>
          <p:spPr bwMode="auto">
            <a:xfrm>
              <a:off x="7543801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Oval 783"/>
            <p:cNvSpPr>
              <a:spLocks noChangeArrowheads="1"/>
            </p:cNvSpPr>
            <p:nvPr/>
          </p:nvSpPr>
          <p:spPr bwMode="auto">
            <a:xfrm>
              <a:off x="76406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Oval 784"/>
            <p:cNvSpPr>
              <a:spLocks noChangeArrowheads="1"/>
            </p:cNvSpPr>
            <p:nvPr/>
          </p:nvSpPr>
          <p:spPr bwMode="auto">
            <a:xfrm>
              <a:off x="76406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85"/>
            <p:cNvSpPr>
              <a:spLocks/>
            </p:cNvSpPr>
            <p:nvPr/>
          </p:nvSpPr>
          <p:spPr bwMode="auto">
            <a:xfrm>
              <a:off x="7640638" y="355123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Oval 786"/>
            <p:cNvSpPr>
              <a:spLocks noChangeArrowheads="1"/>
            </p:cNvSpPr>
            <p:nvPr/>
          </p:nvSpPr>
          <p:spPr bwMode="auto">
            <a:xfrm>
              <a:off x="60213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787"/>
            <p:cNvSpPr>
              <a:spLocks/>
            </p:cNvSpPr>
            <p:nvPr/>
          </p:nvSpPr>
          <p:spPr bwMode="auto">
            <a:xfrm>
              <a:off x="6107113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788"/>
            <p:cNvSpPr>
              <a:spLocks/>
            </p:cNvSpPr>
            <p:nvPr/>
          </p:nvSpPr>
          <p:spPr bwMode="auto">
            <a:xfrm>
              <a:off x="6107113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789"/>
            <p:cNvSpPr>
              <a:spLocks/>
            </p:cNvSpPr>
            <p:nvPr/>
          </p:nvSpPr>
          <p:spPr bwMode="auto">
            <a:xfrm>
              <a:off x="6107113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790"/>
            <p:cNvSpPr>
              <a:spLocks/>
            </p:cNvSpPr>
            <p:nvPr/>
          </p:nvSpPr>
          <p:spPr bwMode="auto">
            <a:xfrm>
              <a:off x="6169026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791"/>
            <p:cNvSpPr>
              <a:spLocks/>
            </p:cNvSpPr>
            <p:nvPr/>
          </p:nvSpPr>
          <p:spPr bwMode="auto">
            <a:xfrm>
              <a:off x="6232526" y="4852988"/>
              <a:ext cx="26988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792"/>
            <p:cNvSpPr>
              <a:spLocks/>
            </p:cNvSpPr>
            <p:nvPr/>
          </p:nvSpPr>
          <p:spPr bwMode="auto">
            <a:xfrm>
              <a:off x="62992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793"/>
            <p:cNvSpPr>
              <a:spLocks/>
            </p:cNvSpPr>
            <p:nvPr/>
          </p:nvSpPr>
          <p:spPr bwMode="auto">
            <a:xfrm>
              <a:off x="6362701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794"/>
            <p:cNvSpPr>
              <a:spLocks/>
            </p:cNvSpPr>
            <p:nvPr/>
          </p:nvSpPr>
          <p:spPr bwMode="auto">
            <a:xfrm>
              <a:off x="6430963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795"/>
            <p:cNvSpPr>
              <a:spLocks/>
            </p:cNvSpPr>
            <p:nvPr/>
          </p:nvSpPr>
          <p:spPr bwMode="auto">
            <a:xfrm>
              <a:off x="64928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796"/>
            <p:cNvSpPr>
              <a:spLocks/>
            </p:cNvSpPr>
            <p:nvPr/>
          </p:nvSpPr>
          <p:spPr bwMode="auto">
            <a:xfrm>
              <a:off x="6556376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797"/>
            <p:cNvSpPr>
              <a:spLocks/>
            </p:cNvSpPr>
            <p:nvPr/>
          </p:nvSpPr>
          <p:spPr bwMode="auto">
            <a:xfrm>
              <a:off x="6618288" y="4789488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798"/>
            <p:cNvSpPr>
              <a:spLocks/>
            </p:cNvSpPr>
            <p:nvPr/>
          </p:nvSpPr>
          <p:spPr bwMode="auto">
            <a:xfrm>
              <a:off x="6686551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799"/>
            <p:cNvSpPr>
              <a:spLocks/>
            </p:cNvSpPr>
            <p:nvPr/>
          </p:nvSpPr>
          <p:spPr bwMode="auto">
            <a:xfrm>
              <a:off x="6772276" y="479583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800"/>
            <p:cNvSpPr>
              <a:spLocks/>
            </p:cNvSpPr>
            <p:nvPr/>
          </p:nvSpPr>
          <p:spPr bwMode="auto">
            <a:xfrm>
              <a:off x="6743701" y="4795838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801"/>
            <p:cNvSpPr>
              <a:spLocks/>
            </p:cNvSpPr>
            <p:nvPr/>
          </p:nvSpPr>
          <p:spPr bwMode="auto">
            <a:xfrm>
              <a:off x="6811963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802"/>
            <p:cNvSpPr>
              <a:spLocks/>
            </p:cNvSpPr>
            <p:nvPr/>
          </p:nvSpPr>
          <p:spPr bwMode="auto">
            <a:xfrm>
              <a:off x="6880226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803"/>
            <p:cNvSpPr>
              <a:spLocks/>
            </p:cNvSpPr>
            <p:nvPr/>
          </p:nvSpPr>
          <p:spPr bwMode="auto">
            <a:xfrm>
              <a:off x="6942138" y="4818063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804"/>
            <p:cNvSpPr>
              <a:spLocks/>
            </p:cNvSpPr>
            <p:nvPr/>
          </p:nvSpPr>
          <p:spPr bwMode="auto">
            <a:xfrm>
              <a:off x="7004051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805"/>
            <p:cNvSpPr>
              <a:spLocks/>
            </p:cNvSpPr>
            <p:nvPr/>
          </p:nvSpPr>
          <p:spPr bwMode="auto">
            <a:xfrm>
              <a:off x="7072313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806"/>
            <p:cNvSpPr>
              <a:spLocks/>
            </p:cNvSpPr>
            <p:nvPr/>
          </p:nvSpPr>
          <p:spPr bwMode="auto">
            <a:xfrm>
              <a:off x="71405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807"/>
            <p:cNvSpPr>
              <a:spLocks/>
            </p:cNvSpPr>
            <p:nvPr/>
          </p:nvSpPr>
          <p:spPr bwMode="auto">
            <a:xfrm>
              <a:off x="7204076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Oval 809"/>
            <p:cNvSpPr>
              <a:spLocks noChangeArrowheads="1"/>
            </p:cNvSpPr>
            <p:nvPr/>
          </p:nvSpPr>
          <p:spPr bwMode="auto">
            <a:xfrm>
              <a:off x="6107113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Oval 810"/>
            <p:cNvSpPr>
              <a:spLocks noChangeArrowheads="1"/>
            </p:cNvSpPr>
            <p:nvPr/>
          </p:nvSpPr>
          <p:spPr bwMode="auto">
            <a:xfrm>
              <a:off x="6203950" y="4852988"/>
              <a:ext cx="936625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Oval 811"/>
            <p:cNvSpPr>
              <a:spLocks noChangeArrowheads="1"/>
            </p:cNvSpPr>
            <p:nvPr/>
          </p:nvSpPr>
          <p:spPr bwMode="auto">
            <a:xfrm>
              <a:off x="6203950" y="4830763"/>
              <a:ext cx="936625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812"/>
            <p:cNvSpPr>
              <a:spLocks/>
            </p:cNvSpPr>
            <p:nvPr/>
          </p:nvSpPr>
          <p:spPr bwMode="auto">
            <a:xfrm>
              <a:off x="6203950" y="4830763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813"/>
            <p:cNvSpPr>
              <a:spLocks/>
            </p:cNvSpPr>
            <p:nvPr/>
          </p:nvSpPr>
          <p:spPr bwMode="auto">
            <a:xfrm>
              <a:off x="6107113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814"/>
            <p:cNvSpPr>
              <a:spLocks/>
            </p:cNvSpPr>
            <p:nvPr/>
          </p:nvSpPr>
          <p:spPr bwMode="auto">
            <a:xfrm>
              <a:off x="6107113" y="4533900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815"/>
            <p:cNvSpPr>
              <a:spLocks/>
            </p:cNvSpPr>
            <p:nvPr/>
          </p:nvSpPr>
          <p:spPr bwMode="auto">
            <a:xfrm>
              <a:off x="6107113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816"/>
            <p:cNvSpPr>
              <a:spLocks/>
            </p:cNvSpPr>
            <p:nvPr/>
          </p:nvSpPr>
          <p:spPr bwMode="auto">
            <a:xfrm>
              <a:off x="6169025" y="4619625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817"/>
            <p:cNvSpPr>
              <a:spLocks/>
            </p:cNvSpPr>
            <p:nvPr/>
          </p:nvSpPr>
          <p:spPr bwMode="auto">
            <a:xfrm>
              <a:off x="6232525" y="4597400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818"/>
            <p:cNvSpPr>
              <a:spLocks/>
            </p:cNvSpPr>
            <p:nvPr/>
          </p:nvSpPr>
          <p:spPr bwMode="auto">
            <a:xfrm>
              <a:off x="62992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819"/>
            <p:cNvSpPr>
              <a:spLocks/>
            </p:cNvSpPr>
            <p:nvPr/>
          </p:nvSpPr>
          <p:spPr bwMode="auto">
            <a:xfrm>
              <a:off x="6362700" y="4562475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820"/>
            <p:cNvSpPr>
              <a:spLocks/>
            </p:cNvSpPr>
            <p:nvPr/>
          </p:nvSpPr>
          <p:spPr bwMode="auto">
            <a:xfrm>
              <a:off x="6430963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821"/>
            <p:cNvSpPr>
              <a:spLocks/>
            </p:cNvSpPr>
            <p:nvPr/>
          </p:nvSpPr>
          <p:spPr bwMode="auto">
            <a:xfrm>
              <a:off x="64928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822"/>
            <p:cNvSpPr>
              <a:spLocks/>
            </p:cNvSpPr>
            <p:nvPr/>
          </p:nvSpPr>
          <p:spPr bwMode="auto">
            <a:xfrm>
              <a:off x="6556375" y="4540250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823"/>
            <p:cNvSpPr>
              <a:spLocks/>
            </p:cNvSpPr>
            <p:nvPr/>
          </p:nvSpPr>
          <p:spPr bwMode="auto">
            <a:xfrm>
              <a:off x="6618288" y="4533900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824"/>
            <p:cNvSpPr>
              <a:spLocks/>
            </p:cNvSpPr>
            <p:nvPr/>
          </p:nvSpPr>
          <p:spPr bwMode="auto">
            <a:xfrm>
              <a:off x="6686550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825"/>
            <p:cNvSpPr>
              <a:spLocks/>
            </p:cNvSpPr>
            <p:nvPr/>
          </p:nvSpPr>
          <p:spPr bwMode="auto">
            <a:xfrm>
              <a:off x="6772275" y="454025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826"/>
            <p:cNvSpPr>
              <a:spLocks/>
            </p:cNvSpPr>
            <p:nvPr/>
          </p:nvSpPr>
          <p:spPr bwMode="auto">
            <a:xfrm>
              <a:off x="6743700" y="4540250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827"/>
            <p:cNvSpPr>
              <a:spLocks/>
            </p:cNvSpPr>
            <p:nvPr/>
          </p:nvSpPr>
          <p:spPr bwMode="auto">
            <a:xfrm>
              <a:off x="6811963" y="4540250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828"/>
            <p:cNvSpPr>
              <a:spLocks/>
            </p:cNvSpPr>
            <p:nvPr/>
          </p:nvSpPr>
          <p:spPr bwMode="auto">
            <a:xfrm>
              <a:off x="6880225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829"/>
            <p:cNvSpPr>
              <a:spLocks/>
            </p:cNvSpPr>
            <p:nvPr/>
          </p:nvSpPr>
          <p:spPr bwMode="auto">
            <a:xfrm>
              <a:off x="6942138" y="4562475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830"/>
            <p:cNvSpPr>
              <a:spLocks/>
            </p:cNvSpPr>
            <p:nvPr/>
          </p:nvSpPr>
          <p:spPr bwMode="auto">
            <a:xfrm>
              <a:off x="7004050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831"/>
            <p:cNvSpPr>
              <a:spLocks/>
            </p:cNvSpPr>
            <p:nvPr/>
          </p:nvSpPr>
          <p:spPr bwMode="auto">
            <a:xfrm>
              <a:off x="7072313" y="4591050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832"/>
            <p:cNvSpPr>
              <a:spLocks/>
            </p:cNvSpPr>
            <p:nvPr/>
          </p:nvSpPr>
          <p:spPr bwMode="auto">
            <a:xfrm>
              <a:off x="71405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833"/>
            <p:cNvSpPr>
              <a:spLocks/>
            </p:cNvSpPr>
            <p:nvPr/>
          </p:nvSpPr>
          <p:spPr bwMode="auto">
            <a:xfrm>
              <a:off x="7204075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Oval 834"/>
            <p:cNvSpPr>
              <a:spLocks noChangeArrowheads="1"/>
            </p:cNvSpPr>
            <p:nvPr/>
          </p:nvSpPr>
          <p:spPr bwMode="auto">
            <a:xfrm>
              <a:off x="6107113" y="4533900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Oval 835"/>
            <p:cNvSpPr>
              <a:spLocks noChangeArrowheads="1"/>
            </p:cNvSpPr>
            <p:nvPr/>
          </p:nvSpPr>
          <p:spPr bwMode="auto">
            <a:xfrm>
              <a:off x="6203950" y="4602163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Oval 836"/>
            <p:cNvSpPr>
              <a:spLocks noChangeArrowheads="1"/>
            </p:cNvSpPr>
            <p:nvPr/>
          </p:nvSpPr>
          <p:spPr bwMode="auto">
            <a:xfrm>
              <a:off x="6203950" y="4573588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837"/>
            <p:cNvSpPr>
              <a:spLocks/>
            </p:cNvSpPr>
            <p:nvPr/>
          </p:nvSpPr>
          <p:spPr bwMode="auto">
            <a:xfrm>
              <a:off x="6203950" y="4573588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838"/>
            <p:cNvSpPr>
              <a:spLocks/>
            </p:cNvSpPr>
            <p:nvPr/>
          </p:nvSpPr>
          <p:spPr bwMode="auto">
            <a:xfrm>
              <a:off x="6107113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Freeform 839"/>
            <p:cNvSpPr>
              <a:spLocks/>
            </p:cNvSpPr>
            <p:nvPr/>
          </p:nvSpPr>
          <p:spPr bwMode="auto">
            <a:xfrm>
              <a:off x="6107113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Freeform 840"/>
            <p:cNvSpPr>
              <a:spLocks/>
            </p:cNvSpPr>
            <p:nvPr/>
          </p:nvSpPr>
          <p:spPr bwMode="auto">
            <a:xfrm>
              <a:off x="6107113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Freeform 841"/>
            <p:cNvSpPr>
              <a:spLocks/>
            </p:cNvSpPr>
            <p:nvPr/>
          </p:nvSpPr>
          <p:spPr bwMode="auto">
            <a:xfrm>
              <a:off x="6169025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Freeform 842"/>
            <p:cNvSpPr>
              <a:spLocks/>
            </p:cNvSpPr>
            <p:nvPr/>
          </p:nvSpPr>
          <p:spPr bwMode="auto">
            <a:xfrm>
              <a:off x="6232525" y="4341813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Freeform 843"/>
            <p:cNvSpPr>
              <a:spLocks/>
            </p:cNvSpPr>
            <p:nvPr/>
          </p:nvSpPr>
          <p:spPr bwMode="auto">
            <a:xfrm>
              <a:off x="62992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Freeform 844"/>
            <p:cNvSpPr>
              <a:spLocks/>
            </p:cNvSpPr>
            <p:nvPr/>
          </p:nvSpPr>
          <p:spPr bwMode="auto">
            <a:xfrm>
              <a:off x="6362700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Freeform 845"/>
            <p:cNvSpPr>
              <a:spLocks/>
            </p:cNvSpPr>
            <p:nvPr/>
          </p:nvSpPr>
          <p:spPr bwMode="auto">
            <a:xfrm>
              <a:off x="6430963" y="4295775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Freeform 846"/>
            <p:cNvSpPr>
              <a:spLocks/>
            </p:cNvSpPr>
            <p:nvPr/>
          </p:nvSpPr>
          <p:spPr bwMode="auto">
            <a:xfrm>
              <a:off x="64928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847"/>
            <p:cNvSpPr>
              <a:spLocks/>
            </p:cNvSpPr>
            <p:nvPr/>
          </p:nvSpPr>
          <p:spPr bwMode="auto">
            <a:xfrm>
              <a:off x="6556375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848"/>
            <p:cNvSpPr>
              <a:spLocks/>
            </p:cNvSpPr>
            <p:nvPr/>
          </p:nvSpPr>
          <p:spPr bwMode="auto">
            <a:xfrm>
              <a:off x="661828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Freeform 849"/>
            <p:cNvSpPr>
              <a:spLocks/>
            </p:cNvSpPr>
            <p:nvPr/>
          </p:nvSpPr>
          <p:spPr bwMode="auto">
            <a:xfrm>
              <a:off x="6686550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850"/>
            <p:cNvSpPr>
              <a:spLocks/>
            </p:cNvSpPr>
            <p:nvPr/>
          </p:nvSpPr>
          <p:spPr bwMode="auto">
            <a:xfrm>
              <a:off x="6772275" y="4284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851"/>
            <p:cNvSpPr>
              <a:spLocks/>
            </p:cNvSpPr>
            <p:nvPr/>
          </p:nvSpPr>
          <p:spPr bwMode="auto">
            <a:xfrm>
              <a:off x="6743700" y="4284663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852"/>
            <p:cNvSpPr>
              <a:spLocks/>
            </p:cNvSpPr>
            <p:nvPr/>
          </p:nvSpPr>
          <p:spPr bwMode="auto">
            <a:xfrm>
              <a:off x="6811963" y="4289425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853"/>
            <p:cNvSpPr>
              <a:spLocks/>
            </p:cNvSpPr>
            <p:nvPr/>
          </p:nvSpPr>
          <p:spPr bwMode="auto">
            <a:xfrm>
              <a:off x="6880225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854"/>
            <p:cNvSpPr>
              <a:spLocks/>
            </p:cNvSpPr>
            <p:nvPr/>
          </p:nvSpPr>
          <p:spPr bwMode="auto">
            <a:xfrm>
              <a:off x="6942138" y="4306888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855"/>
            <p:cNvSpPr>
              <a:spLocks/>
            </p:cNvSpPr>
            <p:nvPr/>
          </p:nvSpPr>
          <p:spPr bwMode="auto">
            <a:xfrm>
              <a:off x="7004050" y="4318000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856"/>
            <p:cNvSpPr>
              <a:spLocks/>
            </p:cNvSpPr>
            <p:nvPr/>
          </p:nvSpPr>
          <p:spPr bwMode="auto">
            <a:xfrm>
              <a:off x="7072313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857"/>
            <p:cNvSpPr>
              <a:spLocks/>
            </p:cNvSpPr>
            <p:nvPr/>
          </p:nvSpPr>
          <p:spPr bwMode="auto">
            <a:xfrm>
              <a:off x="71405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858"/>
            <p:cNvSpPr>
              <a:spLocks/>
            </p:cNvSpPr>
            <p:nvPr/>
          </p:nvSpPr>
          <p:spPr bwMode="auto">
            <a:xfrm>
              <a:off x="7204075" y="4410075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Oval 859"/>
            <p:cNvSpPr>
              <a:spLocks noChangeArrowheads="1"/>
            </p:cNvSpPr>
            <p:nvPr/>
          </p:nvSpPr>
          <p:spPr bwMode="auto">
            <a:xfrm>
              <a:off x="6107113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Oval 860"/>
            <p:cNvSpPr>
              <a:spLocks noChangeArrowheads="1"/>
            </p:cNvSpPr>
            <p:nvPr/>
          </p:nvSpPr>
          <p:spPr bwMode="auto">
            <a:xfrm>
              <a:off x="6203950" y="4346575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Oval 861"/>
            <p:cNvSpPr>
              <a:spLocks noChangeArrowheads="1"/>
            </p:cNvSpPr>
            <p:nvPr/>
          </p:nvSpPr>
          <p:spPr bwMode="auto">
            <a:xfrm>
              <a:off x="6203950" y="4318000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862"/>
            <p:cNvSpPr>
              <a:spLocks/>
            </p:cNvSpPr>
            <p:nvPr/>
          </p:nvSpPr>
          <p:spPr bwMode="auto">
            <a:xfrm>
              <a:off x="6203950" y="4318000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863"/>
            <p:cNvSpPr>
              <a:spLocks/>
            </p:cNvSpPr>
            <p:nvPr/>
          </p:nvSpPr>
          <p:spPr bwMode="auto">
            <a:xfrm>
              <a:off x="5648325" y="-845199"/>
              <a:ext cx="7014631" cy="5213928"/>
            </a:xfrm>
            <a:custGeom>
              <a:avLst/>
              <a:gdLst>
                <a:gd name="T0" fmla="*/ 1208 w 1211"/>
                <a:gd name="T1" fmla="*/ 3 h 804"/>
                <a:gd name="T2" fmla="*/ 1198 w 1211"/>
                <a:gd name="T3" fmla="*/ 3 h 804"/>
                <a:gd name="T4" fmla="*/ 929 w 1211"/>
                <a:gd name="T5" fmla="*/ 242 h 804"/>
                <a:gd name="T6" fmla="*/ 720 w 1211"/>
                <a:gd name="T7" fmla="*/ 478 h 804"/>
                <a:gd name="T8" fmla="*/ 437 w 1211"/>
                <a:gd name="T9" fmla="*/ 615 h 804"/>
                <a:gd name="T10" fmla="*/ 201 w 1211"/>
                <a:gd name="T11" fmla="*/ 672 h 804"/>
                <a:gd name="T12" fmla="*/ 199 w 1211"/>
                <a:gd name="T13" fmla="*/ 672 h 804"/>
                <a:gd name="T14" fmla="*/ 0 w 1211"/>
                <a:gd name="T15" fmla="*/ 788 h 804"/>
                <a:gd name="T16" fmla="*/ 0 w 1211"/>
                <a:gd name="T17" fmla="*/ 804 h 804"/>
                <a:gd name="T18" fmla="*/ 206 w 1211"/>
                <a:gd name="T19" fmla="*/ 685 h 804"/>
                <a:gd name="T20" fmla="*/ 441 w 1211"/>
                <a:gd name="T21" fmla="*/ 629 h 804"/>
                <a:gd name="T22" fmla="*/ 443 w 1211"/>
                <a:gd name="T23" fmla="*/ 628 h 804"/>
                <a:gd name="T24" fmla="*/ 727 w 1211"/>
                <a:gd name="T25" fmla="*/ 490 h 804"/>
                <a:gd name="T26" fmla="*/ 729 w 1211"/>
                <a:gd name="T27" fmla="*/ 489 h 804"/>
                <a:gd name="T28" fmla="*/ 940 w 1211"/>
                <a:gd name="T29" fmla="*/ 251 h 804"/>
                <a:gd name="T30" fmla="*/ 1207 w 1211"/>
                <a:gd name="T31" fmla="*/ 13 h 804"/>
                <a:gd name="T32" fmla="*/ 1208 w 1211"/>
                <a:gd name="T33" fmla="*/ 3 h 804"/>
                <a:gd name="connsiteX0" fmla="*/ 10141 w 10156"/>
                <a:gd name="connsiteY0" fmla="*/ 28 h 11408"/>
                <a:gd name="connsiteX1" fmla="*/ 10059 w 10156"/>
                <a:gd name="connsiteY1" fmla="*/ 28 h 11408"/>
                <a:gd name="connsiteX2" fmla="*/ 7837 w 10156"/>
                <a:gd name="connsiteY2" fmla="*/ 3001 h 11408"/>
                <a:gd name="connsiteX3" fmla="*/ 6111 w 10156"/>
                <a:gd name="connsiteY3" fmla="*/ 5936 h 11408"/>
                <a:gd name="connsiteX4" fmla="*/ 3775 w 10156"/>
                <a:gd name="connsiteY4" fmla="*/ 7640 h 11408"/>
                <a:gd name="connsiteX5" fmla="*/ 1826 w 10156"/>
                <a:gd name="connsiteY5" fmla="*/ 8349 h 11408"/>
                <a:gd name="connsiteX6" fmla="*/ 1809 w 10156"/>
                <a:gd name="connsiteY6" fmla="*/ 8349 h 11408"/>
                <a:gd name="connsiteX7" fmla="*/ 166 w 10156"/>
                <a:gd name="connsiteY7" fmla="*/ 9792 h 11408"/>
                <a:gd name="connsiteX8" fmla="*/ 55 w 10156"/>
                <a:gd name="connsiteY8" fmla="*/ 11408 h 11408"/>
                <a:gd name="connsiteX9" fmla="*/ 1867 w 10156"/>
                <a:gd name="connsiteY9" fmla="*/ 8511 h 11408"/>
                <a:gd name="connsiteX10" fmla="*/ 3808 w 10156"/>
                <a:gd name="connsiteY10" fmla="*/ 7814 h 11408"/>
                <a:gd name="connsiteX11" fmla="*/ 3824 w 10156"/>
                <a:gd name="connsiteY11" fmla="*/ 7802 h 11408"/>
                <a:gd name="connsiteX12" fmla="*/ 6169 w 10156"/>
                <a:gd name="connsiteY12" fmla="*/ 6086 h 11408"/>
                <a:gd name="connsiteX13" fmla="*/ 6186 w 10156"/>
                <a:gd name="connsiteY13" fmla="*/ 6073 h 11408"/>
                <a:gd name="connsiteX14" fmla="*/ 7928 w 10156"/>
                <a:gd name="connsiteY14" fmla="*/ 3113 h 11408"/>
                <a:gd name="connsiteX15" fmla="*/ 10133 w 10156"/>
                <a:gd name="connsiteY15" fmla="*/ 153 h 11408"/>
                <a:gd name="connsiteX16" fmla="*/ 10141 w 10156"/>
                <a:gd name="connsiteY16" fmla="*/ 28 h 11408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260 w 10275"/>
                <a:gd name="connsiteY0" fmla="*/ 28 h 11595"/>
                <a:gd name="connsiteX1" fmla="*/ 10178 w 10275"/>
                <a:gd name="connsiteY1" fmla="*/ 28 h 11595"/>
                <a:gd name="connsiteX2" fmla="*/ 7956 w 10275"/>
                <a:gd name="connsiteY2" fmla="*/ 3001 h 11595"/>
                <a:gd name="connsiteX3" fmla="*/ 6230 w 10275"/>
                <a:gd name="connsiteY3" fmla="*/ 5936 h 11595"/>
                <a:gd name="connsiteX4" fmla="*/ 3894 w 10275"/>
                <a:gd name="connsiteY4" fmla="*/ 7640 h 11595"/>
                <a:gd name="connsiteX5" fmla="*/ 1945 w 10275"/>
                <a:gd name="connsiteY5" fmla="*/ 8349 h 11595"/>
                <a:gd name="connsiteX6" fmla="*/ 1928 w 10275"/>
                <a:gd name="connsiteY6" fmla="*/ 8349 h 11595"/>
                <a:gd name="connsiteX7" fmla="*/ 90 w 10275"/>
                <a:gd name="connsiteY7" fmla="*/ 11304 h 11595"/>
                <a:gd name="connsiteX8" fmla="*/ 174 w 10275"/>
                <a:gd name="connsiteY8" fmla="*/ 11408 h 11595"/>
                <a:gd name="connsiteX9" fmla="*/ 1986 w 10275"/>
                <a:gd name="connsiteY9" fmla="*/ 8511 h 11595"/>
                <a:gd name="connsiteX10" fmla="*/ 3927 w 10275"/>
                <a:gd name="connsiteY10" fmla="*/ 7814 h 11595"/>
                <a:gd name="connsiteX11" fmla="*/ 3943 w 10275"/>
                <a:gd name="connsiteY11" fmla="*/ 7802 h 11595"/>
                <a:gd name="connsiteX12" fmla="*/ 6288 w 10275"/>
                <a:gd name="connsiteY12" fmla="*/ 6086 h 11595"/>
                <a:gd name="connsiteX13" fmla="*/ 6305 w 10275"/>
                <a:gd name="connsiteY13" fmla="*/ 6073 h 11595"/>
                <a:gd name="connsiteX14" fmla="*/ 8047 w 10275"/>
                <a:gd name="connsiteY14" fmla="*/ 3113 h 11595"/>
                <a:gd name="connsiteX15" fmla="*/ 10252 w 10275"/>
                <a:gd name="connsiteY15" fmla="*/ 153 h 11595"/>
                <a:gd name="connsiteX16" fmla="*/ 10260 w 10275"/>
                <a:gd name="connsiteY16" fmla="*/ 28 h 11595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93" h="11408">
                  <a:moveTo>
                    <a:pt x="10178" y="28"/>
                  </a:moveTo>
                  <a:cubicBezTo>
                    <a:pt x="10153" y="-9"/>
                    <a:pt x="10120" y="-9"/>
                    <a:pt x="10096" y="28"/>
                  </a:cubicBezTo>
                  <a:lnTo>
                    <a:pt x="7874" y="3001"/>
                  </a:lnTo>
                  <a:lnTo>
                    <a:pt x="6148" y="5936"/>
                  </a:lnTo>
                  <a:lnTo>
                    <a:pt x="3812" y="7640"/>
                  </a:lnTo>
                  <a:lnTo>
                    <a:pt x="1863" y="8349"/>
                  </a:lnTo>
                  <a:cubicBezTo>
                    <a:pt x="1857" y="8349"/>
                    <a:pt x="2222" y="8226"/>
                    <a:pt x="1846" y="8349"/>
                  </a:cubicBezTo>
                  <a:cubicBezTo>
                    <a:pt x="1371" y="9106"/>
                    <a:pt x="344" y="10777"/>
                    <a:pt x="8" y="11304"/>
                  </a:cubicBezTo>
                  <a:cubicBezTo>
                    <a:pt x="-18" y="11330"/>
                    <a:pt x="31" y="11323"/>
                    <a:pt x="92" y="11408"/>
                  </a:cubicBezTo>
                  <a:cubicBezTo>
                    <a:pt x="408" y="10943"/>
                    <a:pt x="1390" y="9343"/>
                    <a:pt x="1904" y="8511"/>
                  </a:cubicBezTo>
                  <a:lnTo>
                    <a:pt x="3845" y="7814"/>
                  </a:lnTo>
                  <a:cubicBezTo>
                    <a:pt x="3853" y="7814"/>
                    <a:pt x="3853" y="7814"/>
                    <a:pt x="3861" y="7802"/>
                  </a:cubicBezTo>
                  <a:lnTo>
                    <a:pt x="6206" y="6086"/>
                  </a:lnTo>
                  <a:cubicBezTo>
                    <a:pt x="6215" y="6086"/>
                    <a:pt x="6223" y="6073"/>
                    <a:pt x="6223" y="6073"/>
                  </a:cubicBezTo>
                  <a:lnTo>
                    <a:pt x="7965" y="3113"/>
                  </a:lnTo>
                  <a:lnTo>
                    <a:pt x="10170" y="153"/>
                  </a:lnTo>
                  <a:cubicBezTo>
                    <a:pt x="10195" y="128"/>
                    <a:pt x="10203" y="66"/>
                    <a:pt x="10178" y="28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Oval 864"/>
            <p:cNvSpPr>
              <a:spLocks noChangeArrowheads="1"/>
            </p:cNvSpPr>
            <p:nvPr/>
          </p:nvSpPr>
          <p:spPr bwMode="auto">
            <a:xfrm>
              <a:off x="6765925" y="2817813"/>
              <a:ext cx="33496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Oval 865"/>
            <p:cNvSpPr>
              <a:spLocks noChangeArrowheads="1"/>
            </p:cNvSpPr>
            <p:nvPr/>
          </p:nvSpPr>
          <p:spPr bwMode="auto">
            <a:xfrm>
              <a:off x="6845300" y="2897188"/>
              <a:ext cx="171450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Oval 866"/>
            <p:cNvSpPr>
              <a:spLocks noChangeArrowheads="1"/>
            </p:cNvSpPr>
            <p:nvPr/>
          </p:nvSpPr>
          <p:spPr bwMode="auto">
            <a:xfrm>
              <a:off x="8147050" y="2505075"/>
              <a:ext cx="33496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Oval 867"/>
            <p:cNvSpPr>
              <a:spLocks noChangeArrowheads="1"/>
            </p:cNvSpPr>
            <p:nvPr/>
          </p:nvSpPr>
          <p:spPr bwMode="auto">
            <a:xfrm>
              <a:off x="8226425" y="2584450"/>
              <a:ext cx="17621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Oval 868"/>
            <p:cNvSpPr>
              <a:spLocks noChangeArrowheads="1"/>
            </p:cNvSpPr>
            <p:nvPr/>
          </p:nvSpPr>
          <p:spPr bwMode="auto">
            <a:xfrm>
              <a:off x="9732963" y="1736725"/>
              <a:ext cx="32861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Oval 869"/>
            <p:cNvSpPr>
              <a:spLocks noChangeArrowheads="1"/>
            </p:cNvSpPr>
            <p:nvPr/>
          </p:nvSpPr>
          <p:spPr bwMode="auto">
            <a:xfrm>
              <a:off x="9812338" y="1817688"/>
              <a:ext cx="16986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Oval 870"/>
            <p:cNvSpPr>
              <a:spLocks noChangeArrowheads="1"/>
            </p:cNvSpPr>
            <p:nvPr/>
          </p:nvSpPr>
          <p:spPr bwMode="auto">
            <a:xfrm>
              <a:off x="10948988" y="384175"/>
              <a:ext cx="32861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Oval 871"/>
            <p:cNvSpPr>
              <a:spLocks noChangeArrowheads="1"/>
            </p:cNvSpPr>
            <p:nvPr/>
          </p:nvSpPr>
          <p:spPr bwMode="auto">
            <a:xfrm>
              <a:off x="11028363" y="463550"/>
              <a:ext cx="169863" cy="17621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872"/>
            <p:cNvSpPr>
              <a:spLocks/>
            </p:cNvSpPr>
            <p:nvPr/>
          </p:nvSpPr>
          <p:spPr bwMode="auto">
            <a:xfrm>
              <a:off x="12295188" y="-854075"/>
              <a:ext cx="363538" cy="374650"/>
            </a:xfrm>
            <a:custGeom>
              <a:avLst/>
              <a:gdLst>
                <a:gd name="T0" fmla="*/ 55 w 64"/>
                <a:gd name="T1" fmla="*/ 66 h 66"/>
                <a:gd name="T2" fmla="*/ 49 w 64"/>
                <a:gd name="T3" fmla="*/ 59 h 66"/>
                <a:gd name="T4" fmla="*/ 50 w 64"/>
                <a:gd name="T5" fmla="*/ 15 h 66"/>
                <a:gd name="T6" fmla="*/ 7 w 64"/>
                <a:gd name="T7" fmla="*/ 14 h 66"/>
                <a:gd name="T8" fmla="*/ 0 w 64"/>
                <a:gd name="T9" fmla="*/ 7 h 66"/>
                <a:gd name="T10" fmla="*/ 7 w 64"/>
                <a:gd name="T11" fmla="*/ 0 h 66"/>
                <a:gd name="T12" fmla="*/ 57 w 64"/>
                <a:gd name="T13" fmla="*/ 1 h 66"/>
                <a:gd name="T14" fmla="*/ 64 w 64"/>
                <a:gd name="T15" fmla="*/ 9 h 66"/>
                <a:gd name="T16" fmla="*/ 63 w 64"/>
                <a:gd name="T17" fmla="*/ 59 h 66"/>
                <a:gd name="T18" fmla="*/ 55 w 64"/>
                <a:gd name="T1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6">
                  <a:moveTo>
                    <a:pt x="55" y="66"/>
                  </a:moveTo>
                  <a:cubicBezTo>
                    <a:pt x="51" y="66"/>
                    <a:pt x="48" y="62"/>
                    <a:pt x="49" y="59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1"/>
                    <a:pt x="64" y="5"/>
                    <a:pt x="64" y="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63"/>
                    <a:pt x="59" y="66"/>
                    <a:pt x="55" y="66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873"/>
            <p:cNvSpPr>
              <a:spLocks noEditPoints="1"/>
            </p:cNvSpPr>
            <p:nvPr/>
          </p:nvSpPr>
          <p:spPr bwMode="auto">
            <a:xfrm>
              <a:off x="12114213" y="128588"/>
              <a:ext cx="1198563" cy="414338"/>
            </a:xfrm>
            <a:custGeom>
              <a:avLst/>
              <a:gdLst>
                <a:gd name="T0" fmla="*/ 106 w 211"/>
                <a:gd name="T1" fmla="*/ 73 h 73"/>
                <a:gd name="T2" fmla="*/ 81 w 211"/>
                <a:gd name="T3" fmla="*/ 66 h 73"/>
                <a:gd name="T4" fmla="*/ 106 w 211"/>
                <a:gd name="T5" fmla="*/ 61 h 73"/>
                <a:gd name="T6" fmla="*/ 106 w 211"/>
                <a:gd name="T7" fmla="*/ 73 h 73"/>
                <a:gd name="T8" fmla="*/ 118 w 211"/>
                <a:gd name="T9" fmla="*/ 67 h 73"/>
                <a:gd name="T10" fmla="*/ 142 w 211"/>
                <a:gd name="T11" fmla="*/ 59 h 73"/>
                <a:gd name="T12" fmla="*/ 143 w 211"/>
                <a:gd name="T13" fmla="*/ 71 h 73"/>
                <a:gd name="T14" fmla="*/ 124 w 211"/>
                <a:gd name="T15" fmla="*/ 73 h 73"/>
                <a:gd name="T16" fmla="*/ 68 w 211"/>
                <a:gd name="T17" fmla="*/ 71 h 73"/>
                <a:gd name="T18" fmla="*/ 45 w 211"/>
                <a:gd name="T19" fmla="*/ 60 h 73"/>
                <a:gd name="T20" fmla="*/ 69 w 211"/>
                <a:gd name="T21" fmla="*/ 59 h 73"/>
                <a:gd name="T22" fmla="*/ 69 w 211"/>
                <a:gd name="T23" fmla="*/ 71 h 73"/>
                <a:gd name="T24" fmla="*/ 155 w 211"/>
                <a:gd name="T25" fmla="*/ 63 h 73"/>
                <a:gd name="T26" fmla="*/ 176 w 211"/>
                <a:gd name="T27" fmla="*/ 51 h 73"/>
                <a:gd name="T28" fmla="*/ 180 w 211"/>
                <a:gd name="T29" fmla="*/ 62 h 73"/>
                <a:gd name="T30" fmla="*/ 161 w 211"/>
                <a:gd name="T31" fmla="*/ 68 h 73"/>
                <a:gd name="T32" fmla="*/ 31 w 211"/>
                <a:gd name="T33" fmla="*/ 62 h 73"/>
                <a:gd name="T34" fmla="*/ 11 w 211"/>
                <a:gd name="T35" fmla="*/ 45 h 73"/>
                <a:gd name="T36" fmla="*/ 35 w 211"/>
                <a:gd name="T37" fmla="*/ 51 h 73"/>
                <a:gd name="T38" fmla="*/ 33 w 211"/>
                <a:gd name="T39" fmla="*/ 63 h 73"/>
                <a:gd name="T40" fmla="*/ 190 w 211"/>
                <a:gd name="T41" fmla="*/ 52 h 73"/>
                <a:gd name="T42" fmla="*/ 199 w 211"/>
                <a:gd name="T43" fmla="*/ 34 h 73"/>
                <a:gd name="T44" fmla="*/ 205 w 211"/>
                <a:gd name="T45" fmla="*/ 28 h 73"/>
                <a:gd name="T46" fmla="*/ 211 w 211"/>
                <a:gd name="T47" fmla="*/ 34 h 73"/>
                <a:gd name="T48" fmla="*/ 195 w 211"/>
                <a:gd name="T49" fmla="*/ 54 h 73"/>
                <a:gd name="T50" fmla="*/ 0 w 211"/>
                <a:gd name="T51" fmla="*/ 34 h 73"/>
                <a:gd name="T52" fmla="*/ 13 w 211"/>
                <a:gd name="T53" fmla="*/ 15 h 73"/>
                <a:gd name="T54" fmla="*/ 19 w 211"/>
                <a:gd name="T55" fmla="*/ 24 h 73"/>
                <a:gd name="T56" fmla="*/ 6 w 211"/>
                <a:gd name="T57" fmla="*/ 40 h 73"/>
                <a:gd name="T58" fmla="*/ 27 w 211"/>
                <a:gd name="T59" fmla="*/ 13 h 73"/>
                <a:gd name="T60" fmla="*/ 49 w 211"/>
                <a:gd name="T61" fmla="*/ 1 h 73"/>
                <a:gd name="T62" fmla="*/ 52 w 211"/>
                <a:gd name="T63" fmla="*/ 12 h 73"/>
                <a:gd name="T64" fmla="*/ 33 w 211"/>
                <a:gd name="T6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73">
                  <a:moveTo>
                    <a:pt x="106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99" y="73"/>
                    <a:pt x="93" y="73"/>
                    <a:pt x="87" y="72"/>
                  </a:cubicBezTo>
                  <a:cubicBezTo>
                    <a:pt x="83" y="72"/>
                    <a:pt x="81" y="69"/>
                    <a:pt x="81" y="66"/>
                  </a:cubicBezTo>
                  <a:cubicBezTo>
                    <a:pt x="81" y="63"/>
                    <a:pt x="84" y="60"/>
                    <a:pt x="87" y="61"/>
                  </a:cubicBezTo>
                  <a:cubicBezTo>
                    <a:pt x="93" y="61"/>
                    <a:pt x="99" y="61"/>
                    <a:pt x="106" y="61"/>
                  </a:cubicBezTo>
                  <a:cubicBezTo>
                    <a:pt x="109" y="61"/>
                    <a:pt x="111" y="64"/>
                    <a:pt x="111" y="67"/>
                  </a:cubicBezTo>
                  <a:cubicBezTo>
                    <a:pt x="111" y="70"/>
                    <a:pt x="109" y="73"/>
                    <a:pt x="106" y="73"/>
                  </a:cubicBezTo>
                  <a:close/>
                  <a:moveTo>
                    <a:pt x="124" y="73"/>
                  </a:moveTo>
                  <a:cubicBezTo>
                    <a:pt x="121" y="73"/>
                    <a:pt x="118" y="70"/>
                    <a:pt x="118" y="67"/>
                  </a:cubicBezTo>
                  <a:cubicBezTo>
                    <a:pt x="118" y="64"/>
                    <a:pt x="120" y="61"/>
                    <a:pt x="124" y="61"/>
                  </a:cubicBezTo>
                  <a:cubicBezTo>
                    <a:pt x="130" y="60"/>
                    <a:pt x="136" y="60"/>
                    <a:pt x="142" y="59"/>
                  </a:cubicBezTo>
                  <a:cubicBezTo>
                    <a:pt x="145" y="59"/>
                    <a:pt x="148" y="61"/>
                    <a:pt x="148" y="64"/>
                  </a:cubicBezTo>
                  <a:cubicBezTo>
                    <a:pt x="149" y="67"/>
                    <a:pt x="146" y="70"/>
                    <a:pt x="143" y="71"/>
                  </a:cubicBezTo>
                  <a:cubicBezTo>
                    <a:pt x="137" y="71"/>
                    <a:pt x="131" y="72"/>
                    <a:pt x="124" y="72"/>
                  </a:cubicBezTo>
                  <a:cubicBezTo>
                    <a:pt x="124" y="72"/>
                    <a:pt x="124" y="73"/>
                    <a:pt x="124" y="73"/>
                  </a:cubicBezTo>
                  <a:close/>
                  <a:moveTo>
                    <a:pt x="69" y="71"/>
                  </a:moveTo>
                  <a:cubicBezTo>
                    <a:pt x="68" y="71"/>
                    <a:pt x="68" y="71"/>
                    <a:pt x="68" y="71"/>
                  </a:cubicBezTo>
                  <a:cubicBezTo>
                    <a:pt x="61" y="70"/>
                    <a:pt x="55" y="69"/>
                    <a:pt x="49" y="67"/>
                  </a:cubicBezTo>
                  <a:cubicBezTo>
                    <a:pt x="46" y="67"/>
                    <a:pt x="44" y="64"/>
                    <a:pt x="45" y="60"/>
                  </a:cubicBezTo>
                  <a:cubicBezTo>
                    <a:pt x="45" y="57"/>
                    <a:pt x="49" y="55"/>
                    <a:pt x="52" y="56"/>
                  </a:cubicBezTo>
                  <a:cubicBezTo>
                    <a:pt x="57" y="57"/>
                    <a:pt x="63" y="58"/>
                    <a:pt x="69" y="59"/>
                  </a:cubicBezTo>
                  <a:cubicBezTo>
                    <a:pt x="73" y="59"/>
                    <a:pt x="75" y="62"/>
                    <a:pt x="75" y="66"/>
                  </a:cubicBezTo>
                  <a:cubicBezTo>
                    <a:pt x="74" y="69"/>
                    <a:pt x="72" y="71"/>
                    <a:pt x="69" y="71"/>
                  </a:cubicBezTo>
                  <a:close/>
                  <a:moveTo>
                    <a:pt x="161" y="68"/>
                  </a:moveTo>
                  <a:cubicBezTo>
                    <a:pt x="158" y="68"/>
                    <a:pt x="155" y="66"/>
                    <a:pt x="155" y="63"/>
                  </a:cubicBezTo>
                  <a:cubicBezTo>
                    <a:pt x="154" y="60"/>
                    <a:pt x="156" y="57"/>
                    <a:pt x="159" y="56"/>
                  </a:cubicBezTo>
                  <a:cubicBezTo>
                    <a:pt x="166" y="54"/>
                    <a:pt x="171" y="53"/>
                    <a:pt x="176" y="51"/>
                  </a:cubicBezTo>
                  <a:cubicBezTo>
                    <a:pt x="179" y="50"/>
                    <a:pt x="183" y="52"/>
                    <a:pt x="184" y="55"/>
                  </a:cubicBezTo>
                  <a:cubicBezTo>
                    <a:pt x="185" y="58"/>
                    <a:pt x="183" y="61"/>
                    <a:pt x="180" y="62"/>
                  </a:cubicBezTo>
                  <a:cubicBezTo>
                    <a:pt x="175" y="64"/>
                    <a:pt x="169" y="66"/>
                    <a:pt x="162" y="67"/>
                  </a:cubicBezTo>
                  <a:cubicBezTo>
                    <a:pt x="161" y="67"/>
                    <a:pt x="161" y="68"/>
                    <a:pt x="161" y="68"/>
                  </a:cubicBezTo>
                  <a:close/>
                  <a:moveTo>
                    <a:pt x="33" y="63"/>
                  </a:moveTo>
                  <a:cubicBezTo>
                    <a:pt x="32" y="63"/>
                    <a:pt x="31" y="62"/>
                    <a:pt x="31" y="62"/>
                  </a:cubicBezTo>
                  <a:cubicBezTo>
                    <a:pt x="24" y="60"/>
                    <a:pt x="18" y="57"/>
                    <a:pt x="13" y="53"/>
                  </a:cubicBezTo>
                  <a:cubicBezTo>
                    <a:pt x="10" y="52"/>
                    <a:pt x="9" y="48"/>
                    <a:pt x="11" y="45"/>
                  </a:cubicBezTo>
                  <a:cubicBezTo>
                    <a:pt x="13" y="43"/>
                    <a:pt x="17" y="42"/>
                    <a:pt x="19" y="44"/>
                  </a:cubicBezTo>
                  <a:cubicBezTo>
                    <a:pt x="23" y="46"/>
                    <a:pt x="29" y="49"/>
                    <a:pt x="35" y="51"/>
                  </a:cubicBezTo>
                  <a:cubicBezTo>
                    <a:pt x="38" y="52"/>
                    <a:pt x="39" y="56"/>
                    <a:pt x="38" y="59"/>
                  </a:cubicBezTo>
                  <a:cubicBezTo>
                    <a:pt x="37" y="61"/>
                    <a:pt x="35" y="63"/>
                    <a:pt x="33" y="63"/>
                  </a:cubicBezTo>
                  <a:close/>
                  <a:moveTo>
                    <a:pt x="195" y="54"/>
                  </a:moveTo>
                  <a:cubicBezTo>
                    <a:pt x="193" y="54"/>
                    <a:pt x="191" y="54"/>
                    <a:pt x="190" y="52"/>
                  </a:cubicBezTo>
                  <a:cubicBezTo>
                    <a:pt x="188" y="49"/>
                    <a:pt x="189" y="45"/>
                    <a:pt x="192" y="44"/>
                  </a:cubicBezTo>
                  <a:cubicBezTo>
                    <a:pt x="196" y="40"/>
                    <a:pt x="199" y="37"/>
                    <a:pt x="199" y="34"/>
                  </a:cubicBezTo>
                  <a:cubicBezTo>
                    <a:pt x="199" y="31"/>
                    <a:pt x="202" y="28"/>
                    <a:pt x="205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8" y="28"/>
                    <a:pt x="211" y="30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9"/>
                    <a:pt x="209" y="46"/>
                    <a:pt x="198" y="53"/>
                  </a:cubicBezTo>
                  <a:cubicBezTo>
                    <a:pt x="197" y="54"/>
                    <a:pt x="196" y="54"/>
                    <a:pt x="195" y="54"/>
                  </a:cubicBezTo>
                  <a:close/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9"/>
                    <a:pt x="2" y="22"/>
                    <a:pt x="13" y="15"/>
                  </a:cubicBezTo>
                  <a:cubicBezTo>
                    <a:pt x="15" y="13"/>
                    <a:pt x="19" y="13"/>
                    <a:pt x="21" y="16"/>
                  </a:cubicBezTo>
                  <a:cubicBezTo>
                    <a:pt x="23" y="19"/>
                    <a:pt x="22" y="22"/>
                    <a:pt x="19" y="24"/>
                  </a:cubicBezTo>
                  <a:cubicBezTo>
                    <a:pt x="17" y="26"/>
                    <a:pt x="12" y="30"/>
                    <a:pt x="12" y="34"/>
                  </a:cubicBezTo>
                  <a:cubicBezTo>
                    <a:pt x="12" y="37"/>
                    <a:pt x="9" y="40"/>
                    <a:pt x="6" y="40"/>
                  </a:cubicBezTo>
                  <a:close/>
                  <a:moveTo>
                    <a:pt x="33" y="17"/>
                  </a:moveTo>
                  <a:cubicBezTo>
                    <a:pt x="30" y="17"/>
                    <a:pt x="28" y="16"/>
                    <a:pt x="27" y="13"/>
                  </a:cubicBezTo>
                  <a:cubicBezTo>
                    <a:pt x="26" y="10"/>
                    <a:pt x="27" y="7"/>
                    <a:pt x="31" y="6"/>
                  </a:cubicBezTo>
                  <a:cubicBezTo>
                    <a:pt x="36" y="4"/>
                    <a:pt x="42" y="2"/>
                    <a:pt x="49" y="1"/>
                  </a:cubicBezTo>
                  <a:cubicBezTo>
                    <a:pt x="52" y="0"/>
                    <a:pt x="55" y="2"/>
                    <a:pt x="56" y="5"/>
                  </a:cubicBezTo>
                  <a:cubicBezTo>
                    <a:pt x="57" y="8"/>
                    <a:pt x="55" y="11"/>
                    <a:pt x="52" y="12"/>
                  </a:cubicBezTo>
                  <a:cubicBezTo>
                    <a:pt x="45" y="13"/>
                    <a:pt x="40" y="15"/>
                    <a:pt x="35" y="17"/>
                  </a:cubicBezTo>
                  <a:cubicBezTo>
                    <a:pt x="34" y="17"/>
                    <a:pt x="33" y="17"/>
                    <a:pt x="33" y="1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874"/>
            <p:cNvSpPr>
              <a:spLocks/>
            </p:cNvSpPr>
            <p:nvPr/>
          </p:nvSpPr>
          <p:spPr bwMode="auto">
            <a:xfrm>
              <a:off x="12125325" y="4127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875"/>
            <p:cNvSpPr>
              <a:spLocks/>
            </p:cNvSpPr>
            <p:nvPr/>
          </p:nvSpPr>
          <p:spPr bwMode="auto">
            <a:xfrm>
              <a:off x="12125325" y="6635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876"/>
            <p:cNvSpPr>
              <a:spLocks/>
            </p:cNvSpPr>
            <p:nvPr/>
          </p:nvSpPr>
          <p:spPr bwMode="auto">
            <a:xfrm>
              <a:off x="12125325" y="9128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877"/>
            <p:cNvSpPr>
              <a:spLocks/>
            </p:cNvSpPr>
            <p:nvPr/>
          </p:nvSpPr>
          <p:spPr bwMode="auto">
            <a:xfrm>
              <a:off x="12125325" y="1163638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878"/>
            <p:cNvSpPr>
              <a:spLocks/>
            </p:cNvSpPr>
            <p:nvPr/>
          </p:nvSpPr>
          <p:spPr bwMode="auto">
            <a:xfrm>
              <a:off x="12125325" y="1390650"/>
              <a:ext cx="61913" cy="1698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6 h 30"/>
                <a:gd name="T4" fmla="*/ 0 w 11"/>
                <a:gd name="T5" fmla="*/ 19 h 30"/>
                <a:gd name="T6" fmla="*/ 1 w 11"/>
                <a:gd name="T7" fmla="*/ 15 h 30"/>
                <a:gd name="T8" fmla="*/ 0 w 11"/>
                <a:gd name="T9" fmla="*/ 11 h 30"/>
                <a:gd name="T10" fmla="*/ 0 w 11"/>
                <a:gd name="T11" fmla="*/ 4 h 30"/>
                <a:gd name="T12" fmla="*/ 5 w 11"/>
                <a:gd name="T13" fmla="*/ 0 h 30"/>
                <a:gd name="T14" fmla="*/ 10 w 11"/>
                <a:gd name="T15" fmla="*/ 4 h 30"/>
                <a:gd name="T16" fmla="*/ 10 w 11"/>
                <a:gd name="T17" fmla="*/ 11 h 30"/>
                <a:gd name="T18" fmla="*/ 10 w 11"/>
                <a:gd name="T19" fmla="*/ 13 h 30"/>
                <a:gd name="T20" fmla="*/ 10 w 11"/>
                <a:gd name="T21" fmla="*/ 17 h 30"/>
                <a:gd name="T22" fmla="*/ 10 w 11"/>
                <a:gd name="T23" fmla="*/ 19 h 30"/>
                <a:gd name="T24" fmla="*/ 10 w 11"/>
                <a:gd name="T25" fmla="*/ 26 h 30"/>
                <a:gd name="T26" fmla="*/ 5 w 1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1" y="15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6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879"/>
            <p:cNvSpPr>
              <a:spLocks/>
            </p:cNvSpPr>
            <p:nvPr/>
          </p:nvSpPr>
          <p:spPr bwMode="auto">
            <a:xfrm>
              <a:off x="12125325" y="1635125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880"/>
            <p:cNvSpPr>
              <a:spLocks/>
            </p:cNvSpPr>
            <p:nvPr/>
          </p:nvSpPr>
          <p:spPr bwMode="auto">
            <a:xfrm>
              <a:off x="12125325" y="18859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881"/>
            <p:cNvSpPr>
              <a:spLocks/>
            </p:cNvSpPr>
            <p:nvPr/>
          </p:nvSpPr>
          <p:spPr bwMode="auto">
            <a:xfrm>
              <a:off x="12125325" y="213042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882"/>
            <p:cNvSpPr>
              <a:spLocks/>
            </p:cNvSpPr>
            <p:nvPr/>
          </p:nvSpPr>
          <p:spPr bwMode="auto">
            <a:xfrm>
              <a:off x="12125325" y="237966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883"/>
            <p:cNvSpPr>
              <a:spLocks/>
            </p:cNvSpPr>
            <p:nvPr/>
          </p:nvSpPr>
          <p:spPr bwMode="auto">
            <a:xfrm>
              <a:off x="12125325" y="2630488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884"/>
            <p:cNvSpPr>
              <a:spLocks/>
            </p:cNvSpPr>
            <p:nvPr/>
          </p:nvSpPr>
          <p:spPr bwMode="auto">
            <a:xfrm>
              <a:off x="12125325" y="28797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885"/>
            <p:cNvSpPr>
              <a:spLocks/>
            </p:cNvSpPr>
            <p:nvPr/>
          </p:nvSpPr>
          <p:spPr bwMode="auto">
            <a:xfrm>
              <a:off x="12125325" y="31305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886"/>
            <p:cNvSpPr>
              <a:spLocks/>
            </p:cNvSpPr>
            <p:nvPr/>
          </p:nvSpPr>
          <p:spPr bwMode="auto">
            <a:xfrm>
              <a:off x="12125325" y="3379788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887"/>
            <p:cNvSpPr>
              <a:spLocks/>
            </p:cNvSpPr>
            <p:nvPr/>
          </p:nvSpPr>
          <p:spPr bwMode="auto">
            <a:xfrm>
              <a:off x="12125325" y="36306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888"/>
            <p:cNvSpPr>
              <a:spLocks/>
            </p:cNvSpPr>
            <p:nvPr/>
          </p:nvSpPr>
          <p:spPr bwMode="auto">
            <a:xfrm>
              <a:off x="12125325" y="3879850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889"/>
            <p:cNvSpPr>
              <a:spLocks/>
            </p:cNvSpPr>
            <p:nvPr/>
          </p:nvSpPr>
          <p:spPr bwMode="auto">
            <a:xfrm>
              <a:off x="12125325" y="41243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890"/>
            <p:cNvSpPr>
              <a:spLocks/>
            </p:cNvSpPr>
            <p:nvPr/>
          </p:nvSpPr>
          <p:spPr bwMode="auto">
            <a:xfrm>
              <a:off x="12125325" y="43751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891"/>
            <p:cNvSpPr>
              <a:spLocks/>
            </p:cNvSpPr>
            <p:nvPr/>
          </p:nvSpPr>
          <p:spPr bwMode="auto">
            <a:xfrm>
              <a:off x="12125325" y="46259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892"/>
            <p:cNvSpPr>
              <a:spLocks/>
            </p:cNvSpPr>
            <p:nvPr/>
          </p:nvSpPr>
          <p:spPr bwMode="auto">
            <a:xfrm>
              <a:off x="12125325" y="487521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893"/>
            <p:cNvSpPr>
              <a:spLocks noEditPoints="1"/>
            </p:cNvSpPr>
            <p:nvPr/>
          </p:nvSpPr>
          <p:spPr bwMode="auto">
            <a:xfrm>
              <a:off x="12125325" y="5086350"/>
              <a:ext cx="1187450" cy="288925"/>
            </a:xfrm>
            <a:custGeom>
              <a:avLst/>
              <a:gdLst>
                <a:gd name="T0" fmla="*/ 105 w 209"/>
                <a:gd name="T1" fmla="*/ 51 h 51"/>
                <a:gd name="T2" fmla="*/ 95 w 209"/>
                <a:gd name="T3" fmla="*/ 51 h 51"/>
                <a:gd name="T4" fmla="*/ 91 w 209"/>
                <a:gd name="T5" fmla="*/ 46 h 51"/>
                <a:gd name="T6" fmla="*/ 96 w 209"/>
                <a:gd name="T7" fmla="*/ 42 h 51"/>
                <a:gd name="T8" fmla="*/ 114 w 209"/>
                <a:gd name="T9" fmla="*/ 42 h 51"/>
                <a:gd name="T10" fmla="*/ 114 w 209"/>
                <a:gd name="T11" fmla="*/ 42 h 51"/>
                <a:gd name="T12" fmla="*/ 119 w 209"/>
                <a:gd name="T13" fmla="*/ 46 h 51"/>
                <a:gd name="T14" fmla="*/ 114 w 209"/>
                <a:gd name="T15" fmla="*/ 51 h 51"/>
                <a:gd name="T16" fmla="*/ 105 w 209"/>
                <a:gd name="T17" fmla="*/ 51 h 51"/>
                <a:gd name="T18" fmla="*/ 132 w 209"/>
                <a:gd name="T19" fmla="*/ 50 h 51"/>
                <a:gd name="T20" fmla="*/ 128 w 209"/>
                <a:gd name="T21" fmla="*/ 46 h 51"/>
                <a:gd name="T22" fmla="*/ 132 w 209"/>
                <a:gd name="T23" fmla="*/ 41 h 51"/>
                <a:gd name="T24" fmla="*/ 150 w 209"/>
                <a:gd name="T25" fmla="*/ 38 h 51"/>
                <a:gd name="T26" fmla="*/ 155 w 209"/>
                <a:gd name="T27" fmla="*/ 42 h 51"/>
                <a:gd name="T28" fmla="*/ 151 w 209"/>
                <a:gd name="T29" fmla="*/ 47 h 51"/>
                <a:gd name="T30" fmla="*/ 133 w 209"/>
                <a:gd name="T31" fmla="*/ 50 h 51"/>
                <a:gd name="T32" fmla="*/ 132 w 209"/>
                <a:gd name="T33" fmla="*/ 50 h 51"/>
                <a:gd name="T34" fmla="*/ 77 w 209"/>
                <a:gd name="T35" fmla="*/ 50 h 51"/>
                <a:gd name="T36" fmla="*/ 76 w 209"/>
                <a:gd name="T37" fmla="*/ 50 h 51"/>
                <a:gd name="T38" fmla="*/ 58 w 209"/>
                <a:gd name="T39" fmla="*/ 47 h 51"/>
                <a:gd name="T40" fmla="*/ 54 w 209"/>
                <a:gd name="T41" fmla="*/ 42 h 51"/>
                <a:gd name="T42" fmla="*/ 59 w 209"/>
                <a:gd name="T43" fmla="*/ 38 h 51"/>
                <a:gd name="T44" fmla="*/ 77 w 209"/>
                <a:gd name="T45" fmla="*/ 41 h 51"/>
                <a:gd name="T46" fmla="*/ 82 w 209"/>
                <a:gd name="T47" fmla="*/ 46 h 51"/>
                <a:gd name="T48" fmla="*/ 77 w 209"/>
                <a:gd name="T49" fmla="*/ 50 h 51"/>
                <a:gd name="T50" fmla="*/ 169 w 209"/>
                <a:gd name="T51" fmla="*/ 44 h 51"/>
                <a:gd name="T52" fmla="*/ 164 w 209"/>
                <a:gd name="T53" fmla="*/ 40 h 51"/>
                <a:gd name="T54" fmla="*/ 167 w 209"/>
                <a:gd name="T55" fmla="*/ 34 h 51"/>
                <a:gd name="T56" fmla="*/ 184 w 209"/>
                <a:gd name="T57" fmla="*/ 28 h 51"/>
                <a:gd name="T58" fmla="*/ 190 w 209"/>
                <a:gd name="T59" fmla="*/ 31 h 51"/>
                <a:gd name="T60" fmla="*/ 188 w 209"/>
                <a:gd name="T61" fmla="*/ 37 h 51"/>
                <a:gd name="T62" fmla="*/ 170 w 209"/>
                <a:gd name="T63" fmla="*/ 43 h 51"/>
                <a:gd name="T64" fmla="*/ 169 w 209"/>
                <a:gd name="T65" fmla="*/ 44 h 51"/>
                <a:gd name="T66" fmla="*/ 41 w 209"/>
                <a:gd name="T67" fmla="*/ 44 h 51"/>
                <a:gd name="T68" fmla="*/ 39 w 209"/>
                <a:gd name="T69" fmla="*/ 43 h 51"/>
                <a:gd name="T70" fmla="*/ 21 w 209"/>
                <a:gd name="T71" fmla="*/ 37 h 51"/>
                <a:gd name="T72" fmla="*/ 19 w 209"/>
                <a:gd name="T73" fmla="*/ 31 h 51"/>
                <a:gd name="T74" fmla="*/ 25 w 209"/>
                <a:gd name="T75" fmla="*/ 28 h 51"/>
                <a:gd name="T76" fmla="*/ 42 w 209"/>
                <a:gd name="T77" fmla="*/ 34 h 51"/>
                <a:gd name="T78" fmla="*/ 45 w 209"/>
                <a:gd name="T79" fmla="*/ 40 h 51"/>
                <a:gd name="T80" fmla="*/ 41 w 209"/>
                <a:gd name="T81" fmla="*/ 44 h 51"/>
                <a:gd name="T82" fmla="*/ 201 w 209"/>
                <a:gd name="T83" fmla="*/ 27 h 51"/>
                <a:gd name="T84" fmla="*/ 198 w 209"/>
                <a:gd name="T85" fmla="*/ 26 h 51"/>
                <a:gd name="T86" fmla="*/ 197 w 209"/>
                <a:gd name="T87" fmla="*/ 19 h 51"/>
                <a:gd name="T88" fmla="*/ 199 w 209"/>
                <a:gd name="T89" fmla="*/ 14 h 51"/>
                <a:gd name="T90" fmla="*/ 199 w 209"/>
                <a:gd name="T91" fmla="*/ 4 h 51"/>
                <a:gd name="T92" fmla="*/ 204 w 209"/>
                <a:gd name="T93" fmla="*/ 0 h 51"/>
                <a:gd name="T94" fmla="*/ 209 w 209"/>
                <a:gd name="T95" fmla="*/ 4 h 51"/>
                <a:gd name="T96" fmla="*/ 209 w 209"/>
                <a:gd name="T97" fmla="*/ 14 h 51"/>
                <a:gd name="T98" fmla="*/ 205 w 209"/>
                <a:gd name="T99" fmla="*/ 25 h 51"/>
                <a:gd name="T100" fmla="*/ 201 w 209"/>
                <a:gd name="T101" fmla="*/ 27 h 51"/>
                <a:gd name="T102" fmla="*/ 8 w 209"/>
                <a:gd name="T103" fmla="*/ 27 h 51"/>
                <a:gd name="T104" fmla="*/ 5 w 209"/>
                <a:gd name="T105" fmla="*/ 25 h 51"/>
                <a:gd name="T106" fmla="*/ 0 w 209"/>
                <a:gd name="T107" fmla="*/ 14 h 51"/>
                <a:gd name="T108" fmla="*/ 0 w 209"/>
                <a:gd name="T109" fmla="*/ 4 h 51"/>
                <a:gd name="T110" fmla="*/ 5 w 209"/>
                <a:gd name="T111" fmla="*/ 0 h 51"/>
                <a:gd name="T112" fmla="*/ 10 w 209"/>
                <a:gd name="T113" fmla="*/ 4 h 51"/>
                <a:gd name="T114" fmla="*/ 10 w 209"/>
                <a:gd name="T115" fmla="*/ 14 h 51"/>
                <a:gd name="T116" fmla="*/ 12 w 209"/>
                <a:gd name="T117" fmla="*/ 19 h 51"/>
                <a:gd name="T118" fmla="*/ 11 w 209"/>
                <a:gd name="T119" fmla="*/ 26 h 51"/>
                <a:gd name="T120" fmla="*/ 8 w 209"/>
                <a:gd name="T12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51">
                  <a:moveTo>
                    <a:pt x="105" y="51"/>
                  </a:moveTo>
                  <a:cubicBezTo>
                    <a:pt x="102" y="51"/>
                    <a:pt x="98" y="51"/>
                    <a:pt x="95" y="51"/>
                  </a:cubicBezTo>
                  <a:cubicBezTo>
                    <a:pt x="93" y="51"/>
                    <a:pt x="91" y="49"/>
                    <a:pt x="91" y="46"/>
                  </a:cubicBezTo>
                  <a:cubicBezTo>
                    <a:pt x="91" y="44"/>
                    <a:pt x="93" y="41"/>
                    <a:pt x="96" y="42"/>
                  </a:cubicBezTo>
                  <a:cubicBezTo>
                    <a:pt x="102" y="42"/>
                    <a:pt x="108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6" y="42"/>
                    <a:pt x="119" y="44"/>
                    <a:pt x="119" y="46"/>
                  </a:cubicBezTo>
                  <a:cubicBezTo>
                    <a:pt x="119" y="49"/>
                    <a:pt x="117" y="51"/>
                    <a:pt x="114" y="51"/>
                  </a:cubicBezTo>
                  <a:cubicBezTo>
                    <a:pt x="111" y="51"/>
                    <a:pt x="108" y="51"/>
                    <a:pt x="105" y="51"/>
                  </a:cubicBezTo>
                  <a:close/>
                  <a:moveTo>
                    <a:pt x="132" y="50"/>
                  </a:moveTo>
                  <a:cubicBezTo>
                    <a:pt x="130" y="50"/>
                    <a:pt x="128" y="48"/>
                    <a:pt x="128" y="46"/>
                  </a:cubicBezTo>
                  <a:cubicBezTo>
                    <a:pt x="127" y="43"/>
                    <a:pt x="129" y="41"/>
                    <a:pt x="132" y="41"/>
                  </a:cubicBezTo>
                  <a:cubicBezTo>
                    <a:pt x="138" y="40"/>
                    <a:pt x="144" y="39"/>
                    <a:pt x="150" y="38"/>
                  </a:cubicBezTo>
                  <a:cubicBezTo>
                    <a:pt x="152" y="38"/>
                    <a:pt x="155" y="39"/>
                    <a:pt x="155" y="42"/>
                  </a:cubicBezTo>
                  <a:cubicBezTo>
                    <a:pt x="156" y="45"/>
                    <a:pt x="154" y="47"/>
                    <a:pt x="151" y="47"/>
                  </a:cubicBezTo>
                  <a:cubicBezTo>
                    <a:pt x="146" y="48"/>
                    <a:pt x="139" y="49"/>
                    <a:pt x="133" y="50"/>
                  </a:cubicBezTo>
                  <a:cubicBezTo>
                    <a:pt x="133" y="50"/>
                    <a:pt x="132" y="50"/>
                    <a:pt x="132" y="50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0" y="49"/>
                    <a:pt x="64" y="48"/>
                    <a:pt x="58" y="47"/>
                  </a:cubicBezTo>
                  <a:cubicBezTo>
                    <a:pt x="55" y="47"/>
                    <a:pt x="54" y="45"/>
                    <a:pt x="54" y="42"/>
                  </a:cubicBezTo>
                  <a:cubicBezTo>
                    <a:pt x="54" y="39"/>
                    <a:pt x="57" y="38"/>
                    <a:pt x="59" y="38"/>
                  </a:cubicBezTo>
                  <a:cubicBezTo>
                    <a:pt x="65" y="39"/>
                    <a:pt x="71" y="40"/>
                    <a:pt x="77" y="41"/>
                  </a:cubicBezTo>
                  <a:cubicBezTo>
                    <a:pt x="80" y="41"/>
                    <a:pt x="82" y="43"/>
                    <a:pt x="82" y="46"/>
                  </a:cubicBezTo>
                  <a:cubicBezTo>
                    <a:pt x="81" y="48"/>
                    <a:pt x="79" y="50"/>
                    <a:pt x="77" y="50"/>
                  </a:cubicBezTo>
                  <a:close/>
                  <a:moveTo>
                    <a:pt x="169" y="44"/>
                  </a:moveTo>
                  <a:cubicBezTo>
                    <a:pt x="167" y="44"/>
                    <a:pt x="165" y="42"/>
                    <a:pt x="164" y="40"/>
                  </a:cubicBezTo>
                  <a:cubicBezTo>
                    <a:pt x="163" y="38"/>
                    <a:pt x="165" y="35"/>
                    <a:pt x="167" y="34"/>
                  </a:cubicBezTo>
                  <a:cubicBezTo>
                    <a:pt x="174" y="33"/>
                    <a:pt x="179" y="31"/>
                    <a:pt x="184" y="28"/>
                  </a:cubicBezTo>
                  <a:cubicBezTo>
                    <a:pt x="186" y="27"/>
                    <a:pt x="189" y="28"/>
                    <a:pt x="190" y="31"/>
                  </a:cubicBezTo>
                  <a:cubicBezTo>
                    <a:pt x="192" y="33"/>
                    <a:pt x="190" y="36"/>
                    <a:pt x="188" y="37"/>
                  </a:cubicBezTo>
                  <a:cubicBezTo>
                    <a:pt x="183" y="39"/>
                    <a:pt x="177" y="42"/>
                    <a:pt x="170" y="43"/>
                  </a:cubicBezTo>
                  <a:cubicBezTo>
                    <a:pt x="170" y="44"/>
                    <a:pt x="169" y="44"/>
                    <a:pt x="169" y="44"/>
                  </a:cubicBezTo>
                  <a:close/>
                  <a:moveTo>
                    <a:pt x="41" y="44"/>
                  </a:moveTo>
                  <a:cubicBezTo>
                    <a:pt x="40" y="44"/>
                    <a:pt x="40" y="44"/>
                    <a:pt x="39" y="43"/>
                  </a:cubicBezTo>
                  <a:cubicBezTo>
                    <a:pt x="32" y="42"/>
                    <a:pt x="26" y="39"/>
                    <a:pt x="21" y="37"/>
                  </a:cubicBezTo>
                  <a:cubicBezTo>
                    <a:pt x="19" y="36"/>
                    <a:pt x="18" y="33"/>
                    <a:pt x="19" y="31"/>
                  </a:cubicBezTo>
                  <a:cubicBezTo>
                    <a:pt x="20" y="28"/>
                    <a:pt x="23" y="27"/>
                    <a:pt x="25" y="28"/>
                  </a:cubicBezTo>
                  <a:cubicBezTo>
                    <a:pt x="30" y="31"/>
                    <a:pt x="35" y="33"/>
                    <a:pt x="42" y="34"/>
                  </a:cubicBezTo>
                  <a:cubicBezTo>
                    <a:pt x="44" y="35"/>
                    <a:pt x="46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lose/>
                  <a:moveTo>
                    <a:pt x="201" y="27"/>
                  </a:moveTo>
                  <a:cubicBezTo>
                    <a:pt x="200" y="27"/>
                    <a:pt x="199" y="27"/>
                    <a:pt x="198" y="26"/>
                  </a:cubicBezTo>
                  <a:cubicBezTo>
                    <a:pt x="196" y="24"/>
                    <a:pt x="196" y="21"/>
                    <a:pt x="197" y="19"/>
                  </a:cubicBezTo>
                  <a:cubicBezTo>
                    <a:pt x="199" y="17"/>
                    <a:pt x="199" y="16"/>
                    <a:pt x="199" y="1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2"/>
                    <a:pt x="202" y="0"/>
                    <a:pt x="204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8"/>
                    <a:pt x="208" y="22"/>
                    <a:pt x="205" y="25"/>
                  </a:cubicBezTo>
                  <a:cubicBezTo>
                    <a:pt x="204" y="26"/>
                    <a:pt x="202" y="27"/>
                    <a:pt x="201" y="27"/>
                  </a:cubicBezTo>
                  <a:close/>
                  <a:moveTo>
                    <a:pt x="8" y="27"/>
                  </a:moveTo>
                  <a:cubicBezTo>
                    <a:pt x="7" y="27"/>
                    <a:pt x="5" y="26"/>
                    <a:pt x="5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1" y="17"/>
                    <a:pt x="12" y="19"/>
                  </a:cubicBezTo>
                  <a:cubicBezTo>
                    <a:pt x="14" y="21"/>
                    <a:pt x="13" y="24"/>
                    <a:pt x="11" y="26"/>
                  </a:cubicBezTo>
                  <a:cubicBezTo>
                    <a:pt x="10" y="26"/>
                    <a:pt x="9" y="27"/>
                    <a:pt x="8" y="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894"/>
            <p:cNvSpPr>
              <a:spLocks/>
            </p:cNvSpPr>
            <p:nvPr/>
          </p:nvSpPr>
          <p:spPr bwMode="auto">
            <a:xfrm>
              <a:off x="13244513" y="487521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895"/>
            <p:cNvSpPr>
              <a:spLocks/>
            </p:cNvSpPr>
            <p:nvPr/>
          </p:nvSpPr>
          <p:spPr bwMode="auto">
            <a:xfrm>
              <a:off x="13244513" y="46259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896"/>
            <p:cNvSpPr>
              <a:spLocks/>
            </p:cNvSpPr>
            <p:nvPr/>
          </p:nvSpPr>
          <p:spPr bwMode="auto">
            <a:xfrm>
              <a:off x="13244513" y="43751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897"/>
            <p:cNvSpPr>
              <a:spLocks/>
            </p:cNvSpPr>
            <p:nvPr/>
          </p:nvSpPr>
          <p:spPr bwMode="auto">
            <a:xfrm>
              <a:off x="13244513" y="41243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898"/>
            <p:cNvSpPr>
              <a:spLocks/>
            </p:cNvSpPr>
            <p:nvPr/>
          </p:nvSpPr>
          <p:spPr bwMode="auto">
            <a:xfrm>
              <a:off x="13244513" y="3879850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899"/>
            <p:cNvSpPr>
              <a:spLocks/>
            </p:cNvSpPr>
            <p:nvPr/>
          </p:nvSpPr>
          <p:spPr bwMode="auto">
            <a:xfrm>
              <a:off x="13244513" y="36306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900"/>
            <p:cNvSpPr>
              <a:spLocks/>
            </p:cNvSpPr>
            <p:nvPr/>
          </p:nvSpPr>
          <p:spPr bwMode="auto">
            <a:xfrm>
              <a:off x="13244513" y="3379788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901"/>
            <p:cNvSpPr>
              <a:spLocks/>
            </p:cNvSpPr>
            <p:nvPr/>
          </p:nvSpPr>
          <p:spPr bwMode="auto">
            <a:xfrm>
              <a:off x="13244513" y="31305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902"/>
            <p:cNvSpPr>
              <a:spLocks/>
            </p:cNvSpPr>
            <p:nvPr/>
          </p:nvSpPr>
          <p:spPr bwMode="auto">
            <a:xfrm>
              <a:off x="13244513" y="28797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903"/>
            <p:cNvSpPr>
              <a:spLocks/>
            </p:cNvSpPr>
            <p:nvPr/>
          </p:nvSpPr>
          <p:spPr bwMode="auto">
            <a:xfrm>
              <a:off x="13244513" y="2630488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904"/>
            <p:cNvSpPr>
              <a:spLocks/>
            </p:cNvSpPr>
            <p:nvPr/>
          </p:nvSpPr>
          <p:spPr bwMode="auto">
            <a:xfrm>
              <a:off x="13244513" y="237966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905"/>
            <p:cNvSpPr>
              <a:spLocks/>
            </p:cNvSpPr>
            <p:nvPr/>
          </p:nvSpPr>
          <p:spPr bwMode="auto">
            <a:xfrm>
              <a:off x="13244513" y="213042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906"/>
            <p:cNvSpPr>
              <a:spLocks/>
            </p:cNvSpPr>
            <p:nvPr/>
          </p:nvSpPr>
          <p:spPr bwMode="auto">
            <a:xfrm>
              <a:off x="13244513" y="18859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907"/>
            <p:cNvSpPr>
              <a:spLocks/>
            </p:cNvSpPr>
            <p:nvPr/>
          </p:nvSpPr>
          <p:spPr bwMode="auto">
            <a:xfrm>
              <a:off x="13244513" y="1635125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908"/>
            <p:cNvSpPr>
              <a:spLocks/>
            </p:cNvSpPr>
            <p:nvPr/>
          </p:nvSpPr>
          <p:spPr bwMode="auto">
            <a:xfrm>
              <a:off x="13255625" y="1390650"/>
              <a:ext cx="57150" cy="169863"/>
            </a:xfrm>
            <a:custGeom>
              <a:avLst/>
              <a:gdLst>
                <a:gd name="T0" fmla="*/ 5 w 10"/>
                <a:gd name="T1" fmla="*/ 30 h 30"/>
                <a:gd name="T2" fmla="*/ 0 w 10"/>
                <a:gd name="T3" fmla="*/ 26 h 30"/>
                <a:gd name="T4" fmla="*/ 0 w 10"/>
                <a:gd name="T5" fmla="*/ 19 h 30"/>
                <a:gd name="T6" fmla="*/ 0 w 10"/>
                <a:gd name="T7" fmla="*/ 17 h 30"/>
                <a:gd name="T8" fmla="*/ 0 w 10"/>
                <a:gd name="T9" fmla="*/ 13 h 30"/>
                <a:gd name="T10" fmla="*/ 0 w 10"/>
                <a:gd name="T11" fmla="*/ 11 h 30"/>
                <a:gd name="T12" fmla="*/ 0 w 10"/>
                <a:gd name="T13" fmla="*/ 4 h 30"/>
                <a:gd name="T14" fmla="*/ 5 w 10"/>
                <a:gd name="T15" fmla="*/ 0 h 30"/>
                <a:gd name="T16" fmla="*/ 10 w 10"/>
                <a:gd name="T17" fmla="*/ 4 h 30"/>
                <a:gd name="T18" fmla="*/ 10 w 10"/>
                <a:gd name="T19" fmla="*/ 11 h 30"/>
                <a:gd name="T20" fmla="*/ 9 w 10"/>
                <a:gd name="T21" fmla="*/ 15 h 30"/>
                <a:gd name="T22" fmla="*/ 10 w 10"/>
                <a:gd name="T23" fmla="*/ 19 h 30"/>
                <a:gd name="T24" fmla="*/ 10 w 10"/>
                <a:gd name="T25" fmla="*/ 26 h 30"/>
                <a:gd name="T26" fmla="*/ 5 w 10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0" y="16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909"/>
            <p:cNvSpPr>
              <a:spLocks/>
            </p:cNvSpPr>
            <p:nvPr/>
          </p:nvSpPr>
          <p:spPr bwMode="auto">
            <a:xfrm>
              <a:off x="13244513" y="1163638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910"/>
            <p:cNvSpPr>
              <a:spLocks/>
            </p:cNvSpPr>
            <p:nvPr/>
          </p:nvSpPr>
          <p:spPr bwMode="auto">
            <a:xfrm>
              <a:off x="13244513" y="9128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911"/>
            <p:cNvSpPr>
              <a:spLocks/>
            </p:cNvSpPr>
            <p:nvPr/>
          </p:nvSpPr>
          <p:spPr bwMode="auto">
            <a:xfrm>
              <a:off x="13244513" y="6635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912"/>
            <p:cNvSpPr>
              <a:spLocks/>
            </p:cNvSpPr>
            <p:nvPr/>
          </p:nvSpPr>
          <p:spPr bwMode="auto">
            <a:xfrm>
              <a:off x="13244513" y="4127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913"/>
            <p:cNvSpPr>
              <a:spLocks noEditPoints="1"/>
            </p:cNvSpPr>
            <p:nvPr/>
          </p:nvSpPr>
          <p:spPr bwMode="auto">
            <a:xfrm>
              <a:off x="12125325" y="66675"/>
              <a:ext cx="1187450" cy="295275"/>
            </a:xfrm>
            <a:custGeom>
              <a:avLst/>
              <a:gdLst>
                <a:gd name="T0" fmla="*/ 204 w 209"/>
                <a:gd name="T1" fmla="*/ 52 h 52"/>
                <a:gd name="T2" fmla="*/ 199 w 209"/>
                <a:gd name="T3" fmla="*/ 47 h 52"/>
                <a:gd name="T4" fmla="*/ 199 w 209"/>
                <a:gd name="T5" fmla="*/ 38 h 52"/>
                <a:gd name="T6" fmla="*/ 197 w 209"/>
                <a:gd name="T7" fmla="*/ 33 h 52"/>
                <a:gd name="T8" fmla="*/ 198 w 209"/>
                <a:gd name="T9" fmla="*/ 26 h 52"/>
                <a:gd name="T10" fmla="*/ 205 w 209"/>
                <a:gd name="T11" fmla="*/ 27 h 52"/>
                <a:gd name="T12" fmla="*/ 209 w 209"/>
                <a:gd name="T13" fmla="*/ 38 h 52"/>
                <a:gd name="T14" fmla="*/ 209 w 209"/>
                <a:gd name="T15" fmla="*/ 47 h 52"/>
                <a:gd name="T16" fmla="*/ 204 w 209"/>
                <a:gd name="T17" fmla="*/ 52 h 52"/>
                <a:gd name="T18" fmla="*/ 5 w 209"/>
                <a:gd name="T19" fmla="*/ 52 h 52"/>
                <a:gd name="T20" fmla="*/ 0 w 209"/>
                <a:gd name="T21" fmla="*/ 47 h 52"/>
                <a:gd name="T22" fmla="*/ 0 w 209"/>
                <a:gd name="T23" fmla="*/ 38 h 52"/>
                <a:gd name="T24" fmla="*/ 5 w 209"/>
                <a:gd name="T25" fmla="*/ 27 h 52"/>
                <a:gd name="T26" fmla="*/ 11 w 209"/>
                <a:gd name="T27" fmla="*/ 26 h 52"/>
                <a:gd name="T28" fmla="*/ 12 w 209"/>
                <a:gd name="T29" fmla="*/ 33 h 52"/>
                <a:gd name="T30" fmla="*/ 10 w 209"/>
                <a:gd name="T31" fmla="*/ 38 h 52"/>
                <a:gd name="T32" fmla="*/ 10 w 209"/>
                <a:gd name="T33" fmla="*/ 47 h 52"/>
                <a:gd name="T34" fmla="*/ 5 w 209"/>
                <a:gd name="T35" fmla="*/ 52 h 52"/>
                <a:gd name="T36" fmla="*/ 186 w 209"/>
                <a:gd name="T37" fmla="*/ 24 h 52"/>
                <a:gd name="T38" fmla="*/ 184 w 209"/>
                <a:gd name="T39" fmla="*/ 23 h 52"/>
                <a:gd name="T40" fmla="*/ 168 w 209"/>
                <a:gd name="T41" fmla="*/ 17 h 52"/>
                <a:gd name="T42" fmla="*/ 164 w 209"/>
                <a:gd name="T43" fmla="*/ 12 h 52"/>
                <a:gd name="T44" fmla="*/ 170 w 209"/>
                <a:gd name="T45" fmla="*/ 8 h 52"/>
                <a:gd name="T46" fmla="*/ 188 w 209"/>
                <a:gd name="T47" fmla="*/ 15 h 52"/>
                <a:gd name="T48" fmla="*/ 191 w 209"/>
                <a:gd name="T49" fmla="*/ 21 h 52"/>
                <a:gd name="T50" fmla="*/ 186 w 209"/>
                <a:gd name="T51" fmla="*/ 24 h 52"/>
                <a:gd name="T52" fmla="*/ 23 w 209"/>
                <a:gd name="T53" fmla="*/ 24 h 52"/>
                <a:gd name="T54" fmla="*/ 19 w 209"/>
                <a:gd name="T55" fmla="*/ 21 h 52"/>
                <a:gd name="T56" fmla="*/ 21 w 209"/>
                <a:gd name="T57" fmla="*/ 15 h 52"/>
                <a:gd name="T58" fmla="*/ 39 w 209"/>
                <a:gd name="T59" fmla="*/ 8 h 52"/>
                <a:gd name="T60" fmla="*/ 45 w 209"/>
                <a:gd name="T61" fmla="*/ 12 h 52"/>
                <a:gd name="T62" fmla="*/ 42 w 209"/>
                <a:gd name="T63" fmla="*/ 17 h 52"/>
                <a:gd name="T64" fmla="*/ 25 w 209"/>
                <a:gd name="T65" fmla="*/ 23 h 52"/>
                <a:gd name="T66" fmla="*/ 23 w 209"/>
                <a:gd name="T67" fmla="*/ 24 h 52"/>
                <a:gd name="T68" fmla="*/ 151 w 209"/>
                <a:gd name="T69" fmla="*/ 14 h 52"/>
                <a:gd name="T70" fmla="*/ 150 w 209"/>
                <a:gd name="T71" fmla="*/ 14 h 52"/>
                <a:gd name="T72" fmla="*/ 132 w 209"/>
                <a:gd name="T73" fmla="*/ 11 h 52"/>
                <a:gd name="T74" fmla="*/ 128 w 209"/>
                <a:gd name="T75" fmla="*/ 6 h 52"/>
                <a:gd name="T76" fmla="*/ 133 w 209"/>
                <a:gd name="T77" fmla="*/ 2 h 52"/>
                <a:gd name="T78" fmla="*/ 152 w 209"/>
                <a:gd name="T79" fmla="*/ 4 h 52"/>
                <a:gd name="T80" fmla="*/ 155 w 209"/>
                <a:gd name="T81" fmla="*/ 10 h 52"/>
                <a:gd name="T82" fmla="*/ 151 w 209"/>
                <a:gd name="T83" fmla="*/ 14 h 52"/>
                <a:gd name="T84" fmla="*/ 59 w 209"/>
                <a:gd name="T85" fmla="*/ 14 h 52"/>
                <a:gd name="T86" fmla="*/ 54 w 209"/>
                <a:gd name="T87" fmla="*/ 10 h 52"/>
                <a:gd name="T88" fmla="*/ 58 w 209"/>
                <a:gd name="T89" fmla="*/ 4 h 52"/>
                <a:gd name="T90" fmla="*/ 77 w 209"/>
                <a:gd name="T91" fmla="*/ 2 h 52"/>
                <a:gd name="T92" fmla="*/ 82 w 209"/>
                <a:gd name="T93" fmla="*/ 6 h 52"/>
                <a:gd name="T94" fmla="*/ 77 w 209"/>
                <a:gd name="T95" fmla="*/ 11 h 52"/>
                <a:gd name="T96" fmla="*/ 60 w 209"/>
                <a:gd name="T97" fmla="*/ 14 h 52"/>
                <a:gd name="T98" fmla="*/ 59 w 209"/>
                <a:gd name="T99" fmla="*/ 14 h 52"/>
                <a:gd name="T100" fmla="*/ 114 w 209"/>
                <a:gd name="T101" fmla="*/ 10 h 52"/>
                <a:gd name="T102" fmla="*/ 114 w 209"/>
                <a:gd name="T103" fmla="*/ 10 h 52"/>
                <a:gd name="T104" fmla="*/ 96 w 209"/>
                <a:gd name="T105" fmla="*/ 10 h 52"/>
                <a:gd name="T106" fmla="*/ 91 w 209"/>
                <a:gd name="T107" fmla="*/ 5 h 52"/>
                <a:gd name="T108" fmla="*/ 95 w 209"/>
                <a:gd name="T109" fmla="*/ 1 h 52"/>
                <a:gd name="T110" fmla="*/ 114 w 209"/>
                <a:gd name="T111" fmla="*/ 1 h 52"/>
                <a:gd name="T112" fmla="*/ 119 w 209"/>
                <a:gd name="T113" fmla="*/ 5 h 52"/>
                <a:gd name="T114" fmla="*/ 114 w 209"/>
                <a:gd name="T115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52">
                  <a:moveTo>
                    <a:pt x="204" y="52"/>
                  </a:moveTo>
                  <a:cubicBezTo>
                    <a:pt x="202" y="52"/>
                    <a:pt x="199" y="50"/>
                    <a:pt x="199" y="47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6"/>
                    <a:pt x="199" y="34"/>
                    <a:pt x="197" y="33"/>
                  </a:cubicBezTo>
                  <a:cubicBezTo>
                    <a:pt x="196" y="31"/>
                    <a:pt x="196" y="28"/>
                    <a:pt x="198" y="26"/>
                  </a:cubicBezTo>
                  <a:cubicBezTo>
                    <a:pt x="200" y="24"/>
                    <a:pt x="203" y="25"/>
                    <a:pt x="205" y="27"/>
                  </a:cubicBezTo>
                  <a:cubicBezTo>
                    <a:pt x="208" y="30"/>
                    <a:pt x="209" y="34"/>
                    <a:pt x="209" y="38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50"/>
                    <a:pt x="207" y="52"/>
                    <a:pt x="204" y="52"/>
                  </a:cubicBezTo>
                  <a:close/>
                  <a:moveTo>
                    <a:pt x="5" y="52"/>
                  </a:moveTo>
                  <a:cubicBezTo>
                    <a:pt x="3" y="52"/>
                    <a:pt x="0" y="50"/>
                    <a:pt x="0" y="4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2" y="30"/>
                    <a:pt x="5" y="27"/>
                  </a:cubicBezTo>
                  <a:cubicBezTo>
                    <a:pt x="6" y="25"/>
                    <a:pt x="9" y="24"/>
                    <a:pt x="11" y="26"/>
                  </a:cubicBezTo>
                  <a:cubicBezTo>
                    <a:pt x="13" y="27"/>
                    <a:pt x="14" y="30"/>
                    <a:pt x="12" y="33"/>
                  </a:cubicBezTo>
                  <a:cubicBezTo>
                    <a:pt x="11" y="34"/>
                    <a:pt x="10" y="36"/>
                    <a:pt x="10" y="3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0"/>
                    <a:pt x="8" y="52"/>
                    <a:pt x="5" y="52"/>
                  </a:cubicBezTo>
                  <a:close/>
                  <a:moveTo>
                    <a:pt x="186" y="24"/>
                  </a:moveTo>
                  <a:cubicBezTo>
                    <a:pt x="186" y="24"/>
                    <a:pt x="185" y="24"/>
                    <a:pt x="184" y="23"/>
                  </a:cubicBezTo>
                  <a:cubicBezTo>
                    <a:pt x="180" y="21"/>
                    <a:pt x="174" y="19"/>
                    <a:pt x="168" y="17"/>
                  </a:cubicBezTo>
                  <a:cubicBezTo>
                    <a:pt x="165" y="17"/>
                    <a:pt x="164" y="14"/>
                    <a:pt x="164" y="12"/>
                  </a:cubicBezTo>
                  <a:cubicBezTo>
                    <a:pt x="165" y="9"/>
                    <a:pt x="168" y="8"/>
                    <a:pt x="170" y="8"/>
                  </a:cubicBezTo>
                  <a:cubicBezTo>
                    <a:pt x="177" y="10"/>
                    <a:pt x="183" y="12"/>
                    <a:pt x="188" y="15"/>
                  </a:cubicBezTo>
                  <a:cubicBezTo>
                    <a:pt x="191" y="16"/>
                    <a:pt x="192" y="19"/>
                    <a:pt x="191" y="21"/>
                  </a:cubicBezTo>
                  <a:cubicBezTo>
                    <a:pt x="190" y="23"/>
                    <a:pt x="188" y="24"/>
                    <a:pt x="186" y="24"/>
                  </a:cubicBezTo>
                  <a:close/>
                  <a:moveTo>
                    <a:pt x="23" y="24"/>
                  </a:moveTo>
                  <a:cubicBezTo>
                    <a:pt x="21" y="24"/>
                    <a:pt x="20" y="23"/>
                    <a:pt x="19" y="21"/>
                  </a:cubicBezTo>
                  <a:cubicBezTo>
                    <a:pt x="18" y="19"/>
                    <a:pt x="19" y="16"/>
                    <a:pt x="21" y="15"/>
                  </a:cubicBezTo>
                  <a:cubicBezTo>
                    <a:pt x="26" y="12"/>
                    <a:pt x="33" y="10"/>
                    <a:pt x="39" y="8"/>
                  </a:cubicBezTo>
                  <a:cubicBezTo>
                    <a:pt x="42" y="8"/>
                    <a:pt x="45" y="9"/>
                    <a:pt x="45" y="12"/>
                  </a:cubicBezTo>
                  <a:cubicBezTo>
                    <a:pt x="46" y="14"/>
                    <a:pt x="44" y="17"/>
                    <a:pt x="42" y="17"/>
                  </a:cubicBezTo>
                  <a:cubicBezTo>
                    <a:pt x="36" y="19"/>
                    <a:pt x="30" y="21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lose/>
                  <a:moveTo>
                    <a:pt x="151" y="14"/>
                  </a:moveTo>
                  <a:cubicBezTo>
                    <a:pt x="151" y="14"/>
                    <a:pt x="150" y="14"/>
                    <a:pt x="150" y="14"/>
                  </a:cubicBezTo>
                  <a:cubicBezTo>
                    <a:pt x="144" y="13"/>
                    <a:pt x="138" y="12"/>
                    <a:pt x="132" y="11"/>
                  </a:cubicBezTo>
                  <a:cubicBezTo>
                    <a:pt x="129" y="11"/>
                    <a:pt x="128" y="9"/>
                    <a:pt x="128" y="6"/>
                  </a:cubicBezTo>
                  <a:cubicBezTo>
                    <a:pt x="128" y="3"/>
                    <a:pt x="130" y="2"/>
                    <a:pt x="133" y="2"/>
                  </a:cubicBezTo>
                  <a:cubicBezTo>
                    <a:pt x="139" y="2"/>
                    <a:pt x="146" y="3"/>
                    <a:pt x="152" y="4"/>
                  </a:cubicBezTo>
                  <a:cubicBezTo>
                    <a:pt x="154" y="5"/>
                    <a:pt x="156" y="7"/>
                    <a:pt x="155" y="10"/>
                  </a:cubicBezTo>
                  <a:cubicBezTo>
                    <a:pt x="155" y="12"/>
                    <a:pt x="153" y="14"/>
                    <a:pt x="151" y="14"/>
                  </a:cubicBezTo>
                  <a:close/>
                  <a:moveTo>
                    <a:pt x="59" y="14"/>
                  </a:moveTo>
                  <a:cubicBezTo>
                    <a:pt x="56" y="14"/>
                    <a:pt x="54" y="12"/>
                    <a:pt x="54" y="10"/>
                  </a:cubicBezTo>
                  <a:cubicBezTo>
                    <a:pt x="54" y="7"/>
                    <a:pt x="55" y="5"/>
                    <a:pt x="58" y="4"/>
                  </a:cubicBezTo>
                  <a:cubicBezTo>
                    <a:pt x="64" y="3"/>
                    <a:pt x="70" y="2"/>
                    <a:pt x="77" y="2"/>
                  </a:cubicBezTo>
                  <a:cubicBezTo>
                    <a:pt x="79" y="2"/>
                    <a:pt x="82" y="3"/>
                    <a:pt x="82" y="6"/>
                  </a:cubicBezTo>
                  <a:cubicBezTo>
                    <a:pt x="82" y="9"/>
                    <a:pt x="80" y="11"/>
                    <a:pt x="77" y="11"/>
                  </a:cubicBezTo>
                  <a:cubicBezTo>
                    <a:pt x="71" y="12"/>
                    <a:pt x="65" y="13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114" y="10"/>
                  </a:moveTo>
                  <a:cubicBezTo>
                    <a:pt x="114" y="10"/>
                    <a:pt x="114" y="10"/>
                    <a:pt x="114" y="10"/>
                  </a:cubicBezTo>
                  <a:cubicBezTo>
                    <a:pt x="108" y="10"/>
                    <a:pt x="102" y="10"/>
                    <a:pt x="96" y="10"/>
                  </a:cubicBezTo>
                  <a:cubicBezTo>
                    <a:pt x="93" y="10"/>
                    <a:pt x="91" y="8"/>
                    <a:pt x="91" y="5"/>
                  </a:cubicBezTo>
                  <a:cubicBezTo>
                    <a:pt x="91" y="3"/>
                    <a:pt x="93" y="1"/>
                    <a:pt x="95" y="1"/>
                  </a:cubicBezTo>
                  <a:cubicBezTo>
                    <a:pt x="102" y="0"/>
                    <a:pt x="108" y="0"/>
                    <a:pt x="114" y="1"/>
                  </a:cubicBezTo>
                  <a:cubicBezTo>
                    <a:pt x="117" y="1"/>
                    <a:pt x="119" y="3"/>
                    <a:pt x="119" y="5"/>
                  </a:cubicBezTo>
                  <a:cubicBezTo>
                    <a:pt x="119" y="8"/>
                    <a:pt x="117" y="10"/>
                    <a:pt x="114" y="1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2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44867" y="6059419"/>
            <a:ext cx="2915177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92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744867" y="6430894"/>
            <a:ext cx="2915177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872900" y="2770221"/>
            <a:ext cx="5647588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872900" y="3556377"/>
            <a:ext cx="5647588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4829272"/>
            <a:ext cx="12192000" cy="543913"/>
          </a:xfrm>
          <a:prstGeom prst="rect">
            <a:avLst/>
          </a:prstGeom>
          <a:solidFill>
            <a:srgbClr val="4A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1634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4637988"/>
            <a:ext cx="1261109" cy="191284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23888" y="1689816"/>
            <a:ext cx="4402778" cy="3611226"/>
            <a:chOff x="5648325" y="-854075"/>
            <a:chExt cx="7664451" cy="6286501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0521950" y="5022851"/>
              <a:ext cx="128428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79100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579100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579100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641013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7045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772775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834688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02950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966450" y="480218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028363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090275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1158538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1244263" y="47958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15688" y="47958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283950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13522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1420475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1477625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1545888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1614150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1676063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10579100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106759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06759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675938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0579100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0579100" y="45339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0579100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0641013" y="4619626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7045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0772775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834688" y="4562476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0902950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966450" y="4545013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1028363" y="4540251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090275" y="4533901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158538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1244263" y="45402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215688" y="45402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283950" y="45402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13522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1420475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1477625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1545888" y="4591051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1614150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11676063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2"/>
            <p:cNvSpPr>
              <a:spLocks noChangeArrowheads="1"/>
            </p:cNvSpPr>
            <p:nvPr/>
          </p:nvSpPr>
          <p:spPr bwMode="auto">
            <a:xfrm>
              <a:off x="10579100" y="4533901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06759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06759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75938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579100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579100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579100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0641013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107045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10772775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0834688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0902950" y="42957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0966450" y="4289426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10283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1090275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115853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1244263" y="42846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1215688" y="42846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283950" y="4289426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13522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1420475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1477625" y="43180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1545888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614150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1676063" y="4410076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10579100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106759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06759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10675938" y="431800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10579100" y="404495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10579100" y="4029076"/>
              <a:ext cx="1130300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10579100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10641013" y="4108451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107045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10772775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10834688" y="405130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902950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0966450" y="403383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10283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11090275" y="4029076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1158538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11244263" y="40290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11215688" y="40290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11283950" y="4033838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113522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11420475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11477625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11545888" y="4079876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11614150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11676063" y="415290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579100" y="40290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106759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6759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10675938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0579100" y="37893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10579100" y="3771901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10579100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10641013" y="385286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107045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0772775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0834688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0902950" y="378460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0966450" y="3778251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283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90275" y="3771901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158538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1244263" y="377190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215688" y="3771901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1283950" y="3778251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113522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11420475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1477625" y="38068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1545888" y="3824288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1614150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11676063" y="38973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579100" y="37719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6759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6759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10675938" y="3806826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10579100" y="35337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10579100" y="35163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0579100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10641013" y="3595688"/>
              <a:ext cx="34925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107045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10772775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10834688" y="3540126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10902950" y="3527426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10966450" y="3522663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11028363" y="3516313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11090275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11158538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11244263" y="351631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11215688" y="3516313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11283950" y="35226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13522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420475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477625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11545888" y="3568701"/>
              <a:ext cx="28575" cy="447675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11614150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11676063" y="3641726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Oval 152"/>
            <p:cNvSpPr>
              <a:spLocks noChangeArrowheads="1"/>
            </p:cNvSpPr>
            <p:nvPr/>
          </p:nvSpPr>
          <p:spPr bwMode="auto">
            <a:xfrm>
              <a:off x="10579100" y="3516313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Oval 153"/>
            <p:cNvSpPr>
              <a:spLocks noChangeArrowheads="1"/>
            </p:cNvSpPr>
            <p:nvPr/>
          </p:nvSpPr>
          <p:spPr bwMode="auto">
            <a:xfrm>
              <a:off x="106759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154"/>
            <p:cNvSpPr>
              <a:spLocks noChangeArrowheads="1"/>
            </p:cNvSpPr>
            <p:nvPr/>
          </p:nvSpPr>
          <p:spPr bwMode="auto">
            <a:xfrm>
              <a:off x="106759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10675938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10579100" y="32781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57"/>
            <p:cNvSpPr>
              <a:spLocks/>
            </p:cNvSpPr>
            <p:nvPr/>
          </p:nvSpPr>
          <p:spPr bwMode="auto">
            <a:xfrm>
              <a:off x="10579100" y="32607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8"/>
            <p:cNvSpPr>
              <a:spLocks/>
            </p:cNvSpPr>
            <p:nvPr/>
          </p:nvSpPr>
          <p:spPr bwMode="auto">
            <a:xfrm>
              <a:off x="10579100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59"/>
            <p:cNvSpPr>
              <a:spLocks/>
            </p:cNvSpPr>
            <p:nvPr/>
          </p:nvSpPr>
          <p:spPr bwMode="auto">
            <a:xfrm>
              <a:off x="10641013" y="3340101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0"/>
            <p:cNvSpPr>
              <a:spLocks/>
            </p:cNvSpPr>
            <p:nvPr/>
          </p:nvSpPr>
          <p:spPr bwMode="auto">
            <a:xfrm>
              <a:off x="10704513" y="3317876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1"/>
            <p:cNvSpPr>
              <a:spLocks/>
            </p:cNvSpPr>
            <p:nvPr/>
          </p:nvSpPr>
          <p:spPr bwMode="auto">
            <a:xfrm>
              <a:off x="10772775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2"/>
            <p:cNvSpPr>
              <a:spLocks/>
            </p:cNvSpPr>
            <p:nvPr/>
          </p:nvSpPr>
          <p:spPr bwMode="auto">
            <a:xfrm>
              <a:off x="10834688" y="328295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3"/>
            <p:cNvSpPr>
              <a:spLocks/>
            </p:cNvSpPr>
            <p:nvPr/>
          </p:nvSpPr>
          <p:spPr bwMode="auto">
            <a:xfrm>
              <a:off x="10902950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4"/>
            <p:cNvSpPr>
              <a:spLocks/>
            </p:cNvSpPr>
            <p:nvPr/>
          </p:nvSpPr>
          <p:spPr bwMode="auto">
            <a:xfrm>
              <a:off x="10966450" y="3267076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5"/>
            <p:cNvSpPr>
              <a:spLocks/>
            </p:cNvSpPr>
            <p:nvPr/>
          </p:nvSpPr>
          <p:spPr bwMode="auto">
            <a:xfrm>
              <a:off x="11028363" y="3260726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6"/>
            <p:cNvSpPr>
              <a:spLocks/>
            </p:cNvSpPr>
            <p:nvPr/>
          </p:nvSpPr>
          <p:spPr bwMode="auto">
            <a:xfrm>
              <a:off x="11090275" y="32607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7"/>
            <p:cNvSpPr>
              <a:spLocks/>
            </p:cNvSpPr>
            <p:nvPr/>
          </p:nvSpPr>
          <p:spPr bwMode="auto">
            <a:xfrm>
              <a:off x="11158538" y="32607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68"/>
            <p:cNvSpPr>
              <a:spLocks/>
            </p:cNvSpPr>
            <p:nvPr/>
          </p:nvSpPr>
          <p:spPr bwMode="auto">
            <a:xfrm>
              <a:off x="11244263" y="326072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69"/>
            <p:cNvSpPr>
              <a:spLocks/>
            </p:cNvSpPr>
            <p:nvPr/>
          </p:nvSpPr>
          <p:spPr bwMode="auto">
            <a:xfrm>
              <a:off x="11215688" y="3260726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11283950" y="32670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11352213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2"/>
            <p:cNvSpPr>
              <a:spLocks/>
            </p:cNvSpPr>
            <p:nvPr/>
          </p:nvSpPr>
          <p:spPr bwMode="auto">
            <a:xfrm>
              <a:off x="11420475" y="328295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3"/>
            <p:cNvSpPr>
              <a:spLocks/>
            </p:cNvSpPr>
            <p:nvPr/>
          </p:nvSpPr>
          <p:spPr bwMode="auto">
            <a:xfrm>
              <a:off x="11477625" y="3295651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4"/>
            <p:cNvSpPr>
              <a:spLocks/>
            </p:cNvSpPr>
            <p:nvPr/>
          </p:nvSpPr>
          <p:spPr bwMode="auto">
            <a:xfrm>
              <a:off x="11545888" y="33178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5"/>
            <p:cNvSpPr>
              <a:spLocks/>
            </p:cNvSpPr>
            <p:nvPr/>
          </p:nvSpPr>
          <p:spPr bwMode="auto">
            <a:xfrm>
              <a:off x="11614150" y="334010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6"/>
            <p:cNvSpPr>
              <a:spLocks/>
            </p:cNvSpPr>
            <p:nvPr/>
          </p:nvSpPr>
          <p:spPr bwMode="auto">
            <a:xfrm>
              <a:off x="11676063" y="3386138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Oval 177"/>
            <p:cNvSpPr>
              <a:spLocks noChangeArrowheads="1"/>
            </p:cNvSpPr>
            <p:nvPr/>
          </p:nvSpPr>
          <p:spPr bwMode="auto">
            <a:xfrm>
              <a:off x="10579100" y="3260726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Oval 178"/>
            <p:cNvSpPr>
              <a:spLocks noChangeArrowheads="1"/>
            </p:cNvSpPr>
            <p:nvPr/>
          </p:nvSpPr>
          <p:spPr bwMode="auto">
            <a:xfrm>
              <a:off x="10675938" y="3324226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Oval 179"/>
            <p:cNvSpPr>
              <a:spLocks noChangeArrowheads="1"/>
            </p:cNvSpPr>
            <p:nvPr/>
          </p:nvSpPr>
          <p:spPr bwMode="auto">
            <a:xfrm>
              <a:off x="10675938" y="329565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0"/>
            <p:cNvSpPr>
              <a:spLocks/>
            </p:cNvSpPr>
            <p:nvPr/>
          </p:nvSpPr>
          <p:spPr bwMode="auto">
            <a:xfrm>
              <a:off x="10675938" y="329565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1"/>
            <p:cNvSpPr>
              <a:spLocks/>
            </p:cNvSpPr>
            <p:nvPr/>
          </p:nvSpPr>
          <p:spPr bwMode="auto">
            <a:xfrm>
              <a:off x="10579100" y="3027363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10579100" y="300513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3"/>
            <p:cNvSpPr>
              <a:spLocks/>
            </p:cNvSpPr>
            <p:nvPr/>
          </p:nvSpPr>
          <p:spPr bwMode="auto">
            <a:xfrm>
              <a:off x="10579100" y="31305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10641013" y="3084513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5"/>
            <p:cNvSpPr>
              <a:spLocks/>
            </p:cNvSpPr>
            <p:nvPr/>
          </p:nvSpPr>
          <p:spPr bwMode="auto">
            <a:xfrm>
              <a:off x="10704513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6"/>
            <p:cNvSpPr>
              <a:spLocks/>
            </p:cNvSpPr>
            <p:nvPr/>
          </p:nvSpPr>
          <p:spPr bwMode="auto">
            <a:xfrm>
              <a:off x="10772775" y="3044826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7"/>
            <p:cNvSpPr>
              <a:spLocks/>
            </p:cNvSpPr>
            <p:nvPr/>
          </p:nvSpPr>
          <p:spPr bwMode="auto">
            <a:xfrm>
              <a:off x="10834688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88"/>
            <p:cNvSpPr>
              <a:spLocks/>
            </p:cNvSpPr>
            <p:nvPr/>
          </p:nvSpPr>
          <p:spPr bwMode="auto">
            <a:xfrm>
              <a:off x="10902950" y="30162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89"/>
            <p:cNvSpPr>
              <a:spLocks/>
            </p:cNvSpPr>
            <p:nvPr/>
          </p:nvSpPr>
          <p:spPr bwMode="auto">
            <a:xfrm>
              <a:off x="10966450" y="30114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0"/>
            <p:cNvSpPr>
              <a:spLocks/>
            </p:cNvSpPr>
            <p:nvPr/>
          </p:nvSpPr>
          <p:spPr bwMode="auto">
            <a:xfrm>
              <a:off x="11028363" y="30051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1"/>
            <p:cNvSpPr>
              <a:spLocks/>
            </p:cNvSpPr>
            <p:nvPr/>
          </p:nvSpPr>
          <p:spPr bwMode="auto">
            <a:xfrm>
              <a:off x="11090275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2"/>
            <p:cNvSpPr>
              <a:spLocks/>
            </p:cNvSpPr>
            <p:nvPr/>
          </p:nvSpPr>
          <p:spPr bwMode="auto">
            <a:xfrm>
              <a:off x="11158538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3"/>
            <p:cNvSpPr>
              <a:spLocks/>
            </p:cNvSpPr>
            <p:nvPr/>
          </p:nvSpPr>
          <p:spPr bwMode="auto">
            <a:xfrm>
              <a:off x="11244263" y="3005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4"/>
            <p:cNvSpPr>
              <a:spLocks/>
            </p:cNvSpPr>
            <p:nvPr/>
          </p:nvSpPr>
          <p:spPr bwMode="auto">
            <a:xfrm>
              <a:off x="11215688" y="30051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5"/>
            <p:cNvSpPr>
              <a:spLocks/>
            </p:cNvSpPr>
            <p:nvPr/>
          </p:nvSpPr>
          <p:spPr bwMode="auto">
            <a:xfrm>
              <a:off x="11283950" y="30114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6"/>
            <p:cNvSpPr>
              <a:spLocks/>
            </p:cNvSpPr>
            <p:nvPr/>
          </p:nvSpPr>
          <p:spPr bwMode="auto">
            <a:xfrm>
              <a:off x="11352213" y="30162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97"/>
            <p:cNvSpPr>
              <a:spLocks/>
            </p:cNvSpPr>
            <p:nvPr/>
          </p:nvSpPr>
          <p:spPr bwMode="auto">
            <a:xfrm>
              <a:off x="11420475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98"/>
            <p:cNvSpPr>
              <a:spLocks/>
            </p:cNvSpPr>
            <p:nvPr/>
          </p:nvSpPr>
          <p:spPr bwMode="auto">
            <a:xfrm>
              <a:off x="11477625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99"/>
            <p:cNvSpPr>
              <a:spLocks/>
            </p:cNvSpPr>
            <p:nvPr/>
          </p:nvSpPr>
          <p:spPr bwMode="auto">
            <a:xfrm>
              <a:off x="11545888" y="30622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00"/>
            <p:cNvSpPr>
              <a:spLocks/>
            </p:cNvSpPr>
            <p:nvPr/>
          </p:nvSpPr>
          <p:spPr bwMode="auto">
            <a:xfrm>
              <a:off x="11614150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1"/>
            <p:cNvSpPr>
              <a:spLocks/>
            </p:cNvSpPr>
            <p:nvPr/>
          </p:nvSpPr>
          <p:spPr bwMode="auto">
            <a:xfrm>
              <a:off x="11676063" y="31305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Oval 202"/>
            <p:cNvSpPr>
              <a:spLocks noChangeArrowheads="1"/>
            </p:cNvSpPr>
            <p:nvPr/>
          </p:nvSpPr>
          <p:spPr bwMode="auto">
            <a:xfrm>
              <a:off x="10579100" y="3005138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Oval 203"/>
            <p:cNvSpPr>
              <a:spLocks noChangeArrowheads="1"/>
            </p:cNvSpPr>
            <p:nvPr/>
          </p:nvSpPr>
          <p:spPr bwMode="auto">
            <a:xfrm>
              <a:off x="10675938" y="306705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Oval 204"/>
            <p:cNvSpPr>
              <a:spLocks noChangeArrowheads="1"/>
            </p:cNvSpPr>
            <p:nvPr/>
          </p:nvSpPr>
          <p:spPr bwMode="auto">
            <a:xfrm>
              <a:off x="10675938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10675938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10579101" y="2771776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10579101" y="274955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10579101" y="287972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10641013" y="2835276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10704513" y="28067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10772776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10834688" y="277177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10902951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10966451" y="275431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11028363" y="2749551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11090276" y="274955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11158538" y="274955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11244263" y="2749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11215688" y="2749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11283951" y="275431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11352213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11420476" y="277177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11477626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11545888" y="2806701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11614151" y="28289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11676063" y="28749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Oval 228"/>
            <p:cNvSpPr>
              <a:spLocks noChangeArrowheads="1"/>
            </p:cNvSpPr>
            <p:nvPr/>
          </p:nvSpPr>
          <p:spPr bwMode="auto">
            <a:xfrm>
              <a:off x="10579101" y="2749551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Oval 229"/>
            <p:cNvSpPr>
              <a:spLocks noChangeArrowheads="1"/>
            </p:cNvSpPr>
            <p:nvPr/>
          </p:nvSpPr>
          <p:spPr bwMode="auto">
            <a:xfrm>
              <a:off x="10675938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Oval 230"/>
            <p:cNvSpPr>
              <a:spLocks noChangeArrowheads="1"/>
            </p:cNvSpPr>
            <p:nvPr/>
          </p:nvSpPr>
          <p:spPr bwMode="auto">
            <a:xfrm>
              <a:off x="10675938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10675938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32"/>
            <p:cNvSpPr>
              <a:spLocks/>
            </p:cNvSpPr>
            <p:nvPr/>
          </p:nvSpPr>
          <p:spPr bwMode="auto">
            <a:xfrm>
              <a:off x="10579101" y="251618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233"/>
            <p:cNvSpPr>
              <a:spLocks/>
            </p:cNvSpPr>
            <p:nvPr/>
          </p:nvSpPr>
          <p:spPr bwMode="auto">
            <a:xfrm>
              <a:off x="10579101" y="24939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34"/>
            <p:cNvSpPr>
              <a:spLocks/>
            </p:cNvSpPr>
            <p:nvPr/>
          </p:nvSpPr>
          <p:spPr bwMode="auto">
            <a:xfrm>
              <a:off x="10579101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35"/>
            <p:cNvSpPr>
              <a:spLocks/>
            </p:cNvSpPr>
            <p:nvPr/>
          </p:nvSpPr>
          <p:spPr bwMode="auto">
            <a:xfrm>
              <a:off x="10641013" y="2578101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36"/>
            <p:cNvSpPr>
              <a:spLocks/>
            </p:cNvSpPr>
            <p:nvPr/>
          </p:nvSpPr>
          <p:spPr bwMode="auto">
            <a:xfrm>
              <a:off x="10704513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37"/>
            <p:cNvSpPr>
              <a:spLocks/>
            </p:cNvSpPr>
            <p:nvPr/>
          </p:nvSpPr>
          <p:spPr bwMode="auto">
            <a:xfrm>
              <a:off x="10772776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38"/>
            <p:cNvSpPr>
              <a:spLocks/>
            </p:cNvSpPr>
            <p:nvPr/>
          </p:nvSpPr>
          <p:spPr bwMode="auto">
            <a:xfrm>
              <a:off x="10834688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39"/>
            <p:cNvSpPr>
              <a:spLocks/>
            </p:cNvSpPr>
            <p:nvPr/>
          </p:nvSpPr>
          <p:spPr bwMode="auto">
            <a:xfrm>
              <a:off x="10902951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40"/>
            <p:cNvSpPr>
              <a:spLocks/>
            </p:cNvSpPr>
            <p:nvPr/>
          </p:nvSpPr>
          <p:spPr bwMode="auto">
            <a:xfrm>
              <a:off x="10966451" y="249872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41"/>
            <p:cNvSpPr>
              <a:spLocks/>
            </p:cNvSpPr>
            <p:nvPr/>
          </p:nvSpPr>
          <p:spPr bwMode="auto">
            <a:xfrm>
              <a:off x="11028363" y="2493963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42"/>
            <p:cNvSpPr>
              <a:spLocks/>
            </p:cNvSpPr>
            <p:nvPr/>
          </p:nvSpPr>
          <p:spPr bwMode="auto">
            <a:xfrm>
              <a:off x="11090276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43"/>
            <p:cNvSpPr>
              <a:spLocks/>
            </p:cNvSpPr>
            <p:nvPr/>
          </p:nvSpPr>
          <p:spPr bwMode="auto">
            <a:xfrm>
              <a:off x="11158538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44"/>
            <p:cNvSpPr>
              <a:spLocks/>
            </p:cNvSpPr>
            <p:nvPr/>
          </p:nvSpPr>
          <p:spPr bwMode="auto">
            <a:xfrm>
              <a:off x="11244263" y="2493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45"/>
            <p:cNvSpPr>
              <a:spLocks/>
            </p:cNvSpPr>
            <p:nvPr/>
          </p:nvSpPr>
          <p:spPr bwMode="auto">
            <a:xfrm>
              <a:off x="11215688" y="2493963"/>
              <a:ext cx="34925" cy="557213"/>
            </a:xfrm>
            <a:custGeom>
              <a:avLst/>
              <a:gdLst>
                <a:gd name="T0" fmla="*/ 5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5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46"/>
            <p:cNvSpPr>
              <a:spLocks/>
            </p:cNvSpPr>
            <p:nvPr/>
          </p:nvSpPr>
          <p:spPr bwMode="auto">
            <a:xfrm>
              <a:off x="11283951" y="249872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47"/>
            <p:cNvSpPr>
              <a:spLocks/>
            </p:cNvSpPr>
            <p:nvPr/>
          </p:nvSpPr>
          <p:spPr bwMode="auto">
            <a:xfrm>
              <a:off x="11352213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48"/>
            <p:cNvSpPr>
              <a:spLocks/>
            </p:cNvSpPr>
            <p:nvPr/>
          </p:nvSpPr>
          <p:spPr bwMode="auto">
            <a:xfrm>
              <a:off x="11420476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49"/>
            <p:cNvSpPr>
              <a:spLocks/>
            </p:cNvSpPr>
            <p:nvPr/>
          </p:nvSpPr>
          <p:spPr bwMode="auto">
            <a:xfrm>
              <a:off x="11477626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50"/>
            <p:cNvSpPr>
              <a:spLocks/>
            </p:cNvSpPr>
            <p:nvPr/>
          </p:nvSpPr>
          <p:spPr bwMode="auto">
            <a:xfrm>
              <a:off x="11545888" y="255111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51"/>
            <p:cNvSpPr>
              <a:spLocks/>
            </p:cNvSpPr>
            <p:nvPr/>
          </p:nvSpPr>
          <p:spPr bwMode="auto">
            <a:xfrm>
              <a:off x="11614151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52"/>
            <p:cNvSpPr>
              <a:spLocks/>
            </p:cNvSpPr>
            <p:nvPr/>
          </p:nvSpPr>
          <p:spPr bwMode="auto">
            <a:xfrm>
              <a:off x="11676063" y="2619376"/>
              <a:ext cx="33338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Oval 253"/>
            <p:cNvSpPr>
              <a:spLocks noChangeArrowheads="1"/>
            </p:cNvSpPr>
            <p:nvPr/>
          </p:nvSpPr>
          <p:spPr bwMode="auto">
            <a:xfrm>
              <a:off x="10579101" y="2493963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254"/>
            <p:cNvSpPr>
              <a:spLocks noChangeArrowheads="1"/>
            </p:cNvSpPr>
            <p:nvPr/>
          </p:nvSpPr>
          <p:spPr bwMode="auto">
            <a:xfrm>
              <a:off x="10675938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Oval 255"/>
            <p:cNvSpPr>
              <a:spLocks noChangeArrowheads="1"/>
            </p:cNvSpPr>
            <p:nvPr/>
          </p:nvSpPr>
          <p:spPr bwMode="auto">
            <a:xfrm>
              <a:off x="10675938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56"/>
            <p:cNvSpPr>
              <a:spLocks/>
            </p:cNvSpPr>
            <p:nvPr/>
          </p:nvSpPr>
          <p:spPr bwMode="auto">
            <a:xfrm>
              <a:off x="10675938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57"/>
            <p:cNvSpPr>
              <a:spLocks/>
            </p:cNvSpPr>
            <p:nvPr/>
          </p:nvSpPr>
          <p:spPr bwMode="auto">
            <a:xfrm>
              <a:off x="10579101" y="226060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58"/>
            <p:cNvSpPr>
              <a:spLocks/>
            </p:cNvSpPr>
            <p:nvPr/>
          </p:nvSpPr>
          <p:spPr bwMode="auto">
            <a:xfrm>
              <a:off x="10579101" y="22383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59"/>
            <p:cNvSpPr>
              <a:spLocks/>
            </p:cNvSpPr>
            <p:nvPr/>
          </p:nvSpPr>
          <p:spPr bwMode="auto">
            <a:xfrm>
              <a:off x="10579101" y="2368551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60"/>
            <p:cNvSpPr>
              <a:spLocks/>
            </p:cNvSpPr>
            <p:nvPr/>
          </p:nvSpPr>
          <p:spPr bwMode="auto">
            <a:xfrm>
              <a:off x="10641013" y="2322513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61"/>
            <p:cNvSpPr>
              <a:spLocks/>
            </p:cNvSpPr>
            <p:nvPr/>
          </p:nvSpPr>
          <p:spPr bwMode="auto">
            <a:xfrm>
              <a:off x="10704513" y="2293938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62"/>
            <p:cNvSpPr>
              <a:spLocks/>
            </p:cNvSpPr>
            <p:nvPr/>
          </p:nvSpPr>
          <p:spPr bwMode="auto">
            <a:xfrm>
              <a:off x="10772776" y="2278063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63"/>
            <p:cNvSpPr>
              <a:spLocks/>
            </p:cNvSpPr>
            <p:nvPr/>
          </p:nvSpPr>
          <p:spPr bwMode="auto">
            <a:xfrm>
              <a:off x="10834688" y="2260601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64"/>
            <p:cNvSpPr>
              <a:spLocks/>
            </p:cNvSpPr>
            <p:nvPr/>
          </p:nvSpPr>
          <p:spPr bwMode="auto">
            <a:xfrm>
              <a:off x="10902951" y="2249488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65"/>
            <p:cNvSpPr>
              <a:spLocks/>
            </p:cNvSpPr>
            <p:nvPr/>
          </p:nvSpPr>
          <p:spPr bwMode="auto">
            <a:xfrm>
              <a:off x="10966451" y="2243138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66"/>
            <p:cNvSpPr>
              <a:spLocks/>
            </p:cNvSpPr>
            <p:nvPr/>
          </p:nvSpPr>
          <p:spPr bwMode="auto">
            <a:xfrm>
              <a:off x="11028363" y="2238376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67"/>
            <p:cNvSpPr>
              <a:spLocks/>
            </p:cNvSpPr>
            <p:nvPr/>
          </p:nvSpPr>
          <p:spPr bwMode="auto">
            <a:xfrm>
              <a:off x="11090276" y="223837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68"/>
            <p:cNvSpPr>
              <a:spLocks/>
            </p:cNvSpPr>
            <p:nvPr/>
          </p:nvSpPr>
          <p:spPr bwMode="auto">
            <a:xfrm>
              <a:off x="11158538" y="223837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69"/>
            <p:cNvSpPr>
              <a:spLocks/>
            </p:cNvSpPr>
            <p:nvPr/>
          </p:nvSpPr>
          <p:spPr bwMode="auto">
            <a:xfrm>
              <a:off x="11244263" y="2243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70"/>
            <p:cNvSpPr>
              <a:spLocks/>
            </p:cNvSpPr>
            <p:nvPr/>
          </p:nvSpPr>
          <p:spPr bwMode="auto">
            <a:xfrm>
              <a:off x="11215688" y="2243138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71"/>
            <p:cNvSpPr>
              <a:spLocks/>
            </p:cNvSpPr>
            <p:nvPr/>
          </p:nvSpPr>
          <p:spPr bwMode="auto">
            <a:xfrm>
              <a:off x="11283951" y="22431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72"/>
            <p:cNvSpPr>
              <a:spLocks/>
            </p:cNvSpPr>
            <p:nvPr/>
          </p:nvSpPr>
          <p:spPr bwMode="auto">
            <a:xfrm>
              <a:off x="11352213" y="2249488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73"/>
            <p:cNvSpPr>
              <a:spLocks/>
            </p:cNvSpPr>
            <p:nvPr/>
          </p:nvSpPr>
          <p:spPr bwMode="auto">
            <a:xfrm>
              <a:off x="11420476" y="2260601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74"/>
            <p:cNvSpPr>
              <a:spLocks/>
            </p:cNvSpPr>
            <p:nvPr/>
          </p:nvSpPr>
          <p:spPr bwMode="auto">
            <a:xfrm>
              <a:off x="11477626" y="22717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75"/>
            <p:cNvSpPr>
              <a:spLocks/>
            </p:cNvSpPr>
            <p:nvPr/>
          </p:nvSpPr>
          <p:spPr bwMode="auto">
            <a:xfrm>
              <a:off x="11545888" y="22939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76"/>
            <p:cNvSpPr>
              <a:spLocks/>
            </p:cNvSpPr>
            <p:nvPr/>
          </p:nvSpPr>
          <p:spPr bwMode="auto">
            <a:xfrm>
              <a:off x="11614151" y="2322513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77"/>
            <p:cNvSpPr>
              <a:spLocks/>
            </p:cNvSpPr>
            <p:nvPr/>
          </p:nvSpPr>
          <p:spPr bwMode="auto">
            <a:xfrm>
              <a:off x="11676063" y="2362201"/>
              <a:ext cx="33338" cy="301625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Oval 278"/>
            <p:cNvSpPr>
              <a:spLocks noChangeArrowheads="1"/>
            </p:cNvSpPr>
            <p:nvPr/>
          </p:nvSpPr>
          <p:spPr bwMode="auto">
            <a:xfrm>
              <a:off x="10579101" y="22383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Oval 279"/>
            <p:cNvSpPr>
              <a:spLocks noChangeArrowheads="1"/>
            </p:cNvSpPr>
            <p:nvPr/>
          </p:nvSpPr>
          <p:spPr bwMode="auto">
            <a:xfrm>
              <a:off x="10675938" y="23002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Oval 280"/>
            <p:cNvSpPr>
              <a:spLocks noChangeArrowheads="1"/>
            </p:cNvSpPr>
            <p:nvPr/>
          </p:nvSpPr>
          <p:spPr bwMode="auto">
            <a:xfrm>
              <a:off x="10675938" y="2271713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81"/>
            <p:cNvSpPr>
              <a:spLocks/>
            </p:cNvSpPr>
            <p:nvPr/>
          </p:nvSpPr>
          <p:spPr bwMode="auto">
            <a:xfrm>
              <a:off x="10675938" y="2271713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82"/>
            <p:cNvSpPr>
              <a:spLocks/>
            </p:cNvSpPr>
            <p:nvPr/>
          </p:nvSpPr>
          <p:spPr bwMode="auto">
            <a:xfrm>
              <a:off x="10579101" y="20050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83"/>
            <p:cNvSpPr>
              <a:spLocks/>
            </p:cNvSpPr>
            <p:nvPr/>
          </p:nvSpPr>
          <p:spPr bwMode="auto">
            <a:xfrm>
              <a:off x="10579101" y="19812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84"/>
            <p:cNvSpPr>
              <a:spLocks/>
            </p:cNvSpPr>
            <p:nvPr/>
          </p:nvSpPr>
          <p:spPr bwMode="auto">
            <a:xfrm>
              <a:off x="10579101" y="2112963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85"/>
            <p:cNvSpPr>
              <a:spLocks/>
            </p:cNvSpPr>
            <p:nvPr/>
          </p:nvSpPr>
          <p:spPr bwMode="auto">
            <a:xfrm>
              <a:off x="10641013" y="2066926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86"/>
            <p:cNvSpPr>
              <a:spLocks/>
            </p:cNvSpPr>
            <p:nvPr/>
          </p:nvSpPr>
          <p:spPr bwMode="auto">
            <a:xfrm>
              <a:off x="10704513" y="2038351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87"/>
            <p:cNvSpPr>
              <a:spLocks/>
            </p:cNvSpPr>
            <p:nvPr/>
          </p:nvSpPr>
          <p:spPr bwMode="auto">
            <a:xfrm>
              <a:off x="10772776" y="2022476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88"/>
            <p:cNvSpPr>
              <a:spLocks/>
            </p:cNvSpPr>
            <p:nvPr/>
          </p:nvSpPr>
          <p:spPr bwMode="auto">
            <a:xfrm>
              <a:off x="10834688" y="2005013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89"/>
            <p:cNvSpPr>
              <a:spLocks/>
            </p:cNvSpPr>
            <p:nvPr/>
          </p:nvSpPr>
          <p:spPr bwMode="auto">
            <a:xfrm>
              <a:off x="10902951" y="1993901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90"/>
            <p:cNvSpPr>
              <a:spLocks/>
            </p:cNvSpPr>
            <p:nvPr/>
          </p:nvSpPr>
          <p:spPr bwMode="auto">
            <a:xfrm>
              <a:off x="10966451" y="1987551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91"/>
            <p:cNvSpPr>
              <a:spLocks/>
            </p:cNvSpPr>
            <p:nvPr/>
          </p:nvSpPr>
          <p:spPr bwMode="auto">
            <a:xfrm>
              <a:off x="11028363" y="19812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92"/>
            <p:cNvSpPr>
              <a:spLocks/>
            </p:cNvSpPr>
            <p:nvPr/>
          </p:nvSpPr>
          <p:spPr bwMode="auto">
            <a:xfrm>
              <a:off x="11090276" y="198120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93"/>
            <p:cNvSpPr>
              <a:spLocks/>
            </p:cNvSpPr>
            <p:nvPr/>
          </p:nvSpPr>
          <p:spPr bwMode="auto">
            <a:xfrm>
              <a:off x="11158538" y="19812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94"/>
            <p:cNvSpPr>
              <a:spLocks/>
            </p:cNvSpPr>
            <p:nvPr/>
          </p:nvSpPr>
          <p:spPr bwMode="auto">
            <a:xfrm>
              <a:off x="11244263" y="1987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95"/>
            <p:cNvSpPr>
              <a:spLocks/>
            </p:cNvSpPr>
            <p:nvPr/>
          </p:nvSpPr>
          <p:spPr bwMode="auto">
            <a:xfrm>
              <a:off x="11215688" y="1987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96"/>
            <p:cNvSpPr>
              <a:spLocks/>
            </p:cNvSpPr>
            <p:nvPr/>
          </p:nvSpPr>
          <p:spPr bwMode="auto">
            <a:xfrm>
              <a:off x="11283951" y="19875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97"/>
            <p:cNvSpPr>
              <a:spLocks/>
            </p:cNvSpPr>
            <p:nvPr/>
          </p:nvSpPr>
          <p:spPr bwMode="auto">
            <a:xfrm>
              <a:off x="11352213" y="1993901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98"/>
            <p:cNvSpPr>
              <a:spLocks/>
            </p:cNvSpPr>
            <p:nvPr/>
          </p:nvSpPr>
          <p:spPr bwMode="auto">
            <a:xfrm>
              <a:off x="11420476" y="2005013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99"/>
            <p:cNvSpPr>
              <a:spLocks/>
            </p:cNvSpPr>
            <p:nvPr/>
          </p:nvSpPr>
          <p:spPr bwMode="auto">
            <a:xfrm>
              <a:off x="11477626" y="2016126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300"/>
            <p:cNvSpPr>
              <a:spLocks/>
            </p:cNvSpPr>
            <p:nvPr/>
          </p:nvSpPr>
          <p:spPr bwMode="auto">
            <a:xfrm>
              <a:off x="11545888" y="2038351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301"/>
            <p:cNvSpPr>
              <a:spLocks/>
            </p:cNvSpPr>
            <p:nvPr/>
          </p:nvSpPr>
          <p:spPr bwMode="auto">
            <a:xfrm>
              <a:off x="11614151" y="2066926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302"/>
            <p:cNvSpPr>
              <a:spLocks/>
            </p:cNvSpPr>
            <p:nvPr/>
          </p:nvSpPr>
          <p:spPr bwMode="auto">
            <a:xfrm>
              <a:off x="11676063" y="2106613"/>
              <a:ext cx="33338" cy="307975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Oval 303"/>
            <p:cNvSpPr>
              <a:spLocks noChangeArrowheads="1"/>
            </p:cNvSpPr>
            <p:nvPr/>
          </p:nvSpPr>
          <p:spPr bwMode="auto">
            <a:xfrm>
              <a:off x="10579101" y="19812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Oval 304"/>
            <p:cNvSpPr>
              <a:spLocks noChangeArrowheads="1"/>
            </p:cNvSpPr>
            <p:nvPr/>
          </p:nvSpPr>
          <p:spPr bwMode="auto">
            <a:xfrm>
              <a:off x="10675938" y="2044701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Oval 305"/>
            <p:cNvSpPr>
              <a:spLocks noChangeArrowheads="1"/>
            </p:cNvSpPr>
            <p:nvPr/>
          </p:nvSpPr>
          <p:spPr bwMode="auto">
            <a:xfrm>
              <a:off x="10675938" y="2016126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06"/>
            <p:cNvSpPr>
              <a:spLocks/>
            </p:cNvSpPr>
            <p:nvPr/>
          </p:nvSpPr>
          <p:spPr bwMode="auto">
            <a:xfrm>
              <a:off x="10675938" y="2016126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07"/>
            <p:cNvSpPr>
              <a:spLocks/>
            </p:cNvSpPr>
            <p:nvPr/>
          </p:nvSpPr>
          <p:spPr bwMode="auto">
            <a:xfrm>
              <a:off x="10579101" y="17494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08"/>
            <p:cNvSpPr>
              <a:spLocks/>
            </p:cNvSpPr>
            <p:nvPr/>
          </p:nvSpPr>
          <p:spPr bwMode="auto">
            <a:xfrm>
              <a:off x="10579101" y="17256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09"/>
            <p:cNvSpPr>
              <a:spLocks/>
            </p:cNvSpPr>
            <p:nvPr/>
          </p:nvSpPr>
          <p:spPr bwMode="auto">
            <a:xfrm>
              <a:off x="10579101" y="185737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10"/>
            <p:cNvSpPr>
              <a:spLocks/>
            </p:cNvSpPr>
            <p:nvPr/>
          </p:nvSpPr>
          <p:spPr bwMode="auto">
            <a:xfrm>
              <a:off x="10641013" y="1811338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11"/>
            <p:cNvSpPr>
              <a:spLocks/>
            </p:cNvSpPr>
            <p:nvPr/>
          </p:nvSpPr>
          <p:spPr bwMode="auto">
            <a:xfrm>
              <a:off x="10704513" y="1782763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12"/>
            <p:cNvSpPr>
              <a:spLocks/>
            </p:cNvSpPr>
            <p:nvPr/>
          </p:nvSpPr>
          <p:spPr bwMode="auto">
            <a:xfrm>
              <a:off x="10772776" y="176530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13"/>
            <p:cNvSpPr>
              <a:spLocks/>
            </p:cNvSpPr>
            <p:nvPr/>
          </p:nvSpPr>
          <p:spPr bwMode="auto">
            <a:xfrm>
              <a:off x="10834688" y="174942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14"/>
            <p:cNvSpPr>
              <a:spLocks/>
            </p:cNvSpPr>
            <p:nvPr/>
          </p:nvSpPr>
          <p:spPr bwMode="auto">
            <a:xfrm>
              <a:off x="10902951" y="1736726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15"/>
            <p:cNvSpPr>
              <a:spLocks/>
            </p:cNvSpPr>
            <p:nvPr/>
          </p:nvSpPr>
          <p:spPr bwMode="auto">
            <a:xfrm>
              <a:off x="10966451" y="173196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16"/>
            <p:cNvSpPr>
              <a:spLocks/>
            </p:cNvSpPr>
            <p:nvPr/>
          </p:nvSpPr>
          <p:spPr bwMode="auto">
            <a:xfrm>
              <a:off x="11028363" y="1725613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17"/>
            <p:cNvSpPr>
              <a:spLocks/>
            </p:cNvSpPr>
            <p:nvPr/>
          </p:nvSpPr>
          <p:spPr bwMode="auto">
            <a:xfrm>
              <a:off x="11090276" y="17256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18"/>
            <p:cNvSpPr>
              <a:spLocks/>
            </p:cNvSpPr>
            <p:nvPr/>
          </p:nvSpPr>
          <p:spPr bwMode="auto">
            <a:xfrm>
              <a:off x="11158538" y="17256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19"/>
            <p:cNvSpPr>
              <a:spLocks/>
            </p:cNvSpPr>
            <p:nvPr/>
          </p:nvSpPr>
          <p:spPr bwMode="auto">
            <a:xfrm>
              <a:off x="11244263" y="1731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20"/>
            <p:cNvSpPr>
              <a:spLocks/>
            </p:cNvSpPr>
            <p:nvPr/>
          </p:nvSpPr>
          <p:spPr bwMode="auto">
            <a:xfrm>
              <a:off x="11215688" y="17319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21"/>
            <p:cNvSpPr>
              <a:spLocks/>
            </p:cNvSpPr>
            <p:nvPr/>
          </p:nvSpPr>
          <p:spPr bwMode="auto">
            <a:xfrm>
              <a:off x="11283951" y="17319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22"/>
            <p:cNvSpPr>
              <a:spLocks/>
            </p:cNvSpPr>
            <p:nvPr/>
          </p:nvSpPr>
          <p:spPr bwMode="auto">
            <a:xfrm>
              <a:off x="11352213" y="1736726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23"/>
            <p:cNvSpPr>
              <a:spLocks/>
            </p:cNvSpPr>
            <p:nvPr/>
          </p:nvSpPr>
          <p:spPr bwMode="auto">
            <a:xfrm>
              <a:off x="11420476" y="174942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24"/>
            <p:cNvSpPr>
              <a:spLocks/>
            </p:cNvSpPr>
            <p:nvPr/>
          </p:nvSpPr>
          <p:spPr bwMode="auto">
            <a:xfrm>
              <a:off x="11477626" y="1760538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25"/>
            <p:cNvSpPr>
              <a:spLocks/>
            </p:cNvSpPr>
            <p:nvPr/>
          </p:nvSpPr>
          <p:spPr bwMode="auto">
            <a:xfrm>
              <a:off x="11545888" y="178276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26"/>
            <p:cNvSpPr>
              <a:spLocks/>
            </p:cNvSpPr>
            <p:nvPr/>
          </p:nvSpPr>
          <p:spPr bwMode="auto">
            <a:xfrm>
              <a:off x="11614151" y="1811338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27"/>
            <p:cNvSpPr>
              <a:spLocks/>
            </p:cNvSpPr>
            <p:nvPr/>
          </p:nvSpPr>
          <p:spPr bwMode="auto">
            <a:xfrm>
              <a:off x="11676063" y="1851026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328"/>
            <p:cNvSpPr>
              <a:spLocks noChangeArrowheads="1"/>
            </p:cNvSpPr>
            <p:nvPr/>
          </p:nvSpPr>
          <p:spPr bwMode="auto">
            <a:xfrm>
              <a:off x="10579101" y="17256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329"/>
            <p:cNvSpPr>
              <a:spLocks noChangeArrowheads="1"/>
            </p:cNvSpPr>
            <p:nvPr/>
          </p:nvSpPr>
          <p:spPr bwMode="auto">
            <a:xfrm>
              <a:off x="10675938" y="1789113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330"/>
            <p:cNvSpPr>
              <a:spLocks noChangeArrowheads="1"/>
            </p:cNvSpPr>
            <p:nvPr/>
          </p:nvSpPr>
          <p:spPr bwMode="auto">
            <a:xfrm>
              <a:off x="10675938" y="1760538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31"/>
            <p:cNvSpPr>
              <a:spLocks/>
            </p:cNvSpPr>
            <p:nvPr/>
          </p:nvSpPr>
          <p:spPr bwMode="auto">
            <a:xfrm>
              <a:off x="10675938" y="1760538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32"/>
            <p:cNvSpPr>
              <a:spLocks/>
            </p:cNvSpPr>
            <p:nvPr/>
          </p:nvSpPr>
          <p:spPr bwMode="auto">
            <a:xfrm>
              <a:off x="10579101" y="1493838"/>
              <a:ext cx="1130300" cy="555625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33"/>
            <p:cNvSpPr>
              <a:spLocks/>
            </p:cNvSpPr>
            <p:nvPr/>
          </p:nvSpPr>
          <p:spPr bwMode="auto">
            <a:xfrm>
              <a:off x="10579101" y="147002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34"/>
            <p:cNvSpPr>
              <a:spLocks/>
            </p:cNvSpPr>
            <p:nvPr/>
          </p:nvSpPr>
          <p:spPr bwMode="auto">
            <a:xfrm>
              <a:off x="10579101" y="160178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35"/>
            <p:cNvSpPr>
              <a:spLocks/>
            </p:cNvSpPr>
            <p:nvPr/>
          </p:nvSpPr>
          <p:spPr bwMode="auto">
            <a:xfrm>
              <a:off x="10641013" y="1555751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36"/>
            <p:cNvSpPr>
              <a:spLocks/>
            </p:cNvSpPr>
            <p:nvPr/>
          </p:nvSpPr>
          <p:spPr bwMode="auto">
            <a:xfrm>
              <a:off x="10704513" y="1527176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37"/>
            <p:cNvSpPr>
              <a:spLocks/>
            </p:cNvSpPr>
            <p:nvPr/>
          </p:nvSpPr>
          <p:spPr bwMode="auto">
            <a:xfrm>
              <a:off x="10772776" y="15097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38"/>
            <p:cNvSpPr>
              <a:spLocks/>
            </p:cNvSpPr>
            <p:nvPr/>
          </p:nvSpPr>
          <p:spPr bwMode="auto">
            <a:xfrm>
              <a:off x="10834688" y="149383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39"/>
            <p:cNvSpPr>
              <a:spLocks/>
            </p:cNvSpPr>
            <p:nvPr/>
          </p:nvSpPr>
          <p:spPr bwMode="auto">
            <a:xfrm>
              <a:off x="10902951" y="1481138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40"/>
            <p:cNvSpPr>
              <a:spLocks/>
            </p:cNvSpPr>
            <p:nvPr/>
          </p:nvSpPr>
          <p:spPr bwMode="auto">
            <a:xfrm>
              <a:off x="10966451" y="147637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1"/>
            <p:cNvSpPr>
              <a:spLocks/>
            </p:cNvSpPr>
            <p:nvPr/>
          </p:nvSpPr>
          <p:spPr bwMode="auto">
            <a:xfrm>
              <a:off x="11028363" y="1470026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42"/>
            <p:cNvSpPr>
              <a:spLocks/>
            </p:cNvSpPr>
            <p:nvPr/>
          </p:nvSpPr>
          <p:spPr bwMode="auto">
            <a:xfrm>
              <a:off x="11090276" y="14700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43"/>
            <p:cNvSpPr>
              <a:spLocks/>
            </p:cNvSpPr>
            <p:nvPr/>
          </p:nvSpPr>
          <p:spPr bwMode="auto">
            <a:xfrm>
              <a:off x="11158538" y="14700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11244263" y="14763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45"/>
            <p:cNvSpPr>
              <a:spLocks/>
            </p:cNvSpPr>
            <p:nvPr/>
          </p:nvSpPr>
          <p:spPr bwMode="auto">
            <a:xfrm>
              <a:off x="11215688" y="14763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11283951" y="14763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47"/>
            <p:cNvSpPr>
              <a:spLocks/>
            </p:cNvSpPr>
            <p:nvPr/>
          </p:nvSpPr>
          <p:spPr bwMode="auto">
            <a:xfrm>
              <a:off x="11352213" y="1481138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48"/>
            <p:cNvSpPr>
              <a:spLocks/>
            </p:cNvSpPr>
            <p:nvPr/>
          </p:nvSpPr>
          <p:spPr bwMode="auto">
            <a:xfrm>
              <a:off x="11420476" y="149383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49"/>
            <p:cNvSpPr>
              <a:spLocks/>
            </p:cNvSpPr>
            <p:nvPr/>
          </p:nvSpPr>
          <p:spPr bwMode="auto">
            <a:xfrm>
              <a:off x="11477626" y="1509713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50"/>
            <p:cNvSpPr>
              <a:spLocks/>
            </p:cNvSpPr>
            <p:nvPr/>
          </p:nvSpPr>
          <p:spPr bwMode="auto">
            <a:xfrm>
              <a:off x="11545888" y="15271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51"/>
            <p:cNvSpPr>
              <a:spLocks/>
            </p:cNvSpPr>
            <p:nvPr/>
          </p:nvSpPr>
          <p:spPr bwMode="auto">
            <a:xfrm>
              <a:off x="11614151" y="1555751"/>
              <a:ext cx="28575" cy="385763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52"/>
            <p:cNvSpPr>
              <a:spLocks/>
            </p:cNvSpPr>
            <p:nvPr/>
          </p:nvSpPr>
          <p:spPr bwMode="auto">
            <a:xfrm>
              <a:off x="11676063" y="1595438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353"/>
            <p:cNvSpPr>
              <a:spLocks noChangeArrowheads="1"/>
            </p:cNvSpPr>
            <p:nvPr/>
          </p:nvSpPr>
          <p:spPr bwMode="auto">
            <a:xfrm>
              <a:off x="10579101" y="1470026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Oval 354"/>
            <p:cNvSpPr>
              <a:spLocks noChangeArrowheads="1"/>
            </p:cNvSpPr>
            <p:nvPr/>
          </p:nvSpPr>
          <p:spPr bwMode="auto">
            <a:xfrm>
              <a:off x="10675938" y="1533526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Oval 355"/>
            <p:cNvSpPr>
              <a:spLocks noChangeArrowheads="1"/>
            </p:cNvSpPr>
            <p:nvPr/>
          </p:nvSpPr>
          <p:spPr bwMode="auto">
            <a:xfrm>
              <a:off x="10675938" y="1504951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56"/>
            <p:cNvSpPr>
              <a:spLocks/>
            </p:cNvSpPr>
            <p:nvPr/>
          </p:nvSpPr>
          <p:spPr bwMode="auto">
            <a:xfrm>
              <a:off x="10675938" y="1504951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57"/>
            <p:cNvSpPr>
              <a:spLocks/>
            </p:cNvSpPr>
            <p:nvPr/>
          </p:nvSpPr>
          <p:spPr bwMode="auto">
            <a:xfrm>
              <a:off x="10579101" y="12366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58"/>
            <p:cNvSpPr>
              <a:spLocks/>
            </p:cNvSpPr>
            <p:nvPr/>
          </p:nvSpPr>
          <p:spPr bwMode="auto">
            <a:xfrm>
              <a:off x="10579101" y="12144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59"/>
            <p:cNvSpPr>
              <a:spLocks/>
            </p:cNvSpPr>
            <p:nvPr/>
          </p:nvSpPr>
          <p:spPr bwMode="auto">
            <a:xfrm>
              <a:off x="10579101" y="1344613"/>
              <a:ext cx="28575" cy="296863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60"/>
            <p:cNvSpPr>
              <a:spLocks/>
            </p:cNvSpPr>
            <p:nvPr/>
          </p:nvSpPr>
          <p:spPr bwMode="auto">
            <a:xfrm>
              <a:off x="10641013" y="1300163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61"/>
            <p:cNvSpPr>
              <a:spLocks/>
            </p:cNvSpPr>
            <p:nvPr/>
          </p:nvSpPr>
          <p:spPr bwMode="auto">
            <a:xfrm>
              <a:off x="10704513" y="12763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62"/>
            <p:cNvSpPr>
              <a:spLocks/>
            </p:cNvSpPr>
            <p:nvPr/>
          </p:nvSpPr>
          <p:spPr bwMode="auto">
            <a:xfrm>
              <a:off x="10772776" y="1254126"/>
              <a:ext cx="28575" cy="477838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63"/>
            <p:cNvSpPr>
              <a:spLocks/>
            </p:cNvSpPr>
            <p:nvPr/>
          </p:nvSpPr>
          <p:spPr bwMode="auto">
            <a:xfrm>
              <a:off x="10834688" y="1236663"/>
              <a:ext cx="34925" cy="512763"/>
            </a:xfrm>
            <a:custGeom>
              <a:avLst/>
              <a:gdLst>
                <a:gd name="T0" fmla="*/ 0 w 6"/>
                <a:gd name="T1" fmla="*/ 2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2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90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64"/>
            <p:cNvSpPr>
              <a:spLocks/>
            </p:cNvSpPr>
            <p:nvPr/>
          </p:nvSpPr>
          <p:spPr bwMode="auto">
            <a:xfrm>
              <a:off x="10902951" y="1231901"/>
              <a:ext cx="34925" cy="528638"/>
            </a:xfrm>
            <a:custGeom>
              <a:avLst/>
              <a:gdLst>
                <a:gd name="T0" fmla="*/ 0 w 6"/>
                <a:gd name="T1" fmla="*/ 0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2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65"/>
            <p:cNvSpPr>
              <a:spLocks/>
            </p:cNvSpPr>
            <p:nvPr/>
          </p:nvSpPr>
          <p:spPr bwMode="auto">
            <a:xfrm>
              <a:off x="10966451" y="12207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66"/>
            <p:cNvSpPr>
              <a:spLocks/>
            </p:cNvSpPr>
            <p:nvPr/>
          </p:nvSpPr>
          <p:spPr bwMode="auto">
            <a:xfrm>
              <a:off x="11028363" y="122078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6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67"/>
            <p:cNvSpPr>
              <a:spLocks/>
            </p:cNvSpPr>
            <p:nvPr/>
          </p:nvSpPr>
          <p:spPr bwMode="auto">
            <a:xfrm>
              <a:off x="11090276" y="12144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68"/>
            <p:cNvSpPr>
              <a:spLocks/>
            </p:cNvSpPr>
            <p:nvPr/>
          </p:nvSpPr>
          <p:spPr bwMode="auto">
            <a:xfrm>
              <a:off x="11158538" y="12144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69"/>
            <p:cNvSpPr>
              <a:spLocks/>
            </p:cNvSpPr>
            <p:nvPr/>
          </p:nvSpPr>
          <p:spPr bwMode="auto">
            <a:xfrm>
              <a:off x="11244263" y="122078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70"/>
            <p:cNvSpPr>
              <a:spLocks/>
            </p:cNvSpPr>
            <p:nvPr/>
          </p:nvSpPr>
          <p:spPr bwMode="auto">
            <a:xfrm>
              <a:off x="11215688" y="122078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71"/>
            <p:cNvSpPr>
              <a:spLocks/>
            </p:cNvSpPr>
            <p:nvPr/>
          </p:nvSpPr>
          <p:spPr bwMode="auto">
            <a:xfrm>
              <a:off x="11283951" y="12207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72"/>
            <p:cNvSpPr>
              <a:spLocks/>
            </p:cNvSpPr>
            <p:nvPr/>
          </p:nvSpPr>
          <p:spPr bwMode="auto">
            <a:xfrm>
              <a:off x="11352213" y="12319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73"/>
            <p:cNvSpPr>
              <a:spLocks/>
            </p:cNvSpPr>
            <p:nvPr/>
          </p:nvSpPr>
          <p:spPr bwMode="auto">
            <a:xfrm>
              <a:off x="11420476" y="12366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4"/>
            <p:cNvSpPr>
              <a:spLocks/>
            </p:cNvSpPr>
            <p:nvPr/>
          </p:nvSpPr>
          <p:spPr bwMode="auto">
            <a:xfrm>
              <a:off x="11477626" y="12541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75"/>
            <p:cNvSpPr>
              <a:spLocks/>
            </p:cNvSpPr>
            <p:nvPr/>
          </p:nvSpPr>
          <p:spPr bwMode="auto">
            <a:xfrm>
              <a:off x="11545888" y="12715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76"/>
            <p:cNvSpPr>
              <a:spLocks/>
            </p:cNvSpPr>
            <p:nvPr/>
          </p:nvSpPr>
          <p:spPr bwMode="auto">
            <a:xfrm>
              <a:off x="11614151" y="13001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5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77"/>
            <p:cNvSpPr>
              <a:spLocks/>
            </p:cNvSpPr>
            <p:nvPr/>
          </p:nvSpPr>
          <p:spPr bwMode="auto">
            <a:xfrm>
              <a:off x="11676063" y="13446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0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Oval 378"/>
            <p:cNvSpPr>
              <a:spLocks noChangeArrowheads="1"/>
            </p:cNvSpPr>
            <p:nvPr/>
          </p:nvSpPr>
          <p:spPr bwMode="auto">
            <a:xfrm>
              <a:off x="10579101" y="121443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Oval 379"/>
            <p:cNvSpPr>
              <a:spLocks noChangeArrowheads="1"/>
            </p:cNvSpPr>
            <p:nvPr/>
          </p:nvSpPr>
          <p:spPr bwMode="auto">
            <a:xfrm>
              <a:off x="10675938" y="1276351"/>
              <a:ext cx="938213" cy="27940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Oval 380"/>
            <p:cNvSpPr>
              <a:spLocks noChangeArrowheads="1"/>
            </p:cNvSpPr>
            <p:nvPr/>
          </p:nvSpPr>
          <p:spPr bwMode="auto">
            <a:xfrm>
              <a:off x="10675938" y="1249363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81"/>
            <p:cNvSpPr>
              <a:spLocks/>
            </p:cNvSpPr>
            <p:nvPr/>
          </p:nvSpPr>
          <p:spPr bwMode="auto">
            <a:xfrm>
              <a:off x="10675938" y="1249363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Oval 382"/>
            <p:cNvSpPr>
              <a:spLocks noChangeArrowheads="1"/>
            </p:cNvSpPr>
            <p:nvPr/>
          </p:nvSpPr>
          <p:spPr bwMode="auto">
            <a:xfrm>
              <a:off x="89931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83"/>
            <p:cNvSpPr>
              <a:spLocks/>
            </p:cNvSpPr>
            <p:nvPr/>
          </p:nvSpPr>
          <p:spPr bwMode="auto">
            <a:xfrm>
              <a:off x="9090026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84"/>
            <p:cNvSpPr>
              <a:spLocks/>
            </p:cNvSpPr>
            <p:nvPr/>
          </p:nvSpPr>
          <p:spPr bwMode="auto">
            <a:xfrm>
              <a:off x="9090026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85"/>
            <p:cNvSpPr>
              <a:spLocks/>
            </p:cNvSpPr>
            <p:nvPr/>
          </p:nvSpPr>
          <p:spPr bwMode="auto">
            <a:xfrm>
              <a:off x="9090026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86"/>
            <p:cNvSpPr>
              <a:spLocks/>
            </p:cNvSpPr>
            <p:nvPr/>
          </p:nvSpPr>
          <p:spPr bwMode="auto">
            <a:xfrm>
              <a:off x="9153526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87"/>
            <p:cNvSpPr>
              <a:spLocks/>
            </p:cNvSpPr>
            <p:nvPr/>
          </p:nvSpPr>
          <p:spPr bwMode="auto">
            <a:xfrm>
              <a:off x="9215438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88"/>
            <p:cNvSpPr>
              <a:spLocks/>
            </p:cNvSpPr>
            <p:nvPr/>
          </p:nvSpPr>
          <p:spPr bwMode="auto">
            <a:xfrm>
              <a:off x="92837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89"/>
            <p:cNvSpPr>
              <a:spLocks/>
            </p:cNvSpPr>
            <p:nvPr/>
          </p:nvSpPr>
          <p:spPr bwMode="auto">
            <a:xfrm>
              <a:off x="9345613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90"/>
            <p:cNvSpPr>
              <a:spLocks/>
            </p:cNvSpPr>
            <p:nvPr/>
          </p:nvSpPr>
          <p:spPr bwMode="auto">
            <a:xfrm>
              <a:off x="9413876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91"/>
            <p:cNvSpPr>
              <a:spLocks/>
            </p:cNvSpPr>
            <p:nvPr/>
          </p:nvSpPr>
          <p:spPr bwMode="auto">
            <a:xfrm>
              <a:off x="94773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92"/>
            <p:cNvSpPr>
              <a:spLocks/>
            </p:cNvSpPr>
            <p:nvPr/>
          </p:nvSpPr>
          <p:spPr bwMode="auto">
            <a:xfrm>
              <a:off x="9545638" y="47958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93"/>
            <p:cNvSpPr>
              <a:spLocks/>
            </p:cNvSpPr>
            <p:nvPr/>
          </p:nvSpPr>
          <p:spPr bwMode="auto">
            <a:xfrm>
              <a:off x="9601201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94"/>
            <p:cNvSpPr>
              <a:spLocks/>
            </p:cNvSpPr>
            <p:nvPr/>
          </p:nvSpPr>
          <p:spPr bwMode="auto">
            <a:xfrm>
              <a:off x="9669463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95"/>
            <p:cNvSpPr>
              <a:spLocks/>
            </p:cNvSpPr>
            <p:nvPr/>
          </p:nvSpPr>
          <p:spPr bwMode="auto">
            <a:xfrm>
              <a:off x="9761538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96"/>
            <p:cNvSpPr>
              <a:spLocks/>
            </p:cNvSpPr>
            <p:nvPr/>
          </p:nvSpPr>
          <p:spPr bwMode="auto">
            <a:xfrm>
              <a:off x="9726613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97"/>
            <p:cNvSpPr>
              <a:spLocks/>
            </p:cNvSpPr>
            <p:nvPr/>
          </p:nvSpPr>
          <p:spPr bwMode="auto">
            <a:xfrm>
              <a:off x="9794876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98"/>
            <p:cNvSpPr>
              <a:spLocks/>
            </p:cNvSpPr>
            <p:nvPr/>
          </p:nvSpPr>
          <p:spPr bwMode="auto">
            <a:xfrm>
              <a:off x="9863138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99"/>
            <p:cNvSpPr>
              <a:spLocks/>
            </p:cNvSpPr>
            <p:nvPr/>
          </p:nvSpPr>
          <p:spPr bwMode="auto">
            <a:xfrm>
              <a:off x="9931401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00"/>
            <p:cNvSpPr>
              <a:spLocks/>
            </p:cNvSpPr>
            <p:nvPr/>
          </p:nvSpPr>
          <p:spPr bwMode="auto">
            <a:xfrm>
              <a:off x="9988551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1"/>
            <p:cNvSpPr>
              <a:spLocks/>
            </p:cNvSpPr>
            <p:nvPr/>
          </p:nvSpPr>
          <p:spPr bwMode="auto">
            <a:xfrm>
              <a:off x="10056813" y="4846638"/>
              <a:ext cx="33338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02"/>
            <p:cNvSpPr>
              <a:spLocks/>
            </p:cNvSpPr>
            <p:nvPr/>
          </p:nvSpPr>
          <p:spPr bwMode="auto">
            <a:xfrm>
              <a:off x="101250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03"/>
            <p:cNvSpPr>
              <a:spLocks/>
            </p:cNvSpPr>
            <p:nvPr/>
          </p:nvSpPr>
          <p:spPr bwMode="auto">
            <a:xfrm>
              <a:off x="10186988" y="4921251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Oval 404"/>
            <p:cNvSpPr>
              <a:spLocks noChangeArrowheads="1"/>
            </p:cNvSpPr>
            <p:nvPr/>
          </p:nvSpPr>
          <p:spPr bwMode="auto">
            <a:xfrm>
              <a:off x="9090026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Oval 405"/>
            <p:cNvSpPr>
              <a:spLocks noChangeArrowheads="1"/>
            </p:cNvSpPr>
            <p:nvPr/>
          </p:nvSpPr>
          <p:spPr bwMode="auto">
            <a:xfrm>
              <a:off x="9186863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Oval 407"/>
            <p:cNvSpPr>
              <a:spLocks noChangeArrowheads="1"/>
            </p:cNvSpPr>
            <p:nvPr/>
          </p:nvSpPr>
          <p:spPr bwMode="auto">
            <a:xfrm>
              <a:off x="9186863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08"/>
            <p:cNvSpPr>
              <a:spLocks/>
            </p:cNvSpPr>
            <p:nvPr/>
          </p:nvSpPr>
          <p:spPr bwMode="auto">
            <a:xfrm>
              <a:off x="9186863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09"/>
            <p:cNvSpPr>
              <a:spLocks/>
            </p:cNvSpPr>
            <p:nvPr/>
          </p:nvSpPr>
          <p:spPr bwMode="auto">
            <a:xfrm>
              <a:off x="9090025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10"/>
            <p:cNvSpPr>
              <a:spLocks/>
            </p:cNvSpPr>
            <p:nvPr/>
          </p:nvSpPr>
          <p:spPr bwMode="auto">
            <a:xfrm>
              <a:off x="9090025" y="453390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1"/>
            <p:cNvSpPr>
              <a:spLocks/>
            </p:cNvSpPr>
            <p:nvPr/>
          </p:nvSpPr>
          <p:spPr bwMode="auto">
            <a:xfrm>
              <a:off x="9090025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12"/>
            <p:cNvSpPr>
              <a:spLocks/>
            </p:cNvSpPr>
            <p:nvPr/>
          </p:nvSpPr>
          <p:spPr bwMode="auto">
            <a:xfrm>
              <a:off x="9153525" y="4619625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3"/>
            <p:cNvSpPr>
              <a:spLocks/>
            </p:cNvSpPr>
            <p:nvPr/>
          </p:nvSpPr>
          <p:spPr bwMode="auto">
            <a:xfrm>
              <a:off x="9215438" y="45974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4"/>
            <p:cNvSpPr>
              <a:spLocks/>
            </p:cNvSpPr>
            <p:nvPr/>
          </p:nvSpPr>
          <p:spPr bwMode="auto">
            <a:xfrm>
              <a:off x="92837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15"/>
            <p:cNvSpPr>
              <a:spLocks/>
            </p:cNvSpPr>
            <p:nvPr/>
          </p:nvSpPr>
          <p:spPr bwMode="auto">
            <a:xfrm>
              <a:off x="9345613" y="4562475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16"/>
            <p:cNvSpPr>
              <a:spLocks/>
            </p:cNvSpPr>
            <p:nvPr/>
          </p:nvSpPr>
          <p:spPr bwMode="auto">
            <a:xfrm>
              <a:off x="9413875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17"/>
            <p:cNvSpPr>
              <a:spLocks/>
            </p:cNvSpPr>
            <p:nvPr/>
          </p:nvSpPr>
          <p:spPr bwMode="auto">
            <a:xfrm>
              <a:off x="94773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18"/>
            <p:cNvSpPr>
              <a:spLocks/>
            </p:cNvSpPr>
            <p:nvPr/>
          </p:nvSpPr>
          <p:spPr bwMode="auto">
            <a:xfrm>
              <a:off x="9545638" y="4540250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19"/>
            <p:cNvSpPr>
              <a:spLocks/>
            </p:cNvSpPr>
            <p:nvPr/>
          </p:nvSpPr>
          <p:spPr bwMode="auto">
            <a:xfrm>
              <a:off x="9601200" y="4533900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20"/>
            <p:cNvSpPr>
              <a:spLocks/>
            </p:cNvSpPr>
            <p:nvPr/>
          </p:nvSpPr>
          <p:spPr bwMode="auto">
            <a:xfrm>
              <a:off x="9669463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1"/>
            <p:cNvSpPr>
              <a:spLocks/>
            </p:cNvSpPr>
            <p:nvPr/>
          </p:nvSpPr>
          <p:spPr bwMode="auto">
            <a:xfrm>
              <a:off x="9761538" y="4540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2"/>
            <p:cNvSpPr>
              <a:spLocks/>
            </p:cNvSpPr>
            <p:nvPr/>
          </p:nvSpPr>
          <p:spPr bwMode="auto">
            <a:xfrm>
              <a:off x="9726613" y="45402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3"/>
            <p:cNvSpPr>
              <a:spLocks/>
            </p:cNvSpPr>
            <p:nvPr/>
          </p:nvSpPr>
          <p:spPr bwMode="auto">
            <a:xfrm>
              <a:off x="9794875" y="4540250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4"/>
            <p:cNvSpPr>
              <a:spLocks/>
            </p:cNvSpPr>
            <p:nvPr/>
          </p:nvSpPr>
          <p:spPr bwMode="auto">
            <a:xfrm>
              <a:off x="9863138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25"/>
            <p:cNvSpPr>
              <a:spLocks/>
            </p:cNvSpPr>
            <p:nvPr/>
          </p:nvSpPr>
          <p:spPr bwMode="auto">
            <a:xfrm>
              <a:off x="9931400" y="4562475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26"/>
            <p:cNvSpPr>
              <a:spLocks/>
            </p:cNvSpPr>
            <p:nvPr/>
          </p:nvSpPr>
          <p:spPr bwMode="auto">
            <a:xfrm>
              <a:off x="9988550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27"/>
            <p:cNvSpPr>
              <a:spLocks/>
            </p:cNvSpPr>
            <p:nvPr/>
          </p:nvSpPr>
          <p:spPr bwMode="auto">
            <a:xfrm>
              <a:off x="10056813" y="4591050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28"/>
            <p:cNvSpPr>
              <a:spLocks/>
            </p:cNvSpPr>
            <p:nvPr/>
          </p:nvSpPr>
          <p:spPr bwMode="auto">
            <a:xfrm>
              <a:off x="101250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29"/>
            <p:cNvSpPr>
              <a:spLocks/>
            </p:cNvSpPr>
            <p:nvPr/>
          </p:nvSpPr>
          <p:spPr bwMode="auto">
            <a:xfrm>
              <a:off x="10186988" y="46656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Oval 430"/>
            <p:cNvSpPr>
              <a:spLocks noChangeArrowheads="1"/>
            </p:cNvSpPr>
            <p:nvPr/>
          </p:nvSpPr>
          <p:spPr bwMode="auto">
            <a:xfrm>
              <a:off x="9090025" y="4533900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Oval 431"/>
            <p:cNvSpPr>
              <a:spLocks noChangeArrowheads="1"/>
            </p:cNvSpPr>
            <p:nvPr/>
          </p:nvSpPr>
          <p:spPr bwMode="auto">
            <a:xfrm>
              <a:off x="9186863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Oval 432"/>
            <p:cNvSpPr>
              <a:spLocks noChangeArrowheads="1"/>
            </p:cNvSpPr>
            <p:nvPr/>
          </p:nvSpPr>
          <p:spPr bwMode="auto">
            <a:xfrm>
              <a:off x="9186863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3"/>
            <p:cNvSpPr>
              <a:spLocks/>
            </p:cNvSpPr>
            <p:nvPr/>
          </p:nvSpPr>
          <p:spPr bwMode="auto">
            <a:xfrm>
              <a:off x="9186863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4"/>
            <p:cNvSpPr>
              <a:spLocks/>
            </p:cNvSpPr>
            <p:nvPr/>
          </p:nvSpPr>
          <p:spPr bwMode="auto">
            <a:xfrm>
              <a:off x="9090025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35"/>
            <p:cNvSpPr>
              <a:spLocks/>
            </p:cNvSpPr>
            <p:nvPr/>
          </p:nvSpPr>
          <p:spPr bwMode="auto">
            <a:xfrm>
              <a:off x="9090025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36"/>
            <p:cNvSpPr>
              <a:spLocks/>
            </p:cNvSpPr>
            <p:nvPr/>
          </p:nvSpPr>
          <p:spPr bwMode="auto">
            <a:xfrm>
              <a:off x="9090025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37"/>
            <p:cNvSpPr>
              <a:spLocks/>
            </p:cNvSpPr>
            <p:nvPr/>
          </p:nvSpPr>
          <p:spPr bwMode="auto">
            <a:xfrm>
              <a:off x="9153525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38"/>
            <p:cNvSpPr>
              <a:spLocks/>
            </p:cNvSpPr>
            <p:nvPr/>
          </p:nvSpPr>
          <p:spPr bwMode="auto">
            <a:xfrm>
              <a:off x="9215438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39"/>
            <p:cNvSpPr>
              <a:spLocks/>
            </p:cNvSpPr>
            <p:nvPr/>
          </p:nvSpPr>
          <p:spPr bwMode="auto">
            <a:xfrm>
              <a:off x="92837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40"/>
            <p:cNvSpPr>
              <a:spLocks/>
            </p:cNvSpPr>
            <p:nvPr/>
          </p:nvSpPr>
          <p:spPr bwMode="auto">
            <a:xfrm>
              <a:off x="9345613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1"/>
            <p:cNvSpPr>
              <a:spLocks/>
            </p:cNvSpPr>
            <p:nvPr/>
          </p:nvSpPr>
          <p:spPr bwMode="auto">
            <a:xfrm>
              <a:off x="9413875" y="4295775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2"/>
            <p:cNvSpPr>
              <a:spLocks/>
            </p:cNvSpPr>
            <p:nvPr/>
          </p:nvSpPr>
          <p:spPr bwMode="auto">
            <a:xfrm>
              <a:off x="94773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43"/>
            <p:cNvSpPr>
              <a:spLocks/>
            </p:cNvSpPr>
            <p:nvPr/>
          </p:nvSpPr>
          <p:spPr bwMode="auto">
            <a:xfrm>
              <a:off x="9545638" y="4284663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4"/>
            <p:cNvSpPr>
              <a:spLocks/>
            </p:cNvSpPr>
            <p:nvPr/>
          </p:nvSpPr>
          <p:spPr bwMode="auto">
            <a:xfrm>
              <a:off x="9601200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45"/>
            <p:cNvSpPr>
              <a:spLocks/>
            </p:cNvSpPr>
            <p:nvPr/>
          </p:nvSpPr>
          <p:spPr bwMode="auto">
            <a:xfrm>
              <a:off x="966946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46"/>
            <p:cNvSpPr>
              <a:spLocks/>
            </p:cNvSpPr>
            <p:nvPr/>
          </p:nvSpPr>
          <p:spPr bwMode="auto">
            <a:xfrm>
              <a:off x="9761538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47"/>
            <p:cNvSpPr>
              <a:spLocks/>
            </p:cNvSpPr>
            <p:nvPr/>
          </p:nvSpPr>
          <p:spPr bwMode="auto">
            <a:xfrm>
              <a:off x="9726613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48"/>
            <p:cNvSpPr>
              <a:spLocks/>
            </p:cNvSpPr>
            <p:nvPr/>
          </p:nvSpPr>
          <p:spPr bwMode="auto">
            <a:xfrm>
              <a:off x="9794875" y="4289425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49"/>
            <p:cNvSpPr>
              <a:spLocks/>
            </p:cNvSpPr>
            <p:nvPr/>
          </p:nvSpPr>
          <p:spPr bwMode="auto">
            <a:xfrm>
              <a:off x="9863138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50"/>
            <p:cNvSpPr>
              <a:spLocks/>
            </p:cNvSpPr>
            <p:nvPr/>
          </p:nvSpPr>
          <p:spPr bwMode="auto">
            <a:xfrm>
              <a:off x="9931400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1"/>
            <p:cNvSpPr>
              <a:spLocks/>
            </p:cNvSpPr>
            <p:nvPr/>
          </p:nvSpPr>
          <p:spPr bwMode="auto">
            <a:xfrm>
              <a:off x="9988550" y="4318000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2"/>
            <p:cNvSpPr>
              <a:spLocks/>
            </p:cNvSpPr>
            <p:nvPr/>
          </p:nvSpPr>
          <p:spPr bwMode="auto">
            <a:xfrm>
              <a:off x="10056813" y="4335463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3"/>
            <p:cNvSpPr>
              <a:spLocks/>
            </p:cNvSpPr>
            <p:nvPr/>
          </p:nvSpPr>
          <p:spPr bwMode="auto">
            <a:xfrm>
              <a:off x="101250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4"/>
            <p:cNvSpPr>
              <a:spLocks/>
            </p:cNvSpPr>
            <p:nvPr/>
          </p:nvSpPr>
          <p:spPr bwMode="auto">
            <a:xfrm>
              <a:off x="10186988" y="4410075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455"/>
            <p:cNvSpPr>
              <a:spLocks noChangeArrowheads="1"/>
            </p:cNvSpPr>
            <p:nvPr/>
          </p:nvSpPr>
          <p:spPr bwMode="auto">
            <a:xfrm>
              <a:off x="9090025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456"/>
            <p:cNvSpPr>
              <a:spLocks noChangeArrowheads="1"/>
            </p:cNvSpPr>
            <p:nvPr/>
          </p:nvSpPr>
          <p:spPr bwMode="auto">
            <a:xfrm>
              <a:off x="9186863" y="4346575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457"/>
            <p:cNvSpPr>
              <a:spLocks noChangeArrowheads="1"/>
            </p:cNvSpPr>
            <p:nvPr/>
          </p:nvSpPr>
          <p:spPr bwMode="auto">
            <a:xfrm>
              <a:off x="9186863" y="431800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58"/>
            <p:cNvSpPr>
              <a:spLocks/>
            </p:cNvSpPr>
            <p:nvPr/>
          </p:nvSpPr>
          <p:spPr bwMode="auto">
            <a:xfrm>
              <a:off x="9186863" y="431800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59"/>
            <p:cNvSpPr>
              <a:spLocks/>
            </p:cNvSpPr>
            <p:nvPr/>
          </p:nvSpPr>
          <p:spPr bwMode="auto">
            <a:xfrm>
              <a:off x="9090025" y="404495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60"/>
            <p:cNvSpPr>
              <a:spLocks/>
            </p:cNvSpPr>
            <p:nvPr/>
          </p:nvSpPr>
          <p:spPr bwMode="auto">
            <a:xfrm>
              <a:off x="9090025" y="4029075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61"/>
            <p:cNvSpPr>
              <a:spLocks/>
            </p:cNvSpPr>
            <p:nvPr/>
          </p:nvSpPr>
          <p:spPr bwMode="auto">
            <a:xfrm>
              <a:off x="9090025" y="415290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62"/>
            <p:cNvSpPr>
              <a:spLocks/>
            </p:cNvSpPr>
            <p:nvPr/>
          </p:nvSpPr>
          <p:spPr bwMode="auto">
            <a:xfrm>
              <a:off x="9153525" y="4108450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63"/>
            <p:cNvSpPr>
              <a:spLocks/>
            </p:cNvSpPr>
            <p:nvPr/>
          </p:nvSpPr>
          <p:spPr bwMode="auto">
            <a:xfrm>
              <a:off x="9215438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64"/>
            <p:cNvSpPr>
              <a:spLocks/>
            </p:cNvSpPr>
            <p:nvPr/>
          </p:nvSpPr>
          <p:spPr bwMode="auto">
            <a:xfrm>
              <a:off x="9283700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65"/>
            <p:cNvSpPr>
              <a:spLocks/>
            </p:cNvSpPr>
            <p:nvPr/>
          </p:nvSpPr>
          <p:spPr bwMode="auto">
            <a:xfrm>
              <a:off x="9345613" y="405130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66"/>
            <p:cNvSpPr>
              <a:spLocks/>
            </p:cNvSpPr>
            <p:nvPr/>
          </p:nvSpPr>
          <p:spPr bwMode="auto">
            <a:xfrm>
              <a:off x="9413875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67"/>
            <p:cNvSpPr>
              <a:spLocks/>
            </p:cNvSpPr>
            <p:nvPr/>
          </p:nvSpPr>
          <p:spPr bwMode="auto">
            <a:xfrm>
              <a:off x="9477375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68"/>
            <p:cNvSpPr>
              <a:spLocks/>
            </p:cNvSpPr>
            <p:nvPr/>
          </p:nvSpPr>
          <p:spPr bwMode="auto">
            <a:xfrm>
              <a:off x="9545638" y="4029075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9"/>
            <p:cNvSpPr>
              <a:spLocks/>
            </p:cNvSpPr>
            <p:nvPr/>
          </p:nvSpPr>
          <p:spPr bwMode="auto">
            <a:xfrm>
              <a:off x="9601200" y="4029075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0"/>
            <p:cNvSpPr>
              <a:spLocks/>
            </p:cNvSpPr>
            <p:nvPr/>
          </p:nvSpPr>
          <p:spPr bwMode="auto">
            <a:xfrm>
              <a:off x="9669463" y="4029075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71"/>
            <p:cNvSpPr>
              <a:spLocks/>
            </p:cNvSpPr>
            <p:nvPr/>
          </p:nvSpPr>
          <p:spPr bwMode="auto">
            <a:xfrm>
              <a:off x="9761538" y="4029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72"/>
            <p:cNvSpPr>
              <a:spLocks/>
            </p:cNvSpPr>
            <p:nvPr/>
          </p:nvSpPr>
          <p:spPr bwMode="auto">
            <a:xfrm>
              <a:off x="9726613" y="4029075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73"/>
            <p:cNvSpPr>
              <a:spLocks/>
            </p:cNvSpPr>
            <p:nvPr/>
          </p:nvSpPr>
          <p:spPr bwMode="auto">
            <a:xfrm>
              <a:off x="9794875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74"/>
            <p:cNvSpPr>
              <a:spLocks/>
            </p:cNvSpPr>
            <p:nvPr/>
          </p:nvSpPr>
          <p:spPr bwMode="auto">
            <a:xfrm>
              <a:off x="9863138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75"/>
            <p:cNvSpPr>
              <a:spLocks/>
            </p:cNvSpPr>
            <p:nvPr/>
          </p:nvSpPr>
          <p:spPr bwMode="auto">
            <a:xfrm>
              <a:off x="9931400" y="405130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76"/>
            <p:cNvSpPr>
              <a:spLocks/>
            </p:cNvSpPr>
            <p:nvPr/>
          </p:nvSpPr>
          <p:spPr bwMode="auto">
            <a:xfrm>
              <a:off x="9988550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77"/>
            <p:cNvSpPr>
              <a:spLocks/>
            </p:cNvSpPr>
            <p:nvPr/>
          </p:nvSpPr>
          <p:spPr bwMode="auto">
            <a:xfrm>
              <a:off x="10056813" y="4079875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78"/>
            <p:cNvSpPr>
              <a:spLocks/>
            </p:cNvSpPr>
            <p:nvPr/>
          </p:nvSpPr>
          <p:spPr bwMode="auto">
            <a:xfrm>
              <a:off x="10125075" y="410845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79"/>
            <p:cNvSpPr>
              <a:spLocks/>
            </p:cNvSpPr>
            <p:nvPr/>
          </p:nvSpPr>
          <p:spPr bwMode="auto">
            <a:xfrm>
              <a:off x="10186988" y="415290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480"/>
            <p:cNvSpPr>
              <a:spLocks noChangeArrowheads="1"/>
            </p:cNvSpPr>
            <p:nvPr/>
          </p:nvSpPr>
          <p:spPr bwMode="auto">
            <a:xfrm>
              <a:off x="9090025" y="4029075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Oval 481"/>
            <p:cNvSpPr>
              <a:spLocks noChangeArrowheads="1"/>
            </p:cNvSpPr>
            <p:nvPr/>
          </p:nvSpPr>
          <p:spPr bwMode="auto">
            <a:xfrm>
              <a:off x="9186863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Oval 482"/>
            <p:cNvSpPr>
              <a:spLocks noChangeArrowheads="1"/>
            </p:cNvSpPr>
            <p:nvPr/>
          </p:nvSpPr>
          <p:spPr bwMode="auto">
            <a:xfrm>
              <a:off x="9186863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3"/>
            <p:cNvSpPr>
              <a:spLocks/>
            </p:cNvSpPr>
            <p:nvPr/>
          </p:nvSpPr>
          <p:spPr bwMode="auto">
            <a:xfrm>
              <a:off x="9186863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4"/>
            <p:cNvSpPr>
              <a:spLocks/>
            </p:cNvSpPr>
            <p:nvPr/>
          </p:nvSpPr>
          <p:spPr bwMode="auto">
            <a:xfrm>
              <a:off x="9090025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85"/>
            <p:cNvSpPr>
              <a:spLocks/>
            </p:cNvSpPr>
            <p:nvPr/>
          </p:nvSpPr>
          <p:spPr bwMode="auto">
            <a:xfrm>
              <a:off x="9090025" y="3771900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86"/>
            <p:cNvSpPr>
              <a:spLocks/>
            </p:cNvSpPr>
            <p:nvPr/>
          </p:nvSpPr>
          <p:spPr bwMode="auto">
            <a:xfrm>
              <a:off x="9090025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87"/>
            <p:cNvSpPr>
              <a:spLocks/>
            </p:cNvSpPr>
            <p:nvPr/>
          </p:nvSpPr>
          <p:spPr bwMode="auto">
            <a:xfrm>
              <a:off x="9153525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88"/>
            <p:cNvSpPr>
              <a:spLocks/>
            </p:cNvSpPr>
            <p:nvPr/>
          </p:nvSpPr>
          <p:spPr bwMode="auto">
            <a:xfrm>
              <a:off x="9215438" y="3829050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89"/>
            <p:cNvSpPr>
              <a:spLocks/>
            </p:cNvSpPr>
            <p:nvPr/>
          </p:nvSpPr>
          <p:spPr bwMode="auto">
            <a:xfrm>
              <a:off x="9283700" y="3806825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90"/>
            <p:cNvSpPr>
              <a:spLocks/>
            </p:cNvSpPr>
            <p:nvPr/>
          </p:nvSpPr>
          <p:spPr bwMode="auto">
            <a:xfrm>
              <a:off x="9345613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91"/>
            <p:cNvSpPr>
              <a:spLocks/>
            </p:cNvSpPr>
            <p:nvPr/>
          </p:nvSpPr>
          <p:spPr bwMode="auto">
            <a:xfrm>
              <a:off x="9413875" y="378460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92"/>
            <p:cNvSpPr>
              <a:spLocks/>
            </p:cNvSpPr>
            <p:nvPr/>
          </p:nvSpPr>
          <p:spPr bwMode="auto">
            <a:xfrm>
              <a:off x="9477375" y="3778250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93"/>
            <p:cNvSpPr>
              <a:spLocks/>
            </p:cNvSpPr>
            <p:nvPr/>
          </p:nvSpPr>
          <p:spPr bwMode="auto">
            <a:xfrm>
              <a:off x="9545638" y="3771900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94"/>
            <p:cNvSpPr>
              <a:spLocks/>
            </p:cNvSpPr>
            <p:nvPr/>
          </p:nvSpPr>
          <p:spPr bwMode="auto">
            <a:xfrm>
              <a:off x="9601200" y="3771900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495"/>
            <p:cNvSpPr>
              <a:spLocks/>
            </p:cNvSpPr>
            <p:nvPr/>
          </p:nvSpPr>
          <p:spPr bwMode="auto">
            <a:xfrm>
              <a:off x="9669463" y="3771900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496"/>
            <p:cNvSpPr>
              <a:spLocks/>
            </p:cNvSpPr>
            <p:nvPr/>
          </p:nvSpPr>
          <p:spPr bwMode="auto">
            <a:xfrm>
              <a:off x="9761538" y="3771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97"/>
            <p:cNvSpPr>
              <a:spLocks/>
            </p:cNvSpPr>
            <p:nvPr/>
          </p:nvSpPr>
          <p:spPr bwMode="auto">
            <a:xfrm>
              <a:off x="9726613" y="3771900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98"/>
            <p:cNvSpPr>
              <a:spLocks/>
            </p:cNvSpPr>
            <p:nvPr/>
          </p:nvSpPr>
          <p:spPr bwMode="auto">
            <a:xfrm>
              <a:off x="9794875" y="3778250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499"/>
            <p:cNvSpPr>
              <a:spLocks/>
            </p:cNvSpPr>
            <p:nvPr/>
          </p:nvSpPr>
          <p:spPr bwMode="auto">
            <a:xfrm>
              <a:off x="9863138" y="378460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00"/>
            <p:cNvSpPr>
              <a:spLocks/>
            </p:cNvSpPr>
            <p:nvPr/>
          </p:nvSpPr>
          <p:spPr bwMode="auto">
            <a:xfrm>
              <a:off x="9931400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1"/>
            <p:cNvSpPr>
              <a:spLocks/>
            </p:cNvSpPr>
            <p:nvPr/>
          </p:nvSpPr>
          <p:spPr bwMode="auto">
            <a:xfrm>
              <a:off x="9988550" y="3806825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2"/>
            <p:cNvSpPr>
              <a:spLocks/>
            </p:cNvSpPr>
            <p:nvPr/>
          </p:nvSpPr>
          <p:spPr bwMode="auto">
            <a:xfrm>
              <a:off x="10056813" y="3824288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3"/>
            <p:cNvSpPr>
              <a:spLocks/>
            </p:cNvSpPr>
            <p:nvPr/>
          </p:nvSpPr>
          <p:spPr bwMode="auto">
            <a:xfrm>
              <a:off x="10125075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4"/>
            <p:cNvSpPr>
              <a:spLocks/>
            </p:cNvSpPr>
            <p:nvPr/>
          </p:nvSpPr>
          <p:spPr bwMode="auto">
            <a:xfrm>
              <a:off x="10186988" y="3897313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Oval 505"/>
            <p:cNvSpPr>
              <a:spLocks noChangeArrowheads="1"/>
            </p:cNvSpPr>
            <p:nvPr/>
          </p:nvSpPr>
          <p:spPr bwMode="auto">
            <a:xfrm>
              <a:off x="9090025" y="3771900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Oval 506"/>
            <p:cNvSpPr>
              <a:spLocks noChangeArrowheads="1"/>
            </p:cNvSpPr>
            <p:nvPr/>
          </p:nvSpPr>
          <p:spPr bwMode="auto">
            <a:xfrm>
              <a:off x="9186863" y="383540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Oval 507"/>
            <p:cNvSpPr>
              <a:spLocks noChangeArrowheads="1"/>
            </p:cNvSpPr>
            <p:nvPr/>
          </p:nvSpPr>
          <p:spPr bwMode="auto">
            <a:xfrm>
              <a:off x="9186863" y="3806825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08"/>
            <p:cNvSpPr>
              <a:spLocks/>
            </p:cNvSpPr>
            <p:nvPr/>
          </p:nvSpPr>
          <p:spPr bwMode="auto">
            <a:xfrm>
              <a:off x="9186863" y="3806825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09"/>
            <p:cNvSpPr>
              <a:spLocks/>
            </p:cNvSpPr>
            <p:nvPr/>
          </p:nvSpPr>
          <p:spPr bwMode="auto">
            <a:xfrm>
              <a:off x="9090025" y="3533775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10"/>
            <p:cNvSpPr>
              <a:spLocks/>
            </p:cNvSpPr>
            <p:nvPr/>
          </p:nvSpPr>
          <p:spPr bwMode="auto">
            <a:xfrm>
              <a:off x="9090025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1"/>
            <p:cNvSpPr>
              <a:spLocks/>
            </p:cNvSpPr>
            <p:nvPr/>
          </p:nvSpPr>
          <p:spPr bwMode="auto">
            <a:xfrm>
              <a:off x="9090025" y="3641725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2"/>
            <p:cNvSpPr>
              <a:spLocks/>
            </p:cNvSpPr>
            <p:nvPr/>
          </p:nvSpPr>
          <p:spPr bwMode="auto">
            <a:xfrm>
              <a:off x="9153525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3"/>
            <p:cNvSpPr>
              <a:spLocks/>
            </p:cNvSpPr>
            <p:nvPr/>
          </p:nvSpPr>
          <p:spPr bwMode="auto">
            <a:xfrm>
              <a:off x="9215438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4"/>
            <p:cNvSpPr>
              <a:spLocks/>
            </p:cNvSpPr>
            <p:nvPr/>
          </p:nvSpPr>
          <p:spPr bwMode="auto">
            <a:xfrm>
              <a:off x="9283700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15"/>
            <p:cNvSpPr>
              <a:spLocks/>
            </p:cNvSpPr>
            <p:nvPr/>
          </p:nvSpPr>
          <p:spPr bwMode="auto">
            <a:xfrm>
              <a:off x="9345613" y="3540125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16"/>
            <p:cNvSpPr>
              <a:spLocks/>
            </p:cNvSpPr>
            <p:nvPr/>
          </p:nvSpPr>
          <p:spPr bwMode="auto">
            <a:xfrm>
              <a:off x="9413875" y="3527425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17"/>
            <p:cNvSpPr>
              <a:spLocks/>
            </p:cNvSpPr>
            <p:nvPr/>
          </p:nvSpPr>
          <p:spPr bwMode="auto">
            <a:xfrm>
              <a:off x="9477375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18"/>
            <p:cNvSpPr>
              <a:spLocks/>
            </p:cNvSpPr>
            <p:nvPr/>
          </p:nvSpPr>
          <p:spPr bwMode="auto">
            <a:xfrm>
              <a:off x="9545638" y="3516313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19"/>
            <p:cNvSpPr>
              <a:spLocks/>
            </p:cNvSpPr>
            <p:nvPr/>
          </p:nvSpPr>
          <p:spPr bwMode="auto">
            <a:xfrm>
              <a:off x="9601200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20"/>
            <p:cNvSpPr>
              <a:spLocks/>
            </p:cNvSpPr>
            <p:nvPr/>
          </p:nvSpPr>
          <p:spPr bwMode="auto">
            <a:xfrm>
              <a:off x="9669463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1"/>
            <p:cNvSpPr>
              <a:spLocks/>
            </p:cNvSpPr>
            <p:nvPr/>
          </p:nvSpPr>
          <p:spPr bwMode="auto">
            <a:xfrm>
              <a:off x="9761538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2"/>
            <p:cNvSpPr>
              <a:spLocks/>
            </p:cNvSpPr>
            <p:nvPr/>
          </p:nvSpPr>
          <p:spPr bwMode="auto">
            <a:xfrm>
              <a:off x="9726613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3"/>
            <p:cNvSpPr>
              <a:spLocks/>
            </p:cNvSpPr>
            <p:nvPr/>
          </p:nvSpPr>
          <p:spPr bwMode="auto">
            <a:xfrm>
              <a:off x="9794875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4"/>
            <p:cNvSpPr>
              <a:spLocks/>
            </p:cNvSpPr>
            <p:nvPr/>
          </p:nvSpPr>
          <p:spPr bwMode="auto">
            <a:xfrm>
              <a:off x="9863138" y="3527425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25"/>
            <p:cNvSpPr>
              <a:spLocks/>
            </p:cNvSpPr>
            <p:nvPr/>
          </p:nvSpPr>
          <p:spPr bwMode="auto">
            <a:xfrm>
              <a:off x="9931400" y="3540125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26"/>
            <p:cNvSpPr>
              <a:spLocks/>
            </p:cNvSpPr>
            <p:nvPr/>
          </p:nvSpPr>
          <p:spPr bwMode="auto">
            <a:xfrm>
              <a:off x="9988550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27"/>
            <p:cNvSpPr>
              <a:spLocks/>
            </p:cNvSpPr>
            <p:nvPr/>
          </p:nvSpPr>
          <p:spPr bwMode="auto">
            <a:xfrm>
              <a:off x="10056813" y="3568700"/>
              <a:ext cx="33338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28"/>
            <p:cNvSpPr>
              <a:spLocks/>
            </p:cNvSpPr>
            <p:nvPr/>
          </p:nvSpPr>
          <p:spPr bwMode="auto">
            <a:xfrm>
              <a:off x="10125075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29"/>
            <p:cNvSpPr>
              <a:spLocks/>
            </p:cNvSpPr>
            <p:nvPr/>
          </p:nvSpPr>
          <p:spPr bwMode="auto">
            <a:xfrm>
              <a:off x="10186988" y="3641725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Oval 530"/>
            <p:cNvSpPr>
              <a:spLocks noChangeArrowheads="1"/>
            </p:cNvSpPr>
            <p:nvPr/>
          </p:nvSpPr>
          <p:spPr bwMode="auto">
            <a:xfrm>
              <a:off x="9090025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Oval 531"/>
            <p:cNvSpPr>
              <a:spLocks noChangeArrowheads="1"/>
            </p:cNvSpPr>
            <p:nvPr/>
          </p:nvSpPr>
          <p:spPr bwMode="auto">
            <a:xfrm>
              <a:off x="9186863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Oval 532"/>
            <p:cNvSpPr>
              <a:spLocks noChangeArrowheads="1"/>
            </p:cNvSpPr>
            <p:nvPr/>
          </p:nvSpPr>
          <p:spPr bwMode="auto">
            <a:xfrm>
              <a:off x="9186863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3"/>
            <p:cNvSpPr>
              <a:spLocks/>
            </p:cNvSpPr>
            <p:nvPr/>
          </p:nvSpPr>
          <p:spPr bwMode="auto">
            <a:xfrm>
              <a:off x="9186863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4"/>
            <p:cNvSpPr>
              <a:spLocks/>
            </p:cNvSpPr>
            <p:nvPr/>
          </p:nvSpPr>
          <p:spPr bwMode="auto">
            <a:xfrm>
              <a:off x="9090025" y="32781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35"/>
            <p:cNvSpPr>
              <a:spLocks/>
            </p:cNvSpPr>
            <p:nvPr/>
          </p:nvSpPr>
          <p:spPr bwMode="auto">
            <a:xfrm>
              <a:off x="9090025" y="3260725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36"/>
            <p:cNvSpPr>
              <a:spLocks/>
            </p:cNvSpPr>
            <p:nvPr/>
          </p:nvSpPr>
          <p:spPr bwMode="auto">
            <a:xfrm>
              <a:off x="9090025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37"/>
            <p:cNvSpPr>
              <a:spLocks/>
            </p:cNvSpPr>
            <p:nvPr/>
          </p:nvSpPr>
          <p:spPr bwMode="auto">
            <a:xfrm>
              <a:off x="9153525" y="3340100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38"/>
            <p:cNvSpPr>
              <a:spLocks/>
            </p:cNvSpPr>
            <p:nvPr/>
          </p:nvSpPr>
          <p:spPr bwMode="auto">
            <a:xfrm>
              <a:off x="9215438" y="3317875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39"/>
            <p:cNvSpPr>
              <a:spLocks/>
            </p:cNvSpPr>
            <p:nvPr/>
          </p:nvSpPr>
          <p:spPr bwMode="auto">
            <a:xfrm>
              <a:off x="9283700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40"/>
            <p:cNvSpPr>
              <a:spLocks/>
            </p:cNvSpPr>
            <p:nvPr/>
          </p:nvSpPr>
          <p:spPr bwMode="auto">
            <a:xfrm>
              <a:off x="9345613" y="328295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41"/>
            <p:cNvSpPr>
              <a:spLocks/>
            </p:cNvSpPr>
            <p:nvPr/>
          </p:nvSpPr>
          <p:spPr bwMode="auto">
            <a:xfrm>
              <a:off x="9413875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42"/>
            <p:cNvSpPr>
              <a:spLocks/>
            </p:cNvSpPr>
            <p:nvPr/>
          </p:nvSpPr>
          <p:spPr bwMode="auto">
            <a:xfrm>
              <a:off x="9477375" y="3267075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43"/>
            <p:cNvSpPr>
              <a:spLocks/>
            </p:cNvSpPr>
            <p:nvPr/>
          </p:nvSpPr>
          <p:spPr bwMode="auto">
            <a:xfrm>
              <a:off x="9545638" y="3260725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44"/>
            <p:cNvSpPr>
              <a:spLocks/>
            </p:cNvSpPr>
            <p:nvPr/>
          </p:nvSpPr>
          <p:spPr bwMode="auto">
            <a:xfrm>
              <a:off x="9601200" y="3260725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45"/>
            <p:cNvSpPr>
              <a:spLocks/>
            </p:cNvSpPr>
            <p:nvPr/>
          </p:nvSpPr>
          <p:spPr bwMode="auto">
            <a:xfrm>
              <a:off x="9669463" y="3260725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46"/>
            <p:cNvSpPr>
              <a:spLocks/>
            </p:cNvSpPr>
            <p:nvPr/>
          </p:nvSpPr>
          <p:spPr bwMode="auto">
            <a:xfrm>
              <a:off x="9761538" y="3260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47"/>
            <p:cNvSpPr>
              <a:spLocks/>
            </p:cNvSpPr>
            <p:nvPr/>
          </p:nvSpPr>
          <p:spPr bwMode="auto">
            <a:xfrm>
              <a:off x="9726613" y="3260725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48"/>
            <p:cNvSpPr>
              <a:spLocks/>
            </p:cNvSpPr>
            <p:nvPr/>
          </p:nvSpPr>
          <p:spPr bwMode="auto">
            <a:xfrm>
              <a:off x="9794875" y="3267075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49"/>
            <p:cNvSpPr>
              <a:spLocks/>
            </p:cNvSpPr>
            <p:nvPr/>
          </p:nvSpPr>
          <p:spPr bwMode="auto">
            <a:xfrm>
              <a:off x="9863138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50"/>
            <p:cNvSpPr>
              <a:spLocks/>
            </p:cNvSpPr>
            <p:nvPr/>
          </p:nvSpPr>
          <p:spPr bwMode="auto">
            <a:xfrm>
              <a:off x="9931400" y="328295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51"/>
            <p:cNvSpPr>
              <a:spLocks/>
            </p:cNvSpPr>
            <p:nvPr/>
          </p:nvSpPr>
          <p:spPr bwMode="auto">
            <a:xfrm>
              <a:off x="9988550" y="3295650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52"/>
            <p:cNvSpPr>
              <a:spLocks/>
            </p:cNvSpPr>
            <p:nvPr/>
          </p:nvSpPr>
          <p:spPr bwMode="auto">
            <a:xfrm>
              <a:off x="10056813" y="3317875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553"/>
            <p:cNvSpPr>
              <a:spLocks/>
            </p:cNvSpPr>
            <p:nvPr/>
          </p:nvSpPr>
          <p:spPr bwMode="auto">
            <a:xfrm>
              <a:off x="10125075" y="334010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554"/>
            <p:cNvSpPr>
              <a:spLocks/>
            </p:cNvSpPr>
            <p:nvPr/>
          </p:nvSpPr>
          <p:spPr bwMode="auto">
            <a:xfrm>
              <a:off x="10186988" y="3386138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55"/>
            <p:cNvSpPr>
              <a:spLocks noChangeArrowheads="1"/>
            </p:cNvSpPr>
            <p:nvPr/>
          </p:nvSpPr>
          <p:spPr bwMode="auto">
            <a:xfrm>
              <a:off x="9090025" y="3260725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Oval 556"/>
            <p:cNvSpPr>
              <a:spLocks noChangeArrowheads="1"/>
            </p:cNvSpPr>
            <p:nvPr/>
          </p:nvSpPr>
          <p:spPr bwMode="auto">
            <a:xfrm>
              <a:off x="9186863" y="3324225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Oval 557"/>
            <p:cNvSpPr>
              <a:spLocks noChangeArrowheads="1"/>
            </p:cNvSpPr>
            <p:nvPr/>
          </p:nvSpPr>
          <p:spPr bwMode="auto">
            <a:xfrm>
              <a:off x="9186863" y="329565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58"/>
            <p:cNvSpPr>
              <a:spLocks/>
            </p:cNvSpPr>
            <p:nvPr/>
          </p:nvSpPr>
          <p:spPr bwMode="auto">
            <a:xfrm>
              <a:off x="9186863" y="329565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59"/>
            <p:cNvSpPr>
              <a:spLocks/>
            </p:cNvSpPr>
            <p:nvPr/>
          </p:nvSpPr>
          <p:spPr bwMode="auto">
            <a:xfrm>
              <a:off x="9090025" y="3027363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60"/>
            <p:cNvSpPr>
              <a:spLocks/>
            </p:cNvSpPr>
            <p:nvPr/>
          </p:nvSpPr>
          <p:spPr bwMode="auto">
            <a:xfrm>
              <a:off x="9090025" y="300513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61"/>
            <p:cNvSpPr>
              <a:spLocks/>
            </p:cNvSpPr>
            <p:nvPr/>
          </p:nvSpPr>
          <p:spPr bwMode="auto">
            <a:xfrm>
              <a:off x="9090025" y="313055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62"/>
            <p:cNvSpPr>
              <a:spLocks/>
            </p:cNvSpPr>
            <p:nvPr/>
          </p:nvSpPr>
          <p:spPr bwMode="auto">
            <a:xfrm>
              <a:off x="9153525" y="3084513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63"/>
            <p:cNvSpPr>
              <a:spLocks/>
            </p:cNvSpPr>
            <p:nvPr/>
          </p:nvSpPr>
          <p:spPr bwMode="auto">
            <a:xfrm>
              <a:off x="9215438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64"/>
            <p:cNvSpPr>
              <a:spLocks/>
            </p:cNvSpPr>
            <p:nvPr/>
          </p:nvSpPr>
          <p:spPr bwMode="auto">
            <a:xfrm>
              <a:off x="9283700" y="3044825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65"/>
            <p:cNvSpPr>
              <a:spLocks/>
            </p:cNvSpPr>
            <p:nvPr/>
          </p:nvSpPr>
          <p:spPr bwMode="auto">
            <a:xfrm>
              <a:off x="9345613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66"/>
            <p:cNvSpPr>
              <a:spLocks/>
            </p:cNvSpPr>
            <p:nvPr/>
          </p:nvSpPr>
          <p:spPr bwMode="auto">
            <a:xfrm>
              <a:off x="9413875" y="301625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67"/>
            <p:cNvSpPr>
              <a:spLocks/>
            </p:cNvSpPr>
            <p:nvPr/>
          </p:nvSpPr>
          <p:spPr bwMode="auto">
            <a:xfrm>
              <a:off x="9477375" y="3011488"/>
              <a:ext cx="28575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68"/>
            <p:cNvSpPr>
              <a:spLocks/>
            </p:cNvSpPr>
            <p:nvPr/>
          </p:nvSpPr>
          <p:spPr bwMode="auto">
            <a:xfrm>
              <a:off x="9545638" y="30051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69"/>
            <p:cNvSpPr>
              <a:spLocks/>
            </p:cNvSpPr>
            <p:nvPr/>
          </p:nvSpPr>
          <p:spPr bwMode="auto">
            <a:xfrm>
              <a:off x="9601200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70"/>
            <p:cNvSpPr>
              <a:spLocks/>
            </p:cNvSpPr>
            <p:nvPr/>
          </p:nvSpPr>
          <p:spPr bwMode="auto">
            <a:xfrm>
              <a:off x="9669463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71"/>
            <p:cNvSpPr>
              <a:spLocks/>
            </p:cNvSpPr>
            <p:nvPr/>
          </p:nvSpPr>
          <p:spPr bwMode="auto">
            <a:xfrm>
              <a:off x="9761538" y="3005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72"/>
            <p:cNvSpPr>
              <a:spLocks/>
            </p:cNvSpPr>
            <p:nvPr/>
          </p:nvSpPr>
          <p:spPr bwMode="auto">
            <a:xfrm>
              <a:off x="9726613" y="30051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73"/>
            <p:cNvSpPr>
              <a:spLocks/>
            </p:cNvSpPr>
            <p:nvPr/>
          </p:nvSpPr>
          <p:spPr bwMode="auto">
            <a:xfrm>
              <a:off x="9794875" y="3011488"/>
              <a:ext cx="34925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4"/>
            <p:cNvSpPr>
              <a:spLocks/>
            </p:cNvSpPr>
            <p:nvPr/>
          </p:nvSpPr>
          <p:spPr bwMode="auto">
            <a:xfrm>
              <a:off x="9863138" y="301625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75"/>
            <p:cNvSpPr>
              <a:spLocks/>
            </p:cNvSpPr>
            <p:nvPr/>
          </p:nvSpPr>
          <p:spPr bwMode="auto">
            <a:xfrm>
              <a:off x="9931400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76"/>
            <p:cNvSpPr>
              <a:spLocks/>
            </p:cNvSpPr>
            <p:nvPr/>
          </p:nvSpPr>
          <p:spPr bwMode="auto">
            <a:xfrm>
              <a:off x="9988550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77"/>
            <p:cNvSpPr>
              <a:spLocks/>
            </p:cNvSpPr>
            <p:nvPr/>
          </p:nvSpPr>
          <p:spPr bwMode="auto">
            <a:xfrm>
              <a:off x="10056813" y="3062288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78"/>
            <p:cNvSpPr>
              <a:spLocks/>
            </p:cNvSpPr>
            <p:nvPr/>
          </p:nvSpPr>
          <p:spPr bwMode="auto">
            <a:xfrm>
              <a:off x="10125075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79"/>
            <p:cNvSpPr>
              <a:spLocks/>
            </p:cNvSpPr>
            <p:nvPr/>
          </p:nvSpPr>
          <p:spPr bwMode="auto">
            <a:xfrm>
              <a:off x="10186988" y="313055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Oval 580"/>
            <p:cNvSpPr>
              <a:spLocks noChangeArrowheads="1"/>
            </p:cNvSpPr>
            <p:nvPr/>
          </p:nvSpPr>
          <p:spPr bwMode="auto">
            <a:xfrm>
              <a:off x="9090025" y="3005138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Oval 581"/>
            <p:cNvSpPr>
              <a:spLocks noChangeArrowheads="1"/>
            </p:cNvSpPr>
            <p:nvPr/>
          </p:nvSpPr>
          <p:spPr bwMode="auto">
            <a:xfrm>
              <a:off x="9186863" y="306705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Oval 582"/>
            <p:cNvSpPr>
              <a:spLocks noChangeArrowheads="1"/>
            </p:cNvSpPr>
            <p:nvPr/>
          </p:nvSpPr>
          <p:spPr bwMode="auto">
            <a:xfrm>
              <a:off x="9186863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83"/>
            <p:cNvSpPr>
              <a:spLocks/>
            </p:cNvSpPr>
            <p:nvPr/>
          </p:nvSpPr>
          <p:spPr bwMode="auto">
            <a:xfrm>
              <a:off x="9186863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84"/>
            <p:cNvSpPr>
              <a:spLocks/>
            </p:cNvSpPr>
            <p:nvPr/>
          </p:nvSpPr>
          <p:spPr bwMode="auto">
            <a:xfrm>
              <a:off x="9090025" y="2771775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5"/>
            <p:cNvSpPr>
              <a:spLocks/>
            </p:cNvSpPr>
            <p:nvPr/>
          </p:nvSpPr>
          <p:spPr bwMode="auto">
            <a:xfrm>
              <a:off x="9090025" y="2749550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86"/>
            <p:cNvSpPr>
              <a:spLocks/>
            </p:cNvSpPr>
            <p:nvPr/>
          </p:nvSpPr>
          <p:spPr bwMode="auto">
            <a:xfrm>
              <a:off x="9090025" y="2879725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87"/>
            <p:cNvSpPr>
              <a:spLocks/>
            </p:cNvSpPr>
            <p:nvPr/>
          </p:nvSpPr>
          <p:spPr bwMode="auto">
            <a:xfrm>
              <a:off x="9153525" y="2835275"/>
              <a:ext cx="33338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88"/>
            <p:cNvSpPr>
              <a:spLocks/>
            </p:cNvSpPr>
            <p:nvPr/>
          </p:nvSpPr>
          <p:spPr bwMode="auto">
            <a:xfrm>
              <a:off x="9215438" y="28067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89"/>
            <p:cNvSpPr>
              <a:spLocks/>
            </p:cNvSpPr>
            <p:nvPr/>
          </p:nvSpPr>
          <p:spPr bwMode="auto">
            <a:xfrm>
              <a:off x="9283700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90"/>
            <p:cNvSpPr>
              <a:spLocks/>
            </p:cNvSpPr>
            <p:nvPr/>
          </p:nvSpPr>
          <p:spPr bwMode="auto">
            <a:xfrm>
              <a:off x="9345613" y="2771775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91"/>
            <p:cNvSpPr>
              <a:spLocks/>
            </p:cNvSpPr>
            <p:nvPr/>
          </p:nvSpPr>
          <p:spPr bwMode="auto">
            <a:xfrm>
              <a:off x="9413875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92"/>
            <p:cNvSpPr>
              <a:spLocks/>
            </p:cNvSpPr>
            <p:nvPr/>
          </p:nvSpPr>
          <p:spPr bwMode="auto">
            <a:xfrm>
              <a:off x="9477375" y="2754313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93"/>
            <p:cNvSpPr>
              <a:spLocks/>
            </p:cNvSpPr>
            <p:nvPr/>
          </p:nvSpPr>
          <p:spPr bwMode="auto">
            <a:xfrm>
              <a:off x="9545638" y="2749550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94"/>
            <p:cNvSpPr>
              <a:spLocks/>
            </p:cNvSpPr>
            <p:nvPr/>
          </p:nvSpPr>
          <p:spPr bwMode="auto">
            <a:xfrm>
              <a:off x="9601200" y="2749550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95"/>
            <p:cNvSpPr>
              <a:spLocks/>
            </p:cNvSpPr>
            <p:nvPr/>
          </p:nvSpPr>
          <p:spPr bwMode="auto">
            <a:xfrm>
              <a:off x="9669463" y="274955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96"/>
            <p:cNvSpPr>
              <a:spLocks/>
            </p:cNvSpPr>
            <p:nvPr/>
          </p:nvSpPr>
          <p:spPr bwMode="auto">
            <a:xfrm>
              <a:off x="9761538" y="2749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597"/>
            <p:cNvSpPr>
              <a:spLocks/>
            </p:cNvSpPr>
            <p:nvPr/>
          </p:nvSpPr>
          <p:spPr bwMode="auto">
            <a:xfrm>
              <a:off x="9726613" y="27495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598"/>
            <p:cNvSpPr>
              <a:spLocks/>
            </p:cNvSpPr>
            <p:nvPr/>
          </p:nvSpPr>
          <p:spPr bwMode="auto">
            <a:xfrm>
              <a:off x="9794875" y="275431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599"/>
            <p:cNvSpPr>
              <a:spLocks/>
            </p:cNvSpPr>
            <p:nvPr/>
          </p:nvSpPr>
          <p:spPr bwMode="auto">
            <a:xfrm>
              <a:off x="9863138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600"/>
            <p:cNvSpPr>
              <a:spLocks/>
            </p:cNvSpPr>
            <p:nvPr/>
          </p:nvSpPr>
          <p:spPr bwMode="auto">
            <a:xfrm>
              <a:off x="9931400" y="2771775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601"/>
            <p:cNvSpPr>
              <a:spLocks/>
            </p:cNvSpPr>
            <p:nvPr/>
          </p:nvSpPr>
          <p:spPr bwMode="auto">
            <a:xfrm>
              <a:off x="9988550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602"/>
            <p:cNvSpPr>
              <a:spLocks/>
            </p:cNvSpPr>
            <p:nvPr/>
          </p:nvSpPr>
          <p:spPr bwMode="auto">
            <a:xfrm>
              <a:off x="10056813" y="2806700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603"/>
            <p:cNvSpPr>
              <a:spLocks/>
            </p:cNvSpPr>
            <p:nvPr/>
          </p:nvSpPr>
          <p:spPr bwMode="auto">
            <a:xfrm>
              <a:off x="10125075" y="28289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04"/>
            <p:cNvSpPr>
              <a:spLocks/>
            </p:cNvSpPr>
            <p:nvPr/>
          </p:nvSpPr>
          <p:spPr bwMode="auto">
            <a:xfrm>
              <a:off x="10186988" y="28749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Oval 605"/>
            <p:cNvSpPr>
              <a:spLocks noChangeArrowheads="1"/>
            </p:cNvSpPr>
            <p:nvPr/>
          </p:nvSpPr>
          <p:spPr bwMode="auto">
            <a:xfrm>
              <a:off x="9090025" y="2749550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Oval 606"/>
            <p:cNvSpPr>
              <a:spLocks noChangeArrowheads="1"/>
            </p:cNvSpPr>
            <p:nvPr/>
          </p:nvSpPr>
          <p:spPr bwMode="auto">
            <a:xfrm>
              <a:off x="9186863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Oval 608"/>
            <p:cNvSpPr>
              <a:spLocks noChangeArrowheads="1"/>
            </p:cNvSpPr>
            <p:nvPr/>
          </p:nvSpPr>
          <p:spPr bwMode="auto">
            <a:xfrm>
              <a:off x="9186863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09"/>
            <p:cNvSpPr>
              <a:spLocks/>
            </p:cNvSpPr>
            <p:nvPr/>
          </p:nvSpPr>
          <p:spPr bwMode="auto">
            <a:xfrm>
              <a:off x="9186863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10"/>
            <p:cNvSpPr>
              <a:spLocks/>
            </p:cNvSpPr>
            <p:nvPr/>
          </p:nvSpPr>
          <p:spPr bwMode="auto">
            <a:xfrm>
              <a:off x="9090026" y="251618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11"/>
            <p:cNvSpPr>
              <a:spLocks/>
            </p:cNvSpPr>
            <p:nvPr/>
          </p:nvSpPr>
          <p:spPr bwMode="auto">
            <a:xfrm>
              <a:off x="9090026" y="24939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12"/>
            <p:cNvSpPr>
              <a:spLocks/>
            </p:cNvSpPr>
            <p:nvPr/>
          </p:nvSpPr>
          <p:spPr bwMode="auto">
            <a:xfrm>
              <a:off x="9090026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613"/>
            <p:cNvSpPr>
              <a:spLocks/>
            </p:cNvSpPr>
            <p:nvPr/>
          </p:nvSpPr>
          <p:spPr bwMode="auto">
            <a:xfrm>
              <a:off x="9153526" y="2578101"/>
              <a:ext cx="33338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614"/>
            <p:cNvSpPr>
              <a:spLocks/>
            </p:cNvSpPr>
            <p:nvPr/>
          </p:nvSpPr>
          <p:spPr bwMode="auto">
            <a:xfrm>
              <a:off x="9215438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15"/>
            <p:cNvSpPr>
              <a:spLocks/>
            </p:cNvSpPr>
            <p:nvPr/>
          </p:nvSpPr>
          <p:spPr bwMode="auto">
            <a:xfrm>
              <a:off x="9283701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16"/>
            <p:cNvSpPr>
              <a:spLocks/>
            </p:cNvSpPr>
            <p:nvPr/>
          </p:nvSpPr>
          <p:spPr bwMode="auto">
            <a:xfrm>
              <a:off x="9345613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17"/>
            <p:cNvSpPr>
              <a:spLocks/>
            </p:cNvSpPr>
            <p:nvPr/>
          </p:nvSpPr>
          <p:spPr bwMode="auto">
            <a:xfrm>
              <a:off x="9413876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18"/>
            <p:cNvSpPr>
              <a:spLocks/>
            </p:cNvSpPr>
            <p:nvPr/>
          </p:nvSpPr>
          <p:spPr bwMode="auto">
            <a:xfrm>
              <a:off x="9477376" y="2498726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19"/>
            <p:cNvSpPr>
              <a:spLocks/>
            </p:cNvSpPr>
            <p:nvPr/>
          </p:nvSpPr>
          <p:spPr bwMode="auto">
            <a:xfrm>
              <a:off x="9545638" y="2493963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20"/>
            <p:cNvSpPr>
              <a:spLocks/>
            </p:cNvSpPr>
            <p:nvPr/>
          </p:nvSpPr>
          <p:spPr bwMode="auto">
            <a:xfrm>
              <a:off x="9601201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21"/>
            <p:cNvSpPr>
              <a:spLocks/>
            </p:cNvSpPr>
            <p:nvPr/>
          </p:nvSpPr>
          <p:spPr bwMode="auto">
            <a:xfrm>
              <a:off x="9669463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22"/>
            <p:cNvSpPr>
              <a:spLocks/>
            </p:cNvSpPr>
            <p:nvPr/>
          </p:nvSpPr>
          <p:spPr bwMode="auto">
            <a:xfrm>
              <a:off x="9761538" y="249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23"/>
            <p:cNvSpPr>
              <a:spLocks/>
            </p:cNvSpPr>
            <p:nvPr/>
          </p:nvSpPr>
          <p:spPr bwMode="auto">
            <a:xfrm>
              <a:off x="9726613" y="2493963"/>
              <a:ext cx="34925" cy="557213"/>
            </a:xfrm>
            <a:custGeom>
              <a:avLst/>
              <a:gdLst>
                <a:gd name="T0" fmla="*/ 6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6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24"/>
            <p:cNvSpPr>
              <a:spLocks/>
            </p:cNvSpPr>
            <p:nvPr/>
          </p:nvSpPr>
          <p:spPr bwMode="auto">
            <a:xfrm>
              <a:off x="9794876" y="2498726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25"/>
            <p:cNvSpPr>
              <a:spLocks/>
            </p:cNvSpPr>
            <p:nvPr/>
          </p:nvSpPr>
          <p:spPr bwMode="auto">
            <a:xfrm>
              <a:off x="9863138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626"/>
            <p:cNvSpPr>
              <a:spLocks/>
            </p:cNvSpPr>
            <p:nvPr/>
          </p:nvSpPr>
          <p:spPr bwMode="auto">
            <a:xfrm>
              <a:off x="9931401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627"/>
            <p:cNvSpPr>
              <a:spLocks/>
            </p:cNvSpPr>
            <p:nvPr/>
          </p:nvSpPr>
          <p:spPr bwMode="auto">
            <a:xfrm>
              <a:off x="9988551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628"/>
            <p:cNvSpPr>
              <a:spLocks/>
            </p:cNvSpPr>
            <p:nvPr/>
          </p:nvSpPr>
          <p:spPr bwMode="auto">
            <a:xfrm>
              <a:off x="10056813" y="2551113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29"/>
            <p:cNvSpPr>
              <a:spLocks/>
            </p:cNvSpPr>
            <p:nvPr/>
          </p:nvSpPr>
          <p:spPr bwMode="auto">
            <a:xfrm>
              <a:off x="10125076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630"/>
            <p:cNvSpPr>
              <a:spLocks/>
            </p:cNvSpPr>
            <p:nvPr/>
          </p:nvSpPr>
          <p:spPr bwMode="auto">
            <a:xfrm>
              <a:off x="10186988" y="2619376"/>
              <a:ext cx="34925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Oval 631"/>
            <p:cNvSpPr>
              <a:spLocks noChangeArrowheads="1"/>
            </p:cNvSpPr>
            <p:nvPr/>
          </p:nvSpPr>
          <p:spPr bwMode="auto">
            <a:xfrm>
              <a:off x="9090026" y="2493963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Oval 632"/>
            <p:cNvSpPr>
              <a:spLocks noChangeArrowheads="1"/>
            </p:cNvSpPr>
            <p:nvPr/>
          </p:nvSpPr>
          <p:spPr bwMode="auto">
            <a:xfrm>
              <a:off x="9186863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Oval 633"/>
            <p:cNvSpPr>
              <a:spLocks noChangeArrowheads="1"/>
            </p:cNvSpPr>
            <p:nvPr/>
          </p:nvSpPr>
          <p:spPr bwMode="auto">
            <a:xfrm>
              <a:off x="9186863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34"/>
            <p:cNvSpPr>
              <a:spLocks/>
            </p:cNvSpPr>
            <p:nvPr/>
          </p:nvSpPr>
          <p:spPr bwMode="auto">
            <a:xfrm>
              <a:off x="9186863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Oval 635"/>
            <p:cNvSpPr>
              <a:spLocks noChangeArrowheads="1"/>
            </p:cNvSpPr>
            <p:nvPr/>
          </p:nvSpPr>
          <p:spPr bwMode="auto">
            <a:xfrm>
              <a:off x="7464426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36"/>
            <p:cNvSpPr>
              <a:spLocks/>
            </p:cNvSpPr>
            <p:nvPr/>
          </p:nvSpPr>
          <p:spPr bwMode="auto">
            <a:xfrm>
              <a:off x="7543801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37"/>
            <p:cNvSpPr>
              <a:spLocks/>
            </p:cNvSpPr>
            <p:nvPr/>
          </p:nvSpPr>
          <p:spPr bwMode="auto">
            <a:xfrm>
              <a:off x="7543801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38"/>
            <p:cNvSpPr>
              <a:spLocks/>
            </p:cNvSpPr>
            <p:nvPr/>
          </p:nvSpPr>
          <p:spPr bwMode="auto">
            <a:xfrm>
              <a:off x="7543801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639"/>
            <p:cNvSpPr>
              <a:spLocks/>
            </p:cNvSpPr>
            <p:nvPr/>
          </p:nvSpPr>
          <p:spPr bwMode="auto">
            <a:xfrm>
              <a:off x="7607301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640"/>
            <p:cNvSpPr>
              <a:spLocks/>
            </p:cNvSpPr>
            <p:nvPr/>
          </p:nvSpPr>
          <p:spPr bwMode="auto">
            <a:xfrm>
              <a:off x="76692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41"/>
            <p:cNvSpPr>
              <a:spLocks/>
            </p:cNvSpPr>
            <p:nvPr/>
          </p:nvSpPr>
          <p:spPr bwMode="auto">
            <a:xfrm>
              <a:off x="7737476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42"/>
            <p:cNvSpPr>
              <a:spLocks/>
            </p:cNvSpPr>
            <p:nvPr/>
          </p:nvSpPr>
          <p:spPr bwMode="auto">
            <a:xfrm>
              <a:off x="7800976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643"/>
            <p:cNvSpPr>
              <a:spLocks/>
            </p:cNvSpPr>
            <p:nvPr/>
          </p:nvSpPr>
          <p:spPr bwMode="auto">
            <a:xfrm>
              <a:off x="7869238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44"/>
            <p:cNvSpPr>
              <a:spLocks/>
            </p:cNvSpPr>
            <p:nvPr/>
          </p:nvSpPr>
          <p:spPr bwMode="auto">
            <a:xfrm>
              <a:off x="7931151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45"/>
            <p:cNvSpPr>
              <a:spLocks/>
            </p:cNvSpPr>
            <p:nvPr/>
          </p:nvSpPr>
          <p:spPr bwMode="auto">
            <a:xfrm>
              <a:off x="7999413" y="4795838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46"/>
            <p:cNvSpPr>
              <a:spLocks/>
            </p:cNvSpPr>
            <p:nvPr/>
          </p:nvSpPr>
          <p:spPr bwMode="auto">
            <a:xfrm>
              <a:off x="8056563" y="4789488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647"/>
            <p:cNvSpPr>
              <a:spLocks/>
            </p:cNvSpPr>
            <p:nvPr/>
          </p:nvSpPr>
          <p:spPr bwMode="auto">
            <a:xfrm>
              <a:off x="8124826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648"/>
            <p:cNvSpPr>
              <a:spLocks/>
            </p:cNvSpPr>
            <p:nvPr/>
          </p:nvSpPr>
          <p:spPr bwMode="auto">
            <a:xfrm>
              <a:off x="8215313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649"/>
            <p:cNvSpPr>
              <a:spLocks/>
            </p:cNvSpPr>
            <p:nvPr/>
          </p:nvSpPr>
          <p:spPr bwMode="auto">
            <a:xfrm>
              <a:off x="8180388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650"/>
            <p:cNvSpPr>
              <a:spLocks/>
            </p:cNvSpPr>
            <p:nvPr/>
          </p:nvSpPr>
          <p:spPr bwMode="auto">
            <a:xfrm>
              <a:off x="8248651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651"/>
            <p:cNvSpPr>
              <a:spLocks/>
            </p:cNvSpPr>
            <p:nvPr/>
          </p:nvSpPr>
          <p:spPr bwMode="auto">
            <a:xfrm>
              <a:off x="83169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652"/>
            <p:cNvSpPr>
              <a:spLocks/>
            </p:cNvSpPr>
            <p:nvPr/>
          </p:nvSpPr>
          <p:spPr bwMode="auto">
            <a:xfrm>
              <a:off x="8385176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653"/>
            <p:cNvSpPr>
              <a:spLocks/>
            </p:cNvSpPr>
            <p:nvPr/>
          </p:nvSpPr>
          <p:spPr bwMode="auto">
            <a:xfrm>
              <a:off x="8442326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654"/>
            <p:cNvSpPr>
              <a:spLocks/>
            </p:cNvSpPr>
            <p:nvPr/>
          </p:nvSpPr>
          <p:spPr bwMode="auto">
            <a:xfrm>
              <a:off x="8510588" y="4846638"/>
              <a:ext cx="34925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655"/>
            <p:cNvSpPr>
              <a:spLocks/>
            </p:cNvSpPr>
            <p:nvPr/>
          </p:nvSpPr>
          <p:spPr bwMode="auto">
            <a:xfrm>
              <a:off x="8578851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656"/>
            <p:cNvSpPr>
              <a:spLocks/>
            </p:cNvSpPr>
            <p:nvPr/>
          </p:nvSpPr>
          <p:spPr bwMode="auto">
            <a:xfrm>
              <a:off x="8647113" y="492125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49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Oval 657"/>
            <p:cNvSpPr>
              <a:spLocks noChangeArrowheads="1"/>
            </p:cNvSpPr>
            <p:nvPr/>
          </p:nvSpPr>
          <p:spPr bwMode="auto">
            <a:xfrm>
              <a:off x="7543801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658"/>
            <p:cNvSpPr>
              <a:spLocks noChangeArrowheads="1"/>
            </p:cNvSpPr>
            <p:nvPr/>
          </p:nvSpPr>
          <p:spPr bwMode="auto">
            <a:xfrm>
              <a:off x="76406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659"/>
            <p:cNvSpPr>
              <a:spLocks noChangeArrowheads="1"/>
            </p:cNvSpPr>
            <p:nvPr/>
          </p:nvSpPr>
          <p:spPr bwMode="auto">
            <a:xfrm>
              <a:off x="76406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60"/>
            <p:cNvSpPr>
              <a:spLocks/>
            </p:cNvSpPr>
            <p:nvPr/>
          </p:nvSpPr>
          <p:spPr bwMode="auto">
            <a:xfrm>
              <a:off x="7640638" y="483076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61"/>
            <p:cNvSpPr>
              <a:spLocks/>
            </p:cNvSpPr>
            <p:nvPr/>
          </p:nvSpPr>
          <p:spPr bwMode="auto">
            <a:xfrm>
              <a:off x="7543801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62"/>
            <p:cNvSpPr>
              <a:spLocks/>
            </p:cNvSpPr>
            <p:nvPr/>
          </p:nvSpPr>
          <p:spPr bwMode="auto">
            <a:xfrm>
              <a:off x="7543801" y="45339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63"/>
            <p:cNvSpPr>
              <a:spLocks/>
            </p:cNvSpPr>
            <p:nvPr/>
          </p:nvSpPr>
          <p:spPr bwMode="auto">
            <a:xfrm>
              <a:off x="7543801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64"/>
            <p:cNvSpPr>
              <a:spLocks/>
            </p:cNvSpPr>
            <p:nvPr/>
          </p:nvSpPr>
          <p:spPr bwMode="auto">
            <a:xfrm>
              <a:off x="7607301" y="4619626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65"/>
            <p:cNvSpPr>
              <a:spLocks/>
            </p:cNvSpPr>
            <p:nvPr/>
          </p:nvSpPr>
          <p:spPr bwMode="auto">
            <a:xfrm>
              <a:off x="76692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66"/>
            <p:cNvSpPr>
              <a:spLocks/>
            </p:cNvSpPr>
            <p:nvPr/>
          </p:nvSpPr>
          <p:spPr bwMode="auto">
            <a:xfrm>
              <a:off x="7737476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67"/>
            <p:cNvSpPr>
              <a:spLocks/>
            </p:cNvSpPr>
            <p:nvPr/>
          </p:nvSpPr>
          <p:spPr bwMode="auto">
            <a:xfrm>
              <a:off x="7800976" y="4562476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68"/>
            <p:cNvSpPr>
              <a:spLocks/>
            </p:cNvSpPr>
            <p:nvPr/>
          </p:nvSpPr>
          <p:spPr bwMode="auto">
            <a:xfrm>
              <a:off x="7869238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69"/>
            <p:cNvSpPr>
              <a:spLocks/>
            </p:cNvSpPr>
            <p:nvPr/>
          </p:nvSpPr>
          <p:spPr bwMode="auto">
            <a:xfrm>
              <a:off x="7931151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70"/>
            <p:cNvSpPr>
              <a:spLocks/>
            </p:cNvSpPr>
            <p:nvPr/>
          </p:nvSpPr>
          <p:spPr bwMode="auto">
            <a:xfrm>
              <a:off x="7999413" y="4540251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71"/>
            <p:cNvSpPr>
              <a:spLocks/>
            </p:cNvSpPr>
            <p:nvPr/>
          </p:nvSpPr>
          <p:spPr bwMode="auto">
            <a:xfrm>
              <a:off x="8056563" y="45339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72"/>
            <p:cNvSpPr>
              <a:spLocks/>
            </p:cNvSpPr>
            <p:nvPr/>
          </p:nvSpPr>
          <p:spPr bwMode="auto">
            <a:xfrm>
              <a:off x="8124826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73"/>
            <p:cNvSpPr>
              <a:spLocks/>
            </p:cNvSpPr>
            <p:nvPr/>
          </p:nvSpPr>
          <p:spPr bwMode="auto">
            <a:xfrm>
              <a:off x="8215313" y="4540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74"/>
            <p:cNvSpPr>
              <a:spLocks/>
            </p:cNvSpPr>
            <p:nvPr/>
          </p:nvSpPr>
          <p:spPr bwMode="auto">
            <a:xfrm>
              <a:off x="8180388" y="4540251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75"/>
            <p:cNvSpPr>
              <a:spLocks/>
            </p:cNvSpPr>
            <p:nvPr/>
          </p:nvSpPr>
          <p:spPr bwMode="auto">
            <a:xfrm>
              <a:off x="8248651" y="4540251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76"/>
            <p:cNvSpPr>
              <a:spLocks/>
            </p:cNvSpPr>
            <p:nvPr/>
          </p:nvSpPr>
          <p:spPr bwMode="auto">
            <a:xfrm>
              <a:off x="83169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77"/>
            <p:cNvSpPr>
              <a:spLocks/>
            </p:cNvSpPr>
            <p:nvPr/>
          </p:nvSpPr>
          <p:spPr bwMode="auto">
            <a:xfrm>
              <a:off x="8385176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78"/>
            <p:cNvSpPr>
              <a:spLocks/>
            </p:cNvSpPr>
            <p:nvPr/>
          </p:nvSpPr>
          <p:spPr bwMode="auto">
            <a:xfrm>
              <a:off x="8442326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79"/>
            <p:cNvSpPr>
              <a:spLocks/>
            </p:cNvSpPr>
            <p:nvPr/>
          </p:nvSpPr>
          <p:spPr bwMode="auto">
            <a:xfrm>
              <a:off x="8510588" y="4591051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80"/>
            <p:cNvSpPr>
              <a:spLocks/>
            </p:cNvSpPr>
            <p:nvPr/>
          </p:nvSpPr>
          <p:spPr bwMode="auto">
            <a:xfrm>
              <a:off x="8578851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81"/>
            <p:cNvSpPr>
              <a:spLocks/>
            </p:cNvSpPr>
            <p:nvPr/>
          </p:nvSpPr>
          <p:spPr bwMode="auto">
            <a:xfrm>
              <a:off x="8647113" y="4665663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Oval 682"/>
            <p:cNvSpPr>
              <a:spLocks noChangeArrowheads="1"/>
            </p:cNvSpPr>
            <p:nvPr/>
          </p:nvSpPr>
          <p:spPr bwMode="auto">
            <a:xfrm>
              <a:off x="7543801" y="4533901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Oval 683"/>
            <p:cNvSpPr>
              <a:spLocks noChangeArrowheads="1"/>
            </p:cNvSpPr>
            <p:nvPr/>
          </p:nvSpPr>
          <p:spPr bwMode="auto">
            <a:xfrm>
              <a:off x="76406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Oval 684"/>
            <p:cNvSpPr>
              <a:spLocks noChangeArrowheads="1"/>
            </p:cNvSpPr>
            <p:nvPr/>
          </p:nvSpPr>
          <p:spPr bwMode="auto">
            <a:xfrm>
              <a:off x="76406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85"/>
            <p:cNvSpPr>
              <a:spLocks/>
            </p:cNvSpPr>
            <p:nvPr/>
          </p:nvSpPr>
          <p:spPr bwMode="auto">
            <a:xfrm>
              <a:off x="7640638" y="457358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86"/>
            <p:cNvSpPr>
              <a:spLocks/>
            </p:cNvSpPr>
            <p:nvPr/>
          </p:nvSpPr>
          <p:spPr bwMode="auto">
            <a:xfrm>
              <a:off x="7543801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87"/>
            <p:cNvSpPr>
              <a:spLocks/>
            </p:cNvSpPr>
            <p:nvPr/>
          </p:nvSpPr>
          <p:spPr bwMode="auto">
            <a:xfrm>
              <a:off x="7543801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88"/>
            <p:cNvSpPr>
              <a:spLocks/>
            </p:cNvSpPr>
            <p:nvPr/>
          </p:nvSpPr>
          <p:spPr bwMode="auto">
            <a:xfrm>
              <a:off x="7543801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89"/>
            <p:cNvSpPr>
              <a:spLocks/>
            </p:cNvSpPr>
            <p:nvPr/>
          </p:nvSpPr>
          <p:spPr bwMode="auto">
            <a:xfrm>
              <a:off x="7607301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90"/>
            <p:cNvSpPr>
              <a:spLocks/>
            </p:cNvSpPr>
            <p:nvPr/>
          </p:nvSpPr>
          <p:spPr bwMode="auto">
            <a:xfrm>
              <a:off x="76692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1"/>
            <p:cNvSpPr>
              <a:spLocks/>
            </p:cNvSpPr>
            <p:nvPr/>
          </p:nvSpPr>
          <p:spPr bwMode="auto">
            <a:xfrm>
              <a:off x="7737476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2"/>
            <p:cNvSpPr>
              <a:spLocks/>
            </p:cNvSpPr>
            <p:nvPr/>
          </p:nvSpPr>
          <p:spPr bwMode="auto">
            <a:xfrm>
              <a:off x="7800976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93"/>
            <p:cNvSpPr>
              <a:spLocks/>
            </p:cNvSpPr>
            <p:nvPr/>
          </p:nvSpPr>
          <p:spPr bwMode="auto">
            <a:xfrm>
              <a:off x="7869238" y="4295776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94"/>
            <p:cNvSpPr>
              <a:spLocks/>
            </p:cNvSpPr>
            <p:nvPr/>
          </p:nvSpPr>
          <p:spPr bwMode="auto">
            <a:xfrm>
              <a:off x="7931151" y="4289426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95"/>
            <p:cNvSpPr>
              <a:spLocks/>
            </p:cNvSpPr>
            <p:nvPr/>
          </p:nvSpPr>
          <p:spPr bwMode="auto">
            <a:xfrm>
              <a:off x="799941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96"/>
            <p:cNvSpPr>
              <a:spLocks/>
            </p:cNvSpPr>
            <p:nvPr/>
          </p:nvSpPr>
          <p:spPr bwMode="auto">
            <a:xfrm>
              <a:off x="80565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97"/>
            <p:cNvSpPr>
              <a:spLocks/>
            </p:cNvSpPr>
            <p:nvPr/>
          </p:nvSpPr>
          <p:spPr bwMode="auto">
            <a:xfrm>
              <a:off x="8124826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698"/>
            <p:cNvSpPr>
              <a:spLocks/>
            </p:cNvSpPr>
            <p:nvPr/>
          </p:nvSpPr>
          <p:spPr bwMode="auto">
            <a:xfrm>
              <a:off x="82153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699"/>
            <p:cNvSpPr>
              <a:spLocks/>
            </p:cNvSpPr>
            <p:nvPr/>
          </p:nvSpPr>
          <p:spPr bwMode="auto">
            <a:xfrm>
              <a:off x="8180388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0"/>
            <p:cNvSpPr>
              <a:spLocks/>
            </p:cNvSpPr>
            <p:nvPr/>
          </p:nvSpPr>
          <p:spPr bwMode="auto">
            <a:xfrm>
              <a:off x="8248651" y="4289426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1"/>
            <p:cNvSpPr>
              <a:spLocks/>
            </p:cNvSpPr>
            <p:nvPr/>
          </p:nvSpPr>
          <p:spPr bwMode="auto">
            <a:xfrm>
              <a:off x="83169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702"/>
            <p:cNvSpPr>
              <a:spLocks/>
            </p:cNvSpPr>
            <p:nvPr/>
          </p:nvSpPr>
          <p:spPr bwMode="auto">
            <a:xfrm>
              <a:off x="8385176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703"/>
            <p:cNvSpPr>
              <a:spLocks/>
            </p:cNvSpPr>
            <p:nvPr/>
          </p:nvSpPr>
          <p:spPr bwMode="auto">
            <a:xfrm>
              <a:off x="8442326" y="4318001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704"/>
            <p:cNvSpPr>
              <a:spLocks/>
            </p:cNvSpPr>
            <p:nvPr/>
          </p:nvSpPr>
          <p:spPr bwMode="auto">
            <a:xfrm>
              <a:off x="8510588" y="4335463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705"/>
            <p:cNvSpPr>
              <a:spLocks/>
            </p:cNvSpPr>
            <p:nvPr/>
          </p:nvSpPr>
          <p:spPr bwMode="auto">
            <a:xfrm>
              <a:off x="8578851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706"/>
            <p:cNvSpPr>
              <a:spLocks/>
            </p:cNvSpPr>
            <p:nvPr/>
          </p:nvSpPr>
          <p:spPr bwMode="auto">
            <a:xfrm>
              <a:off x="8647113" y="4410076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Oval 707"/>
            <p:cNvSpPr>
              <a:spLocks noChangeArrowheads="1"/>
            </p:cNvSpPr>
            <p:nvPr/>
          </p:nvSpPr>
          <p:spPr bwMode="auto">
            <a:xfrm>
              <a:off x="7543801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Oval 708"/>
            <p:cNvSpPr>
              <a:spLocks noChangeArrowheads="1"/>
            </p:cNvSpPr>
            <p:nvPr/>
          </p:nvSpPr>
          <p:spPr bwMode="auto">
            <a:xfrm>
              <a:off x="76406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Oval 709"/>
            <p:cNvSpPr>
              <a:spLocks noChangeArrowheads="1"/>
            </p:cNvSpPr>
            <p:nvPr/>
          </p:nvSpPr>
          <p:spPr bwMode="auto">
            <a:xfrm>
              <a:off x="76406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0"/>
            <p:cNvSpPr>
              <a:spLocks/>
            </p:cNvSpPr>
            <p:nvPr/>
          </p:nvSpPr>
          <p:spPr bwMode="auto">
            <a:xfrm>
              <a:off x="7640638" y="4318001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1"/>
            <p:cNvSpPr>
              <a:spLocks/>
            </p:cNvSpPr>
            <p:nvPr/>
          </p:nvSpPr>
          <p:spPr bwMode="auto">
            <a:xfrm>
              <a:off x="7543801" y="404495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2"/>
            <p:cNvSpPr>
              <a:spLocks/>
            </p:cNvSpPr>
            <p:nvPr/>
          </p:nvSpPr>
          <p:spPr bwMode="auto">
            <a:xfrm>
              <a:off x="7543801" y="4029076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713"/>
            <p:cNvSpPr>
              <a:spLocks/>
            </p:cNvSpPr>
            <p:nvPr/>
          </p:nvSpPr>
          <p:spPr bwMode="auto">
            <a:xfrm>
              <a:off x="7543801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14"/>
            <p:cNvSpPr>
              <a:spLocks/>
            </p:cNvSpPr>
            <p:nvPr/>
          </p:nvSpPr>
          <p:spPr bwMode="auto">
            <a:xfrm>
              <a:off x="7607301" y="4108451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15"/>
            <p:cNvSpPr>
              <a:spLocks/>
            </p:cNvSpPr>
            <p:nvPr/>
          </p:nvSpPr>
          <p:spPr bwMode="auto">
            <a:xfrm>
              <a:off x="76692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716"/>
            <p:cNvSpPr>
              <a:spLocks/>
            </p:cNvSpPr>
            <p:nvPr/>
          </p:nvSpPr>
          <p:spPr bwMode="auto">
            <a:xfrm>
              <a:off x="7737476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17"/>
            <p:cNvSpPr>
              <a:spLocks/>
            </p:cNvSpPr>
            <p:nvPr/>
          </p:nvSpPr>
          <p:spPr bwMode="auto">
            <a:xfrm>
              <a:off x="7800976" y="4051301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18"/>
            <p:cNvSpPr>
              <a:spLocks/>
            </p:cNvSpPr>
            <p:nvPr/>
          </p:nvSpPr>
          <p:spPr bwMode="auto">
            <a:xfrm>
              <a:off x="7869238" y="4040188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19"/>
            <p:cNvSpPr>
              <a:spLocks/>
            </p:cNvSpPr>
            <p:nvPr/>
          </p:nvSpPr>
          <p:spPr bwMode="auto">
            <a:xfrm>
              <a:off x="7931151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20"/>
            <p:cNvSpPr>
              <a:spLocks/>
            </p:cNvSpPr>
            <p:nvPr/>
          </p:nvSpPr>
          <p:spPr bwMode="auto">
            <a:xfrm>
              <a:off x="7999413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1"/>
            <p:cNvSpPr>
              <a:spLocks/>
            </p:cNvSpPr>
            <p:nvPr/>
          </p:nvSpPr>
          <p:spPr bwMode="auto">
            <a:xfrm>
              <a:off x="80565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22"/>
            <p:cNvSpPr>
              <a:spLocks/>
            </p:cNvSpPr>
            <p:nvPr/>
          </p:nvSpPr>
          <p:spPr bwMode="auto">
            <a:xfrm>
              <a:off x="8124826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23"/>
            <p:cNvSpPr>
              <a:spLocks/>
            </p:cNvSpPr>
            <p:nvPr/>
          </p:nvSpPr>
          <p:spPr bwMode="auto">
            <a:xfrm>
              <a:off x="8215313" y="4029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24"/>
            <p:cNvSpPr>
              <a:spLocks/>
            </p:cNvSpPr>
            <p:nvPr/>
          </p:nvSpPr>
          <p:spPr bwMode="auto">
            <a:xfrm>
              <a:off x="8180388" y="4029076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25"/>
            <p:cNvSpPr>
              <a:spLocks/>
            </p:cNvSpPr>
            <p:nvPr/>
          </p:nvSpPr>
          <p:spPr bwMode="auto">
            <a:xfrm>
              <a:off x="8248651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26"/>
            <p:cNvSpPr>
              <a:spLocks/>
            </p:cNvSpPr>
            <p:nvPr/>
          </p:nvSpPr>
          <p:spPr bwMode="auto">
            <a:xfrm>
              <a:off x="83169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27"/>
            <p:cNvSpPr>
              <a:spLocks/>
            </p:cNvSpPr>
            <p:nvPr/>
          </p:nvSpPr>
          <p:spPr bwMode="auto">
            <a:xfrm>
              <a:off x="8385176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28"/>
            <p:cNvSpPr>
              <a:spLocks/>
            </p:cNvSpPr>
            <p:nvPr/>
          </p:nvSpPr>
          <p:spPr bwMode="auto">
            <a:xfrm>
              <a:off x="8442326" y="406241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29"/>
            <p:cNvSpPr>
              <a:spLocks/>
            </p:cNvSpPr>
            <p:nvPr/>
          </p:nvSpPr>
          <p:spPr bwMode="auto">
            <a:xfrm>
              <a:off x="8510588" y="4079876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0"/>
            <p:cNvSpPr>
              <a:spLocks/>
            </p:cNvSpPr>
            <p:nvPr/>
          </p:nvSpPr>
          <p:spPr bwMode="auto">
            <a:xfrm>
              <a:off x="8578851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31"/>
            <p:cNvSpPr>
              <a:spLocks/>
            </p:cNvSpPr>
            <p:nvPr/>
          </p:nvSpPr>
          <p:spPr bwMode="auto">
            <a:xfrm>
              <a:off x="8647113" y="415290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Oval 732"/>
            <p:cNvSpPr>
              <a:spLocks noChangeArrowheads="1"/>
            </p:cNvSpPr>
            <p:nvPr/>
          </p:nvSpPr>
          <p:spPr bwMode="auto">
            <a:xfrm>
              <a:off x="7543801" y="4029076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Oval 733"/>
            <p:cNvSpPr>
              <a:spLocks noChangeArrowheads="1"/>
            </p:cNvSpPr>
            <p:nvPr/>
          </p:nvSpPr>
          <p:spPr bwMode="auto">
            <a:xfrm>
              <a:off x="76406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Oval 734"/>
            <p:cNvSpPr>
              <a:spLocks noChangeArrowheads="1"/>
            </p:cNvSpPr>
            <p:nvPr/>
          </p:nvSpPr>
          <p:spPr bwMode="auto">
            <a:xfrm>
              <a:off x="76406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35"/>
            <p:cNvSpPr>
              <a:spLocks/>
            </p:cNvSpPr>
            <p:nvPr/>
          </p:nvSpPr>
          <p:spPr bwMode="auto">
            <a:xfrm>
              <a:off x="7640638" y="406241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36"/>
            <p:cNvSpPr>
              <a:spLocks/>
            </p:cNvSpPr>
            <p:nvPr/>
          </p:nvSpPr>
          <p:spPr bwMode="auto">
            <a:xfrm>
              <a:off x="7543801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37"/>
            <p:cNvSpPr>
              <a:spLocks/>
            </p:cNvSpPr>
            <p:nvPr/>
          </p:nvSpPr>
          <p:spPr bwMode="auto">
            <a:xfrm>
              <a:off x="7543801" y="3771901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38"/>
            <p:cNvSpPr>
              <a:spLocks/>
            </p:cNvSpPr>
            <p:nvPr/>
          </p:nvSpPr>
          <p:spPr bwMode="auto">
            <a:xfrm>
              <a:off x="7543801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39"/>
            <p:cNvSpPr>
              <a:spLocks/>
            </p:cNvSpPr>
            <p:nvPr/>
          </p:nvSpPr>
          <p:spPr bwMode="auto">
            <a:xfrm>
              <a:off x="7607301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0"/>
            <p:cNvSpPr>
              <a:spLocks/>
            </p:cNvSpPr>
            <p:nvPr/>
          </p:nvSpPr>
          <p:spPr bwMode="auto">
            <a:xfrm>
              <a:off x="76692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1"/>
            <p:cNvSpPr>
              <a:spLocks/>
            </p:cNvSpPr>
            <p:nvPr/>
          </p:nvSpPr>
          <p:spPr bwMode="auto">
            <a:xfrm>
              <a:off x="7737476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2"/>
            <p:cNvSpPr>
              <a:spLocks/>
            </p:cNvSpPr>
            <p:nvPr/>
          </p:nvSpPr>
          <p:spPr bwMode="auto">
            <a:xfrm>
              <a:off x="7800976" y="3795713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43"/>
            <p:cNvSpPr>
              <a:spLocks/>
            </p:cNvSpPr>
            <p:nvPr/>
          </p:nvSpPr>
          <p:spPr bwMode="auto">
            <a:xfrm>
              <a:off x="7869238" y="378460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44"/>
            <p:cNvSpPr>
              <a:spLocks/>
            </p:cNvSpPr>
            <p:nvPr/>
          </p:nvSpPr>
          <p:spPr bwMode="auto">
            <a:xfrm>
              <a:off x="7931151" y="3778251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45"/>
            <p:cNvSpPr>
              <a:spLocks/>
            </p:cNvSpPr>
            <p:nvPr/>
          </p:nvSpPr>
          <p:spPr bwMode="auto">
            <a:xfrm>
              <a:off x="7999413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46"/>
            <p:cNvSpPr>
              <a:spLocks/>
            </p:cNvSpPr>
            <p:nvPr/>
          </p:nvSpPr>
          <p:spPr bwMode="auto">
            <a:xfrm>
              <a:off x="80565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47"/>
            <p:cNvSpPr>
              <a:spLocks/>
            </p:cNvSpPr>
            <p:nvPr/>
          </p:nvSpPr>
          <p:spPr bwMode="auto">
            <a:xfrm>
              <a:off x="8124826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48"/>
            <p:cNvSpPr>
              <a:spLocks/>
            </p:cNvSpPr>
            <p:nvPr/>
          </p:nvSpPr>
          <p:spPr bwMode="auto">
            <a:xfrm>
              <a:off x="8215313" y="3771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49"/>
            <p:cNvSpPr>
              <a:spLocks/>
            </p:cNvSpPr>
            <p:nvPr/>
          </p:nvSpPr>
          <p:spPr bwMode="auto">
            <a:xfrm>
              <a:off x="8180388" y="3771901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0"/>
            <p:cNvSpPr>
              <a:spLocks/>
            </p:cNvSpPr>
            <p:nvPr/>
          </p:nvSpPr>
          <p:spPr bwMode="auto">
            <a:xfrm>
              <a:off x="8248651" y="3778251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1"/>
            <p:cNvSpPr>
              <a:spLocks/>
            </p:cNvSpPr>
            <p:nvPr/>
          </p:nvSpPr>
          <p:spPr bwMode="auto">
            <a:xfrm>
              <a:off x="83169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2"/>
            <p:cNvSpPr>
              <a:spLocks/>
            </p:cNvSpPr>
            <p:nvPr/>
          </p:nvSpPr>
          <p:spPr bwMode="auto">
            <a:xfrm>
              <a:off x="8385176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53"/>
            <p:cNvSpPr>
              <a:spLocks/>
            </p:cNvSpPr>
            <p:nvPr/>
          </p:nvSpPr>
          <p:spPr bwMode="auto">
            <a:xfrm>
              <a:off x="8442326" y="3806826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54"/>
            <p:cNvSpPr>
              <a:spLocks/>
            </p:cNvSpPr>
            <p:nvPr/>
          </p:nvSpPr>
          <p:spPr bwMode="auto">
            <a:xfrm>
              <a:off x="8510588" y="3824288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55"/>
            <p:cNvSpPr>
              <a:spLocks/>
            </p:cNvSpPr>
            <p:nvPr/>
          </p:nvSpPr>
          <p:spPr bwMode="auto">
            <a:xfrm>
              <a:off x="8578851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56"/>
            <p:cNvSpPr>
              <a:spLocks/>
            </p:cNvSpPr>
            <p:nvPr/>
          </p:nvSpPr>
          <p:spPr bwMode="auto">
            <a:xfrm>
              <a:off x="8647113" y="3897313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Oval 757"/>
            <p:cNvSpPr>
              <a:spLocks noChangeArrowheads="1"/>
            </p:cNvSpPr>
            <p:nvPr/>
          </p:nvSpPr>
          <p:spPr bwMode="auto">
            <a:xfrm>
              <a:off x="7543801" y="3771901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Oval 758"/>
            <p:cNvSpPr>
              <a:spLocks noChangeArrowheads="1"/>
            </p:cNvSpPr>
            <p:nvPr/>
          </p:nvSpPr>
          <p:spPr bwMode="auto">
            <a:xfrm>
              <a:off x="76406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Oval 759"/>
            <p:cNvSpPr>
              <a:spLocks noChangeArrowheads="1"/>
            </p:cNvSpPr>
            <p:nvPr/>
          </p:nvSpPr>
          <p:spPr bwMode="auto">
            <a:xfrm>
              <a:off x="76406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60"/>
            <p:cNvSpPr>
              <a:spLocks/>
            </p:cNvSpPr>
            <p:nvPr/>
          </p:nvSpPr>
          <p:spPr bwMode="auto">
            <a:xfrm>
              <a:off x="7640638" y="3806826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1"/>
            <p:cNvSpPr>
              <a:spLocks/>
            </p:cNvSpPr>
            <p:nvPr/>
          </p:nvSpPr>
          <p:spPr bwMode="auto">
            <a:xfrm>
              <a:off x="7543801" y="3533776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2"/>
            <p:cNvSpPr>
              <a:spLocks/>
            </p:cNvSpPr>
            <p:nvPr/>
          </p:nvSpPr>
          <p:spPr bwMode="auto">
            <a:xfrm>
              <a:off x="7543801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63"/>
            <p:cNvSpPr>
              <a:spLocks/>
            </p:cNvSpPr>
            <p:nvPr/>
          </p:nvSpPr>
          <p:spPr bwMode="auto">
            <a:xfrm>
              <a:off x="7543801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64"/>
            <p:cNvSpPr>
              <a:spLocks/>
            </p:cNvSpPr>
            <p:nvPr/>
          </p:nvSpPr>
          <p:spPr bwMode="auto">
            <a:xfrm>
              <a:off x="7607301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65"/>
            <p:cNvSpPr>
              <a:spLocks/>
            </p:cNvSpPr>
            <p:nvPr/>
          </p:nvSpPr>
          <p:spPr bwMode="auto">
            <a:xfrm>
              <a:off x="76692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66"/>
            <p:cNvSpPr>
              <a:spLocks/>
            </p:cNvSpPr>
            <p:nvPr/>
          </p:nvSpPr>
          <p:spPr bwMode="auto">
            <a:xfrm>
              <a:off x="7737476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67"/>
            <p:cNvSpPr>
              <a:spLocks/>
            </p:cNvSpPr>
            <p:nvPr/>
          </p:nvSpPr>
          <p:spPr bwMode="auto">
            <a:xfrm>
              <a:off x="7800976" y="3540126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68"/>
            <p:cNvSpPr>
              <a:spLocks/>
            </p:cNvSpPr>
            <p:nvPr/>
          </p:nvSpPr>
          <p:spPr bwMode="auto">
            <a:xfrm>
              <a:off x="7869238" y="3527426"/>
              <a:ext cx="33338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69"/>
            <p:cNvSpPr>
              <a:spLocks/>
            </p:cNvSpPr>
            <p:nvPr/>
          </p:nvSpPr>
          <p:spPr bwMode="auto">
            <a:xfrm>
              <a:off x="7931151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70"/>
            <p:cNvSpPr>
              <a:spLocks/>
            </p:cNvSpPr>
            <p:nvPr/>
          </p:nvSpPr>
          <p:spPr bwMode="auto">
            <a:xfrm>
              <a:off x="7999413" y="3516313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771"/>
            <p:cNvSpPr>
              <a:spLocks/>
            </p:cNvSpPr>
            <p:nvPr/>
          </p:nvSpPr>
          <p:spPr bwMode="auto">
            <a:xfrm>
              <a:off x="8056563" y="3516313"/>
              <a:ext cx="33338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772"/>
            <p:cNvSpPr>
              <a:spLocks/>
            </p:cNvSpPr>
            <p:nvPr/>
          </p:nvSpPr>
          <p:spPr bwMode="auto">
            <a:xfrm>
              <a:off x="8124826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773"/>
            <p:cNvSpPr>
              <a:spLocks/>
            </p:cNvSpPr>
            <p:nvPr/>
          </p:nvSpPr>
          <p:spPr bwMode="auto">
            <a:xfrm>
              <a:off x="8215313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774"/>
            <p:cNvSpPr>
              <a:spLocks/>
            </p:cNvSpPr>
            <p:nvPr/>
          </p:nvSpPr>
          <p:spPr bwMode="auto">
            <a:xfrm>
              <a:off x="8180388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775"/>
            <p:cNvSpPr>
              <a:spLocks/>
            </p:cNvSpPr>
            <p:nvPr/>
          </p:nvSpPr>
          <p:spPr bwMode="auto">
            <a:xfrm>
              <a:off x="8248651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776"/>
            <p:cNvSpPr>
              <a:spLocks/>
            </p:cNvSpPr>
            <p:nvPr/>
          </p:nvSpPr>
          <p:spPr bwMode="auto">
            <a:xfrm>
              <a:off x="83169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777"/>
            <p:cNvSpPr>
              <a:spLocks/>
            </p:cNvSpPr>
            <p:nvPr/>
          </p:nvSpPr>
          <p:spPr bwMode="auto">
            <a:xfrm>
              <a:off x="8385176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778"/>
            <p:cNvSpPr>
              <a:spLocks/>
            </p:cNvSpPr>
            <p:nvPr/>
          </p:nvSpPr>
          <p:spPr bwMode="auto">
            <a:xfrm>
              <a:off x="8442326" y="3551238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79"/>
            <p:cNvSpPr>
              <a:spLocks/>
            </p:cNvSpPr>
            <p:nvPr/>
          </p:nvSpPr>
          <p:spPr bwMode="auto">
            <a:xfrm>
              <a:off x="8510588" y="3568701"/>
              <a:ext cx="34925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80"/>
            <p:cNvSpPr>
              <a:spLocks/>
            </p:cNvSpPr>
            <p:nvPr/>
          </p:nvSpPr>
          <p:spPr bwMode="auto">
            <a:xfrm>
              <a:off x="8578851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81"/>
            <p:cNvSpPr>
              <a:spLocks/>
            </p:cNvSpPr>
            <p:nvPr/>
          </p:nvSpPr>
          <p:spPr bwMode="auto">
            <a:xfrm>
              <a:off x="8647113" y="3641726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Oval 782"/>
            <p:cNvSpPr>
              <a:spLocks noChangeArrowheads="1"/>
            </p:cNvSpPr>
            <p:nvPr/>
          </p:nvSpPr>
          <p:spPr bwMode="auto">
            <a:xfrm>
              <a:off x="7543801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Oval 783"/>
            <p:cNvSpPr>
              <a:spLocks noChangeArrowheads="1"/>
            </p:cNvSpPr>
            <p:nvPr/>
          </p:nvSpPr>
          <p:spPr bwMode="auto">
            <a:xfrm>
              <a:off x="76406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Oval 784"/>
            <p:cNvSpPr>
              <a:spLocks noChangeArrowheads="1"/>
            </p:cNvSpPr>
            <p:nvPr/>
          </p:nvSpPr>
          <p:spPr bwMode="auto">
            <a:xfrm>
              <a:off x="76406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85"/>
            <p:cNvSpPr>
              <a:spLocks/>
            </p:cNvSpPr>
            <p:nvPr/>
          </p:nvSpPr>
          <p:spPr bwMode="auto">
            <a:xfrm>
              <a:off x="7640638" y="355123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Oval 786"/>
            <p:cNvSpPr>
              <a:spLocks noChangeArrowheads="1"/>
            </p:cNvSpPr>
            <p:nvPr/>
          </p:nvSpPr>
          <p:spPr bwMode="auto">
            <a:xfrm>
              <a:off x="60213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787"/>
            <p:cNvSpPr>
              <a:spLocks/>
            </p:cNvSpPr>
            <p:nvPr/>
          </p:nvSpPr>
          <p:spPr bwMode="auto">
            <a:xfrm>
              <a:off x="6107113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88"/>
            <p:cNvSpPr>
              <a:spLocks/>
            </p:cNvSpPr>
            <p:nvPr/>
          </p:nvSpPr>
          <p:spPr bwMode="auto">
            <a:xfrm>
              <a:off x="6107113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89"/>
            <p:cNvSpPr>
              <a:spLocks/>
            </p:cNvSpPr>
            <p:nvPr/>
          </p:nvSpPr>
          <p:spPr bwMode="auto">
            <a:xfrm>
              <a:off x="6107113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90"/>
            <p:cNvSpPr>
              <a:spLocks/>
            </p:cNvSpPr>
            <p:nvPr/>
          </p:nvSpPr>
          <p:spPr bwMode="auto">
            <a:xfrm>
              <a:off x="6169026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791"/>
            <p:cNvSpPr>
              <a:spLocks/>
            </p:cNvSpPr>
            <p:nvPr/>
          </p:nvSpPr>
          <p:spPr bwMode="auto">
            <a:xfrm>
              <a:off x="6232526" y="4852988"/>
              <a:ext cx="26988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792"/>
            <p:cNvSpPr>
              <a:spLocks/>
            </p:cNvSpPr>
            <p:nvPr/>
          </p:nvSpPr>
          <p:spPr bwMode="auto">
            <a:xfrm>
              <a:off x="62992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793"/>
            <p:cNvSpPr>
              <a:spLocks/>
            </p:cNvSpPr>
            <p:nvPr/>
          </p:nvSpPr>
          <p:spPr bwMode="auto">
            <a:xfrm>
              <a:off x="6362701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794"/>
            <p:cNvSpPr>
              <a:spLocks/>
            </p:cNvSpPr>
            <p:nvPr/>
          </p:nvSpPr>
          <p:spPr bwMode="auto">
            <a:xfrm>
              <a:off x="6430963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795"/>
            <p:cNvSpPr>
              <a:spLocks/>
            </p:cNvSpPr>
            <p:nvPr/>
          </p:nvSpPr>
          <p:spPr bwMode="auto">
            <a:xfrm>
              <a:off x="64928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796"/>
            <p:cNvSpPr>
              <a:spLocks/>
            </p:cNvSpPr>
            <p:nvPr/>
          </p:nvSpPr>
          <p:spPr bwMode="auto">
            <a:xfrm>
              <a:off x="6556376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797"/>
            <p:cNvSpPr>
              <a:spLocks/>
            </p:cNvSpPr>
            <p:nvPr/>
          </p:nvSpPr>
          <p:spPr bwMode="auto">
            <a:xfrm>
              <a:off x="6618288" y="4789488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798"/>
            <p:cNvSpPr>
              <a:spLocks/>
            </p:cNvSpPr>
            <p:nvPr/>
          </p:nvSpPr>
          <p:spPr bwMode="auto">
            <a:xfrm>
              <a:off x="6686551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799"/>
            <p:cNvSpPr>
              <a:spLocks/>
            </p:cNvSpPr>
            <p:nvPr/>
          </p:nvSpPr>
          <p:spPr bwMode="auto">
            <a:xfrm>
              <a:off x="6772276" y="479583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800"/>
            <p:cNvSpPr>
              <a:spLocks/>
            </p:cNvSpPr>
            <p:nvPr/>
          </p:nvSpPr>
          <p:spPr bwMode="auto">
            <a:xfrm>
              <a:off x="6743701" y="4795838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801"/>
            <p:cNvSpPr>
              <a:spLocks/>
            </p:cNvSpPr>
            <p:nvPr/>
          </p:nvSpPr>
          <p:spPr bwMode="auto">
            <a:xfrm>
              <a:off x="6811963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802"/>
            <p:cNvSpPr>
              <a:spLocks/>
            </p:cNvSpPr>
            <p:nvPr/>
          </p:nvSpPr>
          <p:spPr bwMode="auto">
            <a:xfrm>
              <a:off x="6880226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803"/>
            <p:cNvSpPr>
              <a:spLocks/>
            </p:cNvSpPr>
            <p:nvPr/>
          </p:nvSpPr>
          <p:spPr bwMode="auto">
            <a:xfrm>
              <a:off x="6942138" y="4818063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804"/>
            <p:cNvSpPr>
              <a:spLocks/>
            </p:cNvSpPr>
            <p:nvPr/>
          </p:nvSpPr>
          <p:spPr bwMode="auto">
            <a:xfrm>
              <a:off x="7004051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805"/>
            <p:cNvSpPr>
              <a:spLocks/>
            </p:cNvSpPr>
            <p:nvPr/>
          </p:nvSpPr>
          <p:spPr bwMode="auto">
            <a:xfrm>
              <a:off x="7072313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806"/>
            <p:cNvSpPr>
              <a:spLocks/>
            </p:cNvSpPr>
            <p:nvPr/>
          </p:nvSpPr>
          <p:spPr bwMode="auto">
            <a:xfrm>
              <a:off x="71405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807"/>
            <p:cNvSpPr>
              <a:spLocks/>
            </p:cNvSpPr>
            <p:nvPr/>
          </p:nvSpPr>
          <p:spPr bwMode="auto">
            <a:xfrm>
              <a:off x="7204076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Oval 809"/>
            <p:cNvSpPr>
              <a:spLocks noChangeArrowheads="1"/>
            </p:cNvSpPr>
            <p:nvPr/>
          </p:nvSpPr>
          <p:spPr bwMode="auto">
            <a:xfrm>
              <a:off x="6107113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Oval 810"/>
            <p:cNvSpPr>
              <a:spLocks noChangeArrowheads="1"/>
            </p:cNvSpPr>
            <p:nvPr/>
          </p:nvSpPr>
          <p:spPr bwMode="auto">
            <a:xfrm>
              <a:off x="6203950" y="4852988"/>
              <a:ext cx="936625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Oval 811"/>
            <p:cNvSpPr>
              <a:spLocks noChangeArrowheads="1"/>
            </p:cNvSpPr>
            <p:nvPr/>
          </p:nvSpPr>
          <p:spPr bwMode="auto">
            <a:xfrm>
              <a:off x="6203950" y="4830763"/>
              <a:ext cx="936625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812"/>
            <p:cNvSpPr>
              <a:spLocks/>
            </p:cNvSpPr>
            <p:nvPr/>
          </p:nvSpPr>
          <p:spPr bwMode="auto">
            <a:xfrm>
              <a:off x="6203950" y="4830763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813"/>
            <p:cNvSpPr>
              <a:spLocks/>
            </p:cNvSpPr>
            <p:nvPr/>
          </p:nvSpPr>
          <p:spPr bwMode="auto">
            <a:xfrm>
              <a:off x="6107113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814"/>
            <p:cNvSpPr>
              <a:spLocks/>
            </p:cNvSpPr>
            <p:nvPr/>
          </p:nvSpPr>
          <p:spPr bwMode="auto">
            <a:xfrm>
              <a:off x="6107113" y="4533900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815"/>
            <p:cNvSpPr>
              <a:spLocks/>
            </p:cNvSpPr>
            <p:nvPr/>
          </p:nvSpPr>
          <p:spPr bwMode="auto">
            <a:xfrm>
              <a:off x="6107113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816"/>
            <p:cNvSpPr>
              <a:spLocks/>
            </p:cNvSpPr>
            <p:nvPr/>
          </p:nvSpPr>
          <p:spPr bwMode="auto">
            <a:xfrm>
              <a:off x="6169025" y="4619625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817"/>
            <p:cNvSpPr>
              <a:spLocks/>
            </p:cNvSpPr>
            <p:nvPr/>
          </p:nvSpPr>
          <p:spPr bwMode="auto">
            <a:xfrm>
              <a:off x="6232525" y="4597400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818"/>
            <p:cNvSpPr>
              <a:spLocks/>
            </p:cNvSpPr>
            <p:nvPr/>
          </p:nvSpPr>
          <p:spPr bwMode="auto">
            <a:xfrm>
              <a:off x="62992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819"/>
            <p:cNvSpPr>
              <a:spLocks/>
            </p:cNvSpPr>
            <p:nvPr/>
          </p:nvSpPr>
          <p:spPr bwMode="auto">
            <a:xfrm>
              <a:off x="6362700" y="4562475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820"/>
            <p:cNvSpPr>
              <a:spLocks/>
            </p:cNvSpPr>
            <p:nvPr/>
          </p:nvSpPr>
          <p:spPr bwMode="auto">
            <a:xfrm>
              <a:off x="6430963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821"/>
            <p:cNvSpPr>
              <a:spLocks/>
            </p:cNvSpPr>
            <p:nvPr/>
          </p:nvSpPr>
          <p:spPr bwMode="auto">
            <a:xfrm>
              <a:off x="64928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822"/>
            <p:cNvSpPr>
              <a:spLocks/>
            </p:cNvSpPr>
            <p:nvPr/>
          </p:nvSpPr>
          <p:spPr bwMode="auto">
            <a:xfrm>
              <a:off x="6556375" y="4540250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823"/>
            <p:cNvSpPr>
              <a:spLocks/>
            </p:cNvSpPr>
            <p:nvPr/>
          </p:nvSpPr>
          <p:spPr bwMode="auto">
            <a:xfrm>
              <a:off x="6618288" y="4533900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824"/>
            <p:cNvSpPr>
              <a:spLocks/>
            </p:cNvSpPr>
            <p:nvPr/>
          </p:nvSpPr>
          <p:spPr bwMode="auto">
            <a:xfrm>
              <a:off x="6686550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825"/>
            <p:cNvSpPr>
              <a:spLocks/>
            </p:cNvSpPr>
            <p:nvPr/>
          </p:nvSpPr>
          <p:spPr bwMode="auto">
            <a:xfrm>
              <a:off x="6772275" y="454025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826"/>
            <p:cNvSpPr>
              <a:spLocks/>
            </p:cNvSpPr>
            <p:nvPr/>
          </p:nvSpPr>
          <p:spPr bwMode="auto">
            <a:xfrm>
              <a:off x="6743700" y="4540250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827"/>
            <p:cNvSpPr>
              <a:spLocks/>
            </p:cNvSpPr>
            <p:nvPr/>
          </p:nvSpPr>
          <p:spPr bwMode="auto">
            <a:xfrm>
              <a:off x="6811963" y="4540250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828"/>
            <p:cNvSpPr>
              <a:spLocks/>
            </p:cNvSpPr>
            <p:nvPr/>
          </p:nvSpPr>
          <p:spPr bwMode="auto">
            <a:xfrm>
              <a:off x="6880225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829"/>
            <p:cNvSpPr>
              <a:spLocks/>
            </p:cNvSpPr>
            <p:nvPr/>
          </p:nvSpPr>
          <p:spPr bwMode="auto">
            <a:xfrm>
              <a:off x="6942138" y="4562475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830"/>
            <p:cNvSpPr>
              <a:spLocks/>
            </p:cNvSpPr>
            <p:nvPr/>
          </p:nvSpPr>
          <p:spPr bwMode="auto">
            <a:xfrm>
              <a:off x="7004050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831"/>
            <p:cNvSpPr>
              <a:spLocks/>
            </p:cNvSpPr>
            <p:nvPr/>
          </p:nvSpPr>
          <p:spPr bwMode="auto">
            <a:xfrm>
              <a:off x="7072313" y="4591050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832"/>
            <p:cNvSpPr>
              <a:spLocks/>
            </p:cNvSpPr>
            <p:nvPr/>
          </p:nvSpPr>
          <p:spPr bwMode="auto">
            <a:xfrm>
              <a:off x="71405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833"/>
            <p:cNvSpPr>
              <a:spLocks/>
            </p:cNvSpPr>
            <p:nvPr/>
          </p:nvSpPr>
          <p:spPr bwMode="auto">
            <a:xfrm>
              <a:off x="7204075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Oval 834"/>
            <p:cNvSpPr>
              <a:spLocks noChangeArrowheads="1"/>
            </p:cNvSpPr>
            <p:nvPr/>
          </p:nvSpPr>
          <p:spPr bwMode="auto">
            <a:xfrm>
              <a:off x="6107113" y="4533900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Oval 835"/>
            <p:cNvSpPr>
              <a:spLocks noChangeArrowheads="1"/>
            </p:cNvSpPr>
            <p:nvPr/>
          </p:nvSpPr>
          <p:spPr bwMode="auto">
            <a:xfrm>
              <a:off x="6203950" y="4602163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Oval 836"/>
            <p:cNvSpPr>
              <a:spLocks noChangeArrowheads="1"/>
            </p:cNvSpPr>
            <p:nvPr/>
          </p:nvSpPr>
          <p:spPr bwMode="auto">
            <a:xfrm>
              <a:off x="6203950" y="4573588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837"/>
            <p:cNvSpPr>
              <a:spLocks/>
            </p:cNvSpPr>
            <p:nvPr/>
          </p:nvSpPr>
          <p:spPr bwMode="auto">
            <a:xfrm>
              <a:off x="6203950" y="4573588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838"/>
            <p:cNvSpPr>
              <a:spLocks/>
            </p:cNvSpPr>
            <p:nvPr/>
          </p:nvSpPr>
          <p:spPr bwMode="auto">
            <a:xfrm>
              <a:off x="6107113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839"/>
            <p:cNvSpPr>
              <a:spLocks/>
            </p:cNvSpPr>
            <p:nvPr/>
          </p:nvSpPr>
          <p:spPr bwMode="auto">
            <a:xfrm>
              <a:off x="6107113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840"/>
            <p:cNvSpPr>
              <a:spLocks/>
            </p:cNvSpPr>
            <p:nvPr/>
          </p:nvSpPr>
          <p:spPr bwMode="auto">
            <a:xfrm>
              <a:off x="6107113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841"/>
            <p:cNvSpPr>
              <a:spLocks/>
            </p:cNvSpPr>
            <p:nvPr/>
          </p:nvSpPr>
          <p:spPr bwMode="auto">
            <a:xfrm>
              <a:off x="6169025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842"/>
            <p:cNvSpPr>
              <a:spLocks/>
            </p:cNvSpPr>
            <p:nvPr/>
          </p:nvSpPr>
          <p:spPr bwMode="auto">
            <a:xfrm>
              <a:off x="6232525" y="4341813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843"/>
            <p:cNvSpPr>
              <a:spLocks/>
            </p:cNvSpPr>
            <p:nvPr/>
          </p:nvSpPr>
          <p:spPr bwMode="auto">
            <a:xfrm>
              <a:off x="62992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Freeform 844"/>
            <p:cNvSpPr>
              <a:spLocks/>
            </p:cNvSpPr>
            <p:nvPr/>
          </p:nvSpPr>
          <p:spPr bwMode="auto">
            <a:xfrm>
              <a:off x="6362700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Freeform 845"/>
            <p:cNvSpPr>
              <a:spLocks/>
            </p:cNvSpPr>
            <p:nvPr/>
          </p:nvSpPr>
          <p:spPr bwMode="auto">
            <a:xfrm>
              <a:off x="6430963" y="4295775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Freeform 846"/>
            <p:cNvSpPr>
              <a:spLocks/>
            </p:cNvSpPr>
            <p:nvPr/>
          </p:nvSpPr>
          <p:spPr bwMode="auto">
            <a:xfrm>
              <a:off x="64928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Freeform 847"/>
            <p:cNvSpPr>
              <a:spLocks/>
            </p:cNvSpPr>
            <p:nvPr/>
          </p:nvSpPr>
          <p:spPr bwMode="auto">
            <a:xfrm>
              <a:off x="6556375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Freeform 848"/>
            <p:cNvSpPr>
              <a:spLocks/>
            </p:cNvSpPr>
            <p:nvPr/>
          </p:nvSpPr>
          <p:spPr bwMode="auto">
            <a:xfrm>
              <a:off x="661828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Freeform 849"/>
            <p:cNvSpPr>
              <a:spLocks/>
            </p:cNvSpPr>
            <p:nvPr/>
          </p:nvSpPr>
          <p:spPr bwMode="auto">
            <a:xfrm>
              <a:off x="6686550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Freeform 850"/>
            <p:cNvSpPr>
              <a:spLocks/>
            </p:cNvSpPr>
            <p:nvPr/>
          </p:nvSpPr>
          <p:spPr bwMode="auto">
            <a:xfrm>
              <a:off x="6772275" y="4284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Freeform 851"/>
            <p:cNvSpPr>
              <a:spLocks/>
            </p:cNvSpPr>
            <p:nvPr/>
          </p:nvSpPr>
          <p:spPr bwMode="auto">
            <a:xfrm>
              <a:off x="6743700" y="4284663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852"/>
            <p:cNvSpPr>
              <a:spLocks/>
            </p:cNvSpPr>
            <p:nvPr/>
          </p:nvSpPr>
          <p:spPr bwMode="auto">
            <a:xfrm>
              <a:off x="6811963" y="4289425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853"/>
            <p:cNvSpPr>
              <a:spLocks/>
            </p:cNvSpPr>
            <p:nvPr/>
          </p:nvSpPr>
          <p:spPr bwMode="auto">
            <a:xfrm>
              <a:off x="6880225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Freeform 854"/>
            <p:cNvSpPr>
              <a:spLocks/>
            </p:cNvSpPr>
            <p:nvPr/>
          </p:nvSpPr>
          <p:spPr bwMode="auto">
            <a:xfrm>
              <a:off x="6942138" y="4306888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855"/>
            <p:cNvSpPr>
              <a:spLocks/>
            </p:cNvSpPr>
            <p:nvPr/>
          </p:nvSpPr>
          <p:spPr bwMode="auto">
            <a:xfrm>
              <a:off x="7004050" y="4318000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856"/>
            <p:cNvSpPr>
              <a:spLocks/>
            </p:cNvSpPr>
            <p:nvPr/>
          </p:nvSpPr>
          <p:spPr bwMode="auto">
            <a:xfrm>
              <a:off x="7072313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857"/>
            <p:cNvSpPr>
              <a:spLocks/>
            </p:cNvSpPr>
            <p:nvPr/>
          </p:nvSpPr>
          <p:spPr bwMode="auto">
            <a:xfrm>
              <a:off x="71405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858"/>
            <p:cNvSpPr>
              <a:spLocks/>
            </p:cNvSpPr>
            <p:nvPr/>
          </p:nvSpPr>
          <p:spPr bwMode="auto">
            <a:xfrm>
              <a:off x="7204075" y="4410075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Oval 859"/>
            <p:cNvSpPr>
              <a:spLocks noChangeArrowheads="1"/>
            </p:cNvSpPr>
            <p:nvPr/>
          </p:nvSpPr>
          <p:spPr bwMode="auto">
            <a:xfrm>
              <a:off x="6107113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Oval 860"/>
            <p:cNvSpPr>
              <a:spLocks noChangeArrowheads="1"/>
            </p:cNvSpPr>
            <p:nvPr/>
          </p:nvSpPr>
          <p:spPr bwMode="auto">
            <a:xfrm>
              <a:off x="6203950" y="4346575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Oval 861"/>
            <p:cNvSpPr>
              <a:spLocks noChangeArrowheads="1"/>
            </p:cNvSpPr>
            <p:nvPr/>
          </p:nvSpPr>
          <p:spPr bwMode="auto">
            <a:xfrm>
              <a:off x="6203950" y="4318000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862"/>
            <p:cNvSpPr>
              <a:spLocks/>
            </p:cNvSpPr>
            <p:nvPr/>
          </p:nvSpPr>
          <p:spPr bwMode="auto">
            <a:xfrm>
              <a:off x="6203950" y="4318000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863"/>
            <p:cNvSpPr>
              <a:spLocks/>
            </p:cNvSpPr>
            <p:nvPr/>
          </p:nvSpPr>
          <p:spPr bwMode="auto">
            <a:xfrm>
              <a:off x="5648325" y="-845199"/>
              <a:ext cx="7014631" cy="5213928"/>
            </a:xfrm>
            <a:custGeom>
              <a:avLst/>
              <a:gdLst>
                <a:gd name="T0" fmla="*/ 1208 w 1211"/>
                <a:gd name="T1" fmla="*/ 3 h 804"/>
                <a:gd name="T2" fmla="*/ 1198 w 1211"/>
                <a:gd name="T3" fmla="*/ 3 h 804"/>
                <a:gd name="T4" fmla="*/ 929 w 1211"/>
                <a:gd name="T5" fmla="*/ 242 h 804"/>
                <a:gd name="T6" fmla="*/ 720 w 1211"/>
                <a:gd name="T7" fmla="*/ 478 h 804"/>
                <a:gd name="T8" fmla="*/ 437 w 1211"/>
                <a:gd name="T9" fmla="*/ 615 h 804"/>
                <a:gd name="T10" fmla="*/ 201 w 1211"/>
                <a:gd name="T11" fmla="*/ 672 h 804"/>
                <a:gd name="T12" fmla="*/ 199 w 1211"/>
                <a:gd name="T13" fmla="*/ 672 h 804"/>
                <a:gd name="T14" fmla="*/ 0 w 1211"/>
                <a:gd name="T15" fmla="*/ 788 h 804"/>
                <a:gd name="T16" fmla="*/ 0 w 1211"/>
                <a:gd name="T17" fmla="*/ 804 h 804"/>
                <a:gd name="T18" fmla="*/ 206 w 1211"/>
                <a:gd name="T19" fmla="*/ 685 h 804"/>
                <a:gd name="T20" fmla="*/ 441 w 1211"/>
                <a:gd name="T21" fmla="*/ 629 h 804"/>
                <a:gd name="T22" fmla="*/ 443 w 1211"/>
                <a:gd name="T23" fmla="*/ 628 h 804"/>
                <a:gd name="T24" fmla="*/ 727 w 1211"/>
                <a:gd name="T25" fmla="*/ 490 h 804"/>
                <a:gd name="T26" fmla="*/ 729 w 1211"/>
                <a:gd name="T27" fmla="*/ 489 h 804"/>
                <a:gd name="T28" fmla="*/ 940 w 1211"/>
                <a:gd name="T29" fmla="*/ 251 h 804"/>
                <a:gd name="T30" fmla="*/ 1207 w 1211"/>
                <a:gd name="T31" fmla="*/ 13 h 804"/>
                <a:gd name="T32" fmla="*/ 1208 w 1211"/>
                <a:gd name="T33" fmla="*/ 3 h 804"/>
                <a:gd name="connsiteX0" fmla="*/ 10141 w 10156"/>
                <a:gd name="connsiteY0" fmla="*/ 28 h 11408"/>
                <a:gd name="connsiteX1" fmla="*/ 10059 w 10156"/>
                <a:gd name="connsiteY1" fmla="*/ 28 h 11408"/>
                <a:gd name="connsiteX2" fmla="*/ 7837 w 10156"/>
                <a:gd name="connsiteY2" fmla="*/ 3001 h 11408"/>
                <a:gd name="connsiteX3" fmla="*/ 6111 w 10156"/>
                <a:gd name="connsiteY3" fmla="*/ 5936 h 11408"/>
                <a:gd name="connsiteX4" fmla="*/ 3775 w 10156"/>
                <a:gd name="connsiteY4" fmla="*/ 7640 h 11408"/>
                <a:gd name="connsiteX5" fmla="*/ 1826 w 10156"/>
                <a:gd name="connsiteY5" fmla="*/ 8349 h 11408"/>
                <a:gd name="connsiteX6" fmla="*/ 1809 w 10156"/>
                <a:gd name="connsiteY6" fmla="*/ 8349 h 11408"/>
                <a:gd name="connsiteX7" fmla="*/ 166 w 10156"/>
                <a:gd name="connsiteY7" fmla="*/ 9792 h 11408"/>
                <a:gd name="connsiteX8" fmla="*/ 55 w 10156"/>
                <a:gd name="connsiteY8" fmla="*/ 11408 h 11408"/>
                <a:gd name="connsiteX9" fmla="*/ 1867 w 10156"/>
                <a:gd name="connsiteY9" fmla="*/ 8511 h 11408"/>
                <a:gd name="connsiteX10" fmla="*/ 3808 w 10156"/>
                <a:gd name="connsiteY10" fmla="*/ 7814 h 11408"/>
                <a:gd name="connsiteX11" fmla="*/ 3824 w 10156"/>
                <a:gd name="connsiteY11" fmla="*/ 7802 h 11408"/>
                <a:gd name="connsiteX12" fmla="*/ 6169 w 10156"/>
                <a:gd name="connsiteY12" fmla="*/ 6086 h 11408"/>
                <a:gd name="connsiteX13" fmla="*/ 6186 w 10156"/>
                <a:gd name="connsiteY13" fmla="*/ 6073 h 11408"/>
                <a:gd name="connsiteX14" fmla="*/ 7928 w 10156"/>
                <a:gd name="connsiteY14" fmla="*/ 3113 h 11408"/>
                <a:gd name="connsiteX15" fmla="*/ 10133 w 10156"/>
                <a:gd name="connsiteY15" fmla="*/ 153 h 11408"/>
                <a:gd name="connsiteX16" fmla="*/ 10141 w 10156"/>
                <a:gd name="connsiteY16" fmla="*/ 28 h 11408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260 w 10275"/>
                <a:gd name="connsiteY0" fmla="*/ 28 h 11595"/>
                <a:gd name="connsiteX1" fmla="*/ 10178 w 10275"/>
                <a:gd name="connsiteY1" fmla="*/ 28 h 11595"/>
                <a:gd name="connsiteX2" fmla="*/ 7956 w 10275"/>
                <a:gd name="connsiteY2" fmla="*/ 3001 h 11595"/>
                <a:gd name="connsiteX3" fmla="*/ 6230 w 10275"/>
                <a:gd name="connsiteY3" fmla="*/ 5936 h 11595"/>
                <a:gd name="connsiteX4" fmla="*/ 3894 w 10275"/>
                <a:gd name="connsiteY4" fmla="*/ 7640 h 11595"/>
                <a:gd name="connsiteX5" fmla="*/ 1945 w 10275"/>
                <a:gd name="connsiteY5" fmla="*/ 8349 h 11595"/>
                <a:gd name="connsiteX6" fmla="*/ 1928 w 10275"/>
                <a:gd name="connsiteY6" fmla="*/ 8349 h 11595"/>
                <a:gd name="connsiteX7" fmla="*/ 90 w 10275"/>
                <a:gd name="connsiteY7" fmla="*/ 11304 h 11595"/>
                <a:gd name="connsiteX8" fmla="*/ 174 w 10275"/>
                <a:gd name="connsiteY8" fmla="*/ 11408 h 11595"/>
                <a:gd name="connsiteX9" fmla="*/ 1986 w 10275"/>
                <a:gd name="connsiteY9" fmla="*/ 8511 h 11595"/>
                <a:gd name="connsiteX10" fmla="*/ 3927 w 10275"/>
                <a:gd name="connsiteY10" fmla="*/ 7814 h 11595"/>
                <a:gd name="connsiteX11" fmla="*/ 3943 w 10275"/>
                <a:gd name="connsiteY11" fmla="*/ 7802 h 11595"/>
                <a:gd name="connsiteX12" fmla="*/ 6288 w 10275"/>
                <a:gd name="connsiteY12" fmla="*/ 6086 h 11595"/>
                <a:gd name="connsiteX13" fmla="*/ 6305 w 10275"/>
                <a:gd name="connsiteY13" fmla="*/ 6073 h 11595"/>
                <a:gd name="connsiteX14" fmla="*/ 8047 w 10275"/>
                <a:gd name="connsiteY14" fmla="*/ 3113 h 11595"/>
                <a:gd name="connsiteX15" fmla="*/ 10252 w 10275"/>
                <a:gd name="connsiteY15" fmla="*/ 153 h 11595"/>
                <a:gd name="connsiteX16" fmla="*/ 10260 w 10275"/>
                <a:gd name="connsiteY16" fmla="*/ 28 h 11595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93" h="11408">
                  <a:moveTo>
                    <a:pt x="10178" y="28"/>
                  </a:moveTo>
                  <a:cubicBezTo>
                    <a:pt x="10153" y="-9"/>
                    <a:pt x="10120" y="-9"/>
                    <a:pt x="10096" y="28"/>
                  </a:cubicBezTo>
                  <a:lnTo>
                    <a:pt x="7874" y="3001"/>
                  </a:lnTo>
                  <a:lnTo>
                    <a:pt x="6148" y="5936"/>
                  </a:lnTo>
                  <a:lnTo>
                    <a:pt x="3812" y="7640"/>
                  </a:lnTo>
                  <a:lnTo>
                    <a:pt x="1863" y="8349"/>
                  </a:lnTo>
                  <a:cubicBezTo>
                    <a:pt x="1857" y="8349"/>
                    <a:pt x="2222" y="8226"/>
                    <a:pt x="1846" y="8349"/>
                  </a:cubicBezTo>
                  <a:cubicBezTo>
                    <a:pt x="1371" y="9106"/>
                    <a:pt x="344" y="10777"/>
                    <a:pt x="8" y="11304"/>
                  </a:cubicBezTo>
                  <a:cubicBezTo>
                    <a:pt x="-18" y="11330"/>
                    <a:pt x="31" y="11323"/>
                    <a:pt x="92" y="11408"/>
                  </a:cubicBezTo>
                  <a:cubicBezTo>
                    <a:pt x="408" y="10943"/>
                    <a:pt x="1390" y="9343"/>
                    <a:pt x="1904" y="8511"/>
                  </a:cubicBezTo>
                  <a:lnTo>
                    <a:pt x="3845" y="7814"/>
                  </a:lnTo>
                  <a:cubicBezTo>
                    <a:pt x="3853" y="7814"/>
                    <a:pt x="3853" y="7814"/>
                    <a:pt x="3861" y="7802"/>
                  </a:cubicBezTo>
                  <a:lnTo>
                    <a:pt x="6206" y="6086"/>
                  </a:lnTo>
                  <a:cubicBezTo>
                    <a:pt x="6215" y="6086"/>
                    <a:pt x="6223" y="6073"/>
                    <a:pt x="6223" y="6073"/>
                  </a:cubicBezTo>
                  <a:lnTo>
                    <a:pt x="7965" y="3113"/>
                  </a:lnTo>
                  <a:lnTo>
                    <a:pt x="10170" y="153"/>
                  </a:lnTo>
                  <a:cubicBezTo>
                    <a:pt x="10195" y="128"/>
                    <a:pt x="10203" y="66"/>
                    <a:pt x="10178" y="28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Oval 864"/>
            <p:cNvSpPr>
              <a:spLocks noChangeArrowheads="1"/>
            </p:cNvSpPr>
            <p:nvPr/>
          </p:nvSpPr>
          <p:spPr bwMode="auto">
            <a:xfrm>
              <a:off x="6765925" y="2817813"/>
              <a:ext cx="33496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Oval 865"/>
            <p:cNvSpPr>
              <a:spLocks noChangeArrowheads="1"/>
            </p:cNvSpPr>
            <p:nvPr/>
          </p:nvSpPr>
          <p:spPr bwMode="auto">
            <a:xfrm>
              <a:off x="6845300" y="2897188"/>
              <a:ext cx="171450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Oval 866"/>
            <p:cNvSpPr>
              <a:spLocks noChangeArrowheads="1"/>
            </p:cNvSpPr>
            <p:nvPr/>
          </p:nvSpPr>
          <p:spPr bwMode="auto">
            <a:xfrm>
              <a:off x="8147050" y="2505075"/>
              <a:ext cx="33496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Oval 867"/>
            <p:cNvSpPr>
              <a:spLocks noChangeArrowheads="1"/>
            </p:cNvSpPr>
            <p:nvPr/>
          </p:nvSpPr>
          <p:spPr bwMode="auto">
            <a:xfrm>
              <a:off x="8226425" y="2584450"/>
              <a:ext cx="17621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Oval 868"/>
            <p:cNvSpPr>
              <a:spLocks noChangeArrowheads="1"/>
            </p:cNvSpPr>
            <p:nvPr/>
          </p:nvSpPr>
          <p:spPr bwMode="auto">
            <a:xfrm>
              <a:off x="9732963" y="1736725"/>
              <a:ext cx="32861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Oval 869"/>
            <p:cNvSpPr>
              <a:spLocks noChangeArrowheads="1"/>
            </p:cNvSpPr>
            <p:nvPr/>
          </p:nvSpPr>
          <p:spPr bwMode="auto">
            <a:xfrm>
              <a:off x="9812338" y="1817688"/>
              <a:ext cx="16986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Oval 870"/>
            <p:cNvSpPr>
              <a:spLocks noChangeArrowheads="1"/>
            </p:cNvSpPr>
            <p:nvPr/>
          </p:nvSpPr>
          <p:spPr bwMode="auto">
            <a:xfrm>
              <a:off x="10948988" y="384175"/>
              <a:ext cx="32861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Oval 871"/>
            <p:cNvSpPr>
              <a:spLocks noChangeArrowheads="1"/>
            </p:cNvSpPr>
            <p:nvPr/>
          </p:nvSpPr>
          <p:spPr bwMode="auto">
            <a:xfrm>
              <a:off x="11028363" y="463550"/>
              <a:ext cx="169863" cy="17621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872"/>
            <p:cNvSpPr>
              <a:spLocks/>
            </p:cNvSpPr>
            <p:nvPr/>
          </p:nvSpPr>
          <p:spPr bwMode="auto">
            <a:xfrm>
              <a:off x="12295188" y="-854075"/>
              <a:ext cx="363538" cy="374650"/>
            </a:xfrm>
            <a:custGeom>
              <a:avLst/>
              <a:gdLst>
                <a:gd name="T0" fmla="*/ 55 w 64"/>
                <a:gd name="T1" fmla="*/ 66 h 66"/>
                <a:gd name="T2" fmla="*/ 49 w 64"/>
                <a:gd name="T3" fmla="*/ 59 h 66"/>
                <a:gd name="T4" fmla="*/ 50 w 64"/>
                <a:gd name="T5" fmla="*/ 15 h 66"/>
                <a:gd name="T6" fmla="*/ 7 w 64"/>
                <a:gd name="T7" fmla="*/ 14 h 66"/>
                <a:gd name="T8" fmla="*/ 0 w 64"/>
                <a:gd name="T9" fmla="*/ 7 h 66"/>
                <a:gd name="T10" fmla="*/ 7 w 64"/>
                <a:gd name="T11" fmla="*/ 0 h 66"/>
                <a:gd name="T12" fmla="*/ 57 w 64"/>
                <a:gd name="T13" fmla="*/ 1 h 66"/>
                <a:gd name="T14" fmla="*/ 64 w 64"/>
                <a:gd name="T15" fmla="*/ 9 h 66"/>
                <a:gd name="T16" fmla="*/ 63 w 64"/>
                <a:gd name="T17" fmla="*/ 59 h 66"/>
                <a:gd name="T18" fmla="*/ 55 w 64"/>
                <a:gd name="T1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6">
                  <a:moveTo>
                    <a:pt x="55" y="66"/>
                  </a:moveTo>
                  <a:cubicBezTo>
                    <a:pt x="51" y="66"/>
                    <a:pt x="48" y="62"/>
                    <a:pt x="49" y="59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1"/>
                    <a:pt x="64" y="5"/>
                    <a:pt x="64" y="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63"/>
                    <a:pt x="59" y="66"/>
                    <a:pt x="55" y="66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Freeform 873"/>
            <p:cNvSpPr>
              <a:spLocks noEditPoints="1"/>
            </p:cNvSpPr>
            <p:nvPr/>
          </p:nvSpPr>
          <p:spPr bwMode="auto">
            <a:xfrm>
              <a:off x="12114213" y="128588"/>
              <a:ext cx="1198563" cy="414338"/>
            </a:xfrm>
            <a:custGeom>
              <a:avLst/>
              <a:gdLst>
                <a:gd name="T0" fmla="*/ 106 w 211"/>
                <a:gd name="T1" fmla="*/ 73 h 73"/>
                <a:gd name="T2" fmla="*/ 81 w 211"/>
                <a:gd name="T3" fmla="*/ 66 h 73"/>
                <a:gd name="T4" fmla="*/ 106 w 211"/>
                <a:gd name="T5" fmla="*/ 61 h 73"/>
                <a:gd name="T6" fmla="*/ 106 w 211"/>
                <a:gd name="T7" fmla="*/ 73 h 73"/>
                <a:gd name="T8" fmla="*/ 118 w 211"/>
                <a:gd name="T9" fmla="*/ 67 h 73"/>
                <a:gd name="T10" fmla="*/ 142 w 211"/>
                <a:gd name="T11" fmla="*/ 59 h 73"/>
                <a:gd name="T12" fmla="*/ 143 w 211"/>
                <a:gd name="T13" fmla="*/ 71 h 73"/>
                <a:gd name="T14" fmla="*/ 124 w 211"/>
                <a:gd name="T15" fmla="*/ 73 h 73"/>
                <a:gd name="T16" fmla="*/ 68 w 211"/>
                <a:gd name="T17" fmla="*/ 71 h 73"/>
                <a:gd name="T18" fmla="*/ 45 w 211"/>
                <a:gd name="T19" fmla="*/ 60 h 73"/>
                <a:gd name="T20" fmla="*/ 69 w 211"/>
                <a:gd name="T21" fmla="*/ 59 h 73"/>
                <a:gd name="T22" fmla="*/ 69 w 211"/>
                <a:gd name="T23" fmla="*/ 71 h 73"/>
                <a:gd name="T24" fmla="*/ 155 w 211"/>
                <a:gd name="T25" fmla="*/ 63 h 73"/>
                <a:gd name="T26" fmla="*/ 176 w 211"/>
                <a:gd name="T27" fmla="*/ 51 h 73"/>
                <a:gd name="T28" fmla="*/ 180 w 211"/>
                <a:gd name="T29" fmla="*/ 62 h 73"/>
                <a:gd name="T30" fmla="*/ 161 w 211"/>
                <a:gd name="T31" fmla="*/ 68 h 73"/>
                <a:gd name="T32" fmla="*/ 31 w 211"/>
                <a:gd name="T33" fmla="*/ 62 h 73"/>
                <a:gd name="T34" fmla="*/ 11 w 211"/>
                <a:gd name="T35" fmla="*/ 45 h 73"/>
                <a:gd name="T36" fmla="*/ 35 w 211"/>
                <a:gd name="T37" fmla="*/ 51 h 73"/>
                <a:gd name="T38" fmla="*/ 33 w 211"/>
                <a:gd name="T39" fmla="*/ 63 h 73"/>
                <a:gd name="T40" fmla="*/ 190 w 211"/>
                <a:gd name="T41" fmla="*/ 52 h 73"/>
                <a:gd name="T42" fmla="*/ 199 w 211"/>
                <a:gd name="T43" fmla="*/ 34 h 73"/>
                <a:gd name="T44" fmla="*/ 205 w 211"/>
                <a:gd name="T45" fmla="*/ 28 h 73"/>
                <a:gd name="T46" fmla="*/ 211 w 211"/>
                <a:gd name="T47" fmla="*/ 34 h 73"/>
                <a:gd name="T48" fmla="*/ 195 w 211"/>
                <a:gd name="T49" fmla="*/ 54 h 73"/>
                <a:gd name="T50" fmla="*/ 0 w 211"/>
                <a:gd name="T51" fmla="*/ 34 h 73"/>
                <a:gd name="T52" fmla="*/ 13 w 211"/>
                <a:gd name="T53" fmla="*/ 15 h 73"/>
                <a:gd name="T54" fmla="*/ 19 w 211"/>
                <a:gd name="T55" fmla="*/ 24 h 73"/>
                <a:gd name="T56" fmla="*/ 6 w 211"/>
                <a:gd name="T57" fmla="*/ 40 h 73"/>
                <a:gd name="T58" fmla="*/ 27 w 211"/>
                <a:gd name="T59" fmla="*/ 13 h 73"/>
                <a:gd name="T60" fmla="*/ 49 w 211"/>
                <a:gd name="T61" fmla="*/ 1 h 73"/>
                <a:gd name="T62" fmla="*/ 52 w 211"/>
                <a:gd name="T63" fmla="*/ 12 h 73"/>
                <a:gd name="T64" fmla="*/ 33 w 211"/>
                <a:gd name="T6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73">
                  <a:moveTo>
                    <a:pt x="106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99" y="73"/>
                    <a:pt x="93" y="73"/>
                    <a:pt x="87" y="72"/>
                  </a:cubicBezTo>
                  <a:cubicBezTo>
                    <a:pt x="83" y="72"/>
                    <a:pt x="81" y="69"/>
                    <a:pt x="81" y="66"/>
                  </a:cubicBezTo>
                  <a:cubicBezTo>
                    <a:pt x="81" y="63"/>
                    <a:pt x="84" y="60"/>
                    <a:pt x="87" y="61"/>
                  </a:cubicBezTo>
                  <a:cubicBezTo>
                    <a:pt x="93" y="61"/>
                    <a:pt x="99" y="61"/>
                    <a:pt x="106" y="61"/>
                  </a:cubicBezTo>
                  <a:cubicBezTo>
                    <a:pt x="109" y="61"/>
                    <a:pt x="111" y="64"/>
                    <a:pt x="111" y="67"/>
                  </a:cubicBezTo>
                  <a:cubicBezTo>
                    <a:pt x="111" y="70"/>
                    <a:pt x="109" y="73"/>
                    <a:pt x="106" y="73"/>
                  </a:cubicBezTo>
                  <a:close/>
                  <a:moveTo>
                    <a:pt x="124" y="73"/>
                  </a:moveTo>
                  <a:cubicBezTo>
                    <a:pt x="121" y="73"/>
                    <a:pt x="118" y="70"/>
                    <a:pt x="118" y="67"/>
                  </a:cubicBezTo>
                  <a:cubicBezTo>
                    <a:pt x="118" y="64"/>
                    <a:pt x="120" y="61"/>
                    <a:pt x="124" y="61"/>
                  </a:cubicBezTo>
                  <a:cubicBezTo>
                    <a:pt x="130" y="60"/>
                    <a:pt x="136" y="60"/>
                    <a:pt x="142" y="59"/>
                  </a:cubicBezTo>
                  <a:cubicBezTo>
                    <a:pt x="145" y="59"/>
                    <a:pt x="148" y="61"/>
                    <a:pt x="148" y="64"/>
                  </a:cubicBezTo>
                  <a:cubicBezTo>
                    <a:pt x="149" y="67"/>
                    <a:pt x="146" y="70"/>
                    <a:pt x="143" y="71"/>
                  </a:cubicBezTo>
                  <a:cubicBezTo>
                    <a:pt x="137" y="71"/>
                    <a:pt x="131" y="72"/>
                    <a:pt x="124" y="72"/>
                  </a:cubicBezTo>
                  <a:cubicBezTo>
                    <a:pt x="124" y="72"/>
                    <a:pt x="124" y="73"/>
                    <a:pt x="124" y="73"/>
                  </a:cubicBezTo>
                  <a:close/>
                  <a:moveTo>
                    <a:pt x="69" y="71"/>
                  </a:moveTo>
                  <a:cubicBezTo>
                    <a:pt x="68" y="71"/>
                    <a:pt x="68" y="71"/>
                    <a:pt x="68" y="71"/>
                  </a:cubicBezTo>
                  <a:cubicBezTo>
                    <a:pt x="61" y="70"/>
                    <a:pt x="55" y="69"/>
                    <a:pt x="49" y="67"/>
                  </a:cubicBezTo>
                  <a:cubicBezTo>
                    <a:pt x="46" y="67"/>
                    <a:pt x="44" y="64"/>
                    <a:pt x="45" y="60"/>
                  </a:cubicBezTo>
                  <a:cubicBezTo>
                    <a:pt x="45" y="57"/>
                    <a:pt x="49" y="55"/>
                    <a:pt x="52" y="56"/>
                  </a:cubicBezTo>
                  <a:cubicBezTo>
                    <a:pt x="57" y="57"/>
                    <a:pt x="63" y="58"/>
                    <a:pt x="69" y="59"/>
                  </a:cubicBezTo>
                  <a:cubicBezTo>
                    <a:pt x="73" y="59"/>
                    <a:pt x="75" y="62"/>
                    <a:pt x="75" y="66"/>
                  </a:cubicBezTo>
                  <a:cubicBezTo>
                    <a:pt x="74" y="69"/>
                    <a:pt x="72" y="71"/>
                    <a:pt x="69" y="71"/>
                  </a:cubicBezTo>
                  <a:close/>
                  <a:moveTo>
                    <a:pt x="161" y="68"/>
                  </a:moveTo>
                  <a:cubicBezTo>
                    <a:pt x="158" y="68"/>
                    <a:pt x="155" y="66"/>
                    <a:pt x="155" y="63"/>
                  </a:cubicBezTo>
                  <a:cubicBezTo>
                    <a:pt x="154" y="60"/>
                    <a:pt x="156" y="57"/>
                    <a:pt x="159" y="56"/>
                  </a:cubicBezTo>
                  <a:cubicBezTo>
                    <a:pt x="166" y="54"/>
                    <a:pt x="171" y="53"/>
                    <a:pt x="176" y="51"/>
                  </a:cubicBezTo>
                  <a:cubicBezTo>
                    <a:pt x="179" y="50"/>
                    <a:pt x="183" y="52"/>
                    <a:pt x="184" y="55"/>
                  </a:cubicBezTo>
                  <a:cubicBezTo>
                    <a:pt x="185" y="58"/>
                    <a:pt x="183" y="61"/>
                    <a:pt x="180" y="62"/>
                  </a:cubicBezTo>
                  <a:cubicBezTo>
                    <a:pt x="175" y="64"/>
                    <a:pt x="169" y="66"/>
                    <a:pt x="162" y="67"/>
                  </a:cubicBezTo>
                  <a:cubicBezTo>
                    <a:pt x="161" y="67"/>
                    <a:pt x="161" y="68"/>
                    <a:pt x="161" y="68"/>
                  </a:cubicBezTo>
                  <a:close/>
                  <a:moveTo>
                    <a:pt x="33" y="63"/>
                  </a:moveTo>
                  <a:cubicBezTo>
                    <a:pt x="32" y="63"/>
                    <a:pt x="31" y="62"/>
                    <a:pt x="31" y="62"/>
                  </a:cubicBezTo>
                  <a:cubicBezTo>
                    <a:pt x="24" y="60"/>
                    <a:pt x="18" y="57"/>
                    <a:pt x="13" y="53"/>
                  </a:cubicBezTo>
                  <a:cubicBezTo>
                    <a:pt x="10" y="52"/>
                    <a:pt x="9" y="48"/>
                    <a:pt x="11" y="45"/>
                  </a:cubicBezTo>
                  <a:cubicBezTo>
                    <a:pt x="13" y="43"/>
                    <a:pt x="17" y="42"/>
                    <a:pt x="19" y="44"/>
                  </a:cubicBezTo>
                  <a:cubicBezTo>
                    <a:pt x="23" y="46"/>
                    <a:pt x="29" y="49"/>
                    <a:pt x="35" y="51"/>
                  </a:cubicBezTo>
                  <a:cubicBezTo>
                    <a:pt x="38" y="52"/>
                    <a:pt x="39" y="56"/>
                    <a:pt x="38" y="59"/>
                  </a:cubicBezTo>
                  <a:cubicBezTo>
                    <a:pt x="37" y="61"/>
                    <a:pt x="35" y="63"/>
                    <a:pt x="33" y="63"/>
                  </a:cubicBezTo>
                  <a:close/>
                  <a:moveTo>
                    <a:pt x="195" y="54"/>
                  </a:moveTo>
                  <a:cubicBezTo>
                    <a:pt x="193" y="54"/>
                    <a:pt x="191" y="54"/>
                    <a:pt x="190" y="52"/>
                  </a:cubicBezTo>
                  <a:cubicBezTo>
                    <a:pt x="188" y="49"/>
                    <a:pt x="189" y="45"/>
                    <a:pt x="192" y="44"/>
                  </a:cubicBezTo>
                  <a:cubicBezTo>
                    <a:pt x="196" y="40"/>
                    <a:pt x="199" y="37"/>
                    <a:pt x="199" y="34"/>
                  </a:cubicBezTo>
                  <a:cubicBezTo>
                    <a:pt x="199" y="31"/>
                    <a:pt x="202" y="28"/>
                    <a:pt x="205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8" y="28"/>
                    <a:pt x="211" y="30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9"/>
                    <a:pt x="209" y="46"/>
                    <a:pt x="198" y="53"/>
                  </a:cubicBezTo>
                  <a:cubicBezTo>
                    <a:pt x="197" y="54"/>
                    <a:pt x="196" y="54"/>
                    <a:pt x="195" y="54"/>
                  </a:cubicBezTo>
                  <a:close/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9"/>
                    <a:pt x="2" y="22"/>
                    <a:pt x="13" y="15"/>
                  </a:cubicBezTo>
                  <a:cubicBezTo>
                    <a:pt x="15" y="13"/>
                    <a:pt x="19" y="13"/>
                    <a:pt x="21" y="16"/>
                  </a:cubicBezTo>
                  <a:cubicBezTo>
                    <a:pt x="23" y="19"/>
                    <a:pt x="22" y="22"/>
                    <a:pt x="19" y="24"/>
                  </a:cubicBezTo>
                  <a:cubicBezTo>
                    <a:pt x="17" y="26"/>
                    <a:pt x="12" y="30"/>
                    <a:pt x="12" y="34"/>
                  </a:cubicBezTo>
                  <a:cubicBezTo>
                    <a:pt x="12" y="37"/>
                    <a:pt x="9" y="40"/>
                    <a:pt x="6" y="40"/>
                  </a:cubicBezTo>
                  <a:close/>
                  <a:moveTo>
                    <a:pt x="33" y="17"/>
                  </a:moveTo>
                  <a:cubicBezTo>
                    <a:pt x="30" y="17"/>
                    <a:pt x="28" y="16"/>
                    <a:pt x="27" y="13"/>
                  </a:cubicBezTo>
                  <a:cubicBezTo>
                    <a:pt x="26" y="10"/>
                    <a:pt x="27" y="7"/>
                    <a:pt x="31" y="6"/>
                  </a:cubicBezTo>
                  <a:cubicBezTo>
                    <a:pt x="36" y="4"/>
                    <a:pt x="42" y="2"/>
                    <a:pt x="49" y="1"/>
                  </a:cubicBezTo>
                  <a:cubicBezTo>
                    <a:pt x="52" y="0"/>
                    <a:pt x="55" y="2"/>
                    <a:pt x="56" y="5"/>
                  </a:cubicBezTo>
                  <a:cubicBezTo>
                    <a:pt x="57" y="8"/>
                    <a:pt x="55" y="11"/>
                    <a:pt x="52" y="12"/>
                  </a:cubicBezTo>
                  <a:cubicBezTo>
                    <a:pt x="45" y="13"/>
                    <a:pt x="40" y="15"/>
                    <a:pt x="35" y="17"/>
                  </a:cubicBezTo>
                  <a:cubicBezTo>
                    <a:pt x="34" y="17"/>
                    <a:pt x="33" y="17"/>
                    <a:pt x="33" y="1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Freeform 874"/>
            <p:cNvSpPr>
              <a:spLocks/>
            </p:cNvSpPr>
            <p:nvPr/>
          </p:nvSpPr>
          <p:spPr bwMode="auto">
            <a:xfrm>
              <a:off x="12125325" y="4127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Freeform 875"/>
            <p:cNvSpPr>
              <a:spLocks/>
            </p:cNvSpPr>
            <p:nvPr/>
          </p:nvSpPr>
          <p:spPr bwMode="auto">
            <a:xfrm>
              <a:off x="12125325" y="6635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Freeform 876"/>
            <p:cNvSpPr>
              <a:spLocks/>
            </p:cNvSpPr>
            <p:nvPr/>
          </p:nvSpPr>
          <p:spPr bwMode="auto">
            <a:xfrm>
              <a:off x="12125325" y="9128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877"/>
            <p:cNvSpPr>
              <a:spLocks/>
            </p:cNvSpPr>
            <p:nvPr/>
          </p:nvSpPr>
          <p:spPr bwMode="auto">
            <a:xfrm>
              <a:off x="12125325" y="1163638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878"/>
            <p:cNvSpPr>
              <a:spLocks/>
            </p:cNvSpPr>
            <p:nvPr/>
          </p:nvSpPr>
          <p:spPr bwMode="auto">
            <a:xfrm>
              <a:off x="12125325" y="1390650"/>
              <a:ext cx="61913" cy="1698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6 h 30"/>
                <a:gd name="T4" fmla="*/ 0 w 11"/>
                <a:gd name="T5" fmla="*/ 19 h 30"/>
                <a:gd name="T6" fmla="*/ 1 w 11"/>
                <a:gd name="T7" fmla="*/ 15 h 30"/>
                <a:gd name="T8" fmla="*/ 0 w 11"/>
                <a:gd name="T9" fmla="*/ 11 h 30"/>
                <a:gd name="T10" fmla="*/ 0 w 11"/>
                <a:gd name="T11" fmla="*/ 4 h 30"/>
                <a:gd name="T12" fmla="*/ 5 w 11"/>
                <a:gd name="T13" fmla="*/ 0 h 30"/>
                <a:gd name="T14" fmla="*/ 10 w 11"/>
                <a:gd name="T15" fmla="*/ 4 h 30"/>
                <a:gd name="T16" fmla="*/ 10 w 11"/>
                <a:gd name="T17" fmla="*/ 11 h 30"/>
                <a:gd name="T18" fmla="*/ 10 w 11"/>
                <a:gd name="T19" fmla="*/ 13 h 30"/>
                <a:gd name="T20" fmla="*/ 10 w 11"/>
                <a:gd name="T21" fmla="*/ 17 h 30"/>
                <a:gd name="T22" fmla="*/ 10 w 11"/>
                <a:gd name="T23" fmla="*/ 19 h 30"/>
                <a:gd name="T24" fmla="*/ 10 w 11"/>
                <a:gd name="T25" fmla="*/ 26 h 30"/>
                <a:gd name="T26" fmla="*/ 5 w 1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1" y="15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6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879"/>
            <p:cNvSpPr>
              <a:spLocks/>
            </p:cNvSpPr>
            <p:nvPr/>
          </p:nvSpPr>
          <p:spPr bwMode="auto">
            <a:xfrm>
              <a:off x="12125325" y="1635125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880"/>
            <p:cNvSpPr>
              <a:spLocks/>
            </p:cNvSpPr>
            <p:nvPr/>
          </p:nvSpPr>
          <p:spPr bwMode="auto">
            <a:xfrm>
              <a:off x="12125325" y="18859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881"/>
            <p:cNvSpPr>
              <a:spLocks/>
            </p:cNvSpPr>
            <p:nvPr/>
          </p:nvSpPr>
          <p:spPr bwMode="auto">
            <a:xfrm>
              <a:off x="12125325" y="213042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882"/>
            <p:cNvSpPr>
              <a:spLocks/>
            </p:cNvSpPr>
            <p:nvPr/>
          </p:nvSpPr>
          <p:spPr bwMode="auto">
            <a:xfrm>
              <a:off x="12125325" y="237966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883"/>
            <p:cNvSpPr>
              <a:spLocks/>
            </p:cNvSpPr>
            <p:nvPr/>
          </p:nvSpPr>
          <p:spPr bwMode="auto">
            <a:xfrm>
              <a:off x="12125325" y="2630488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884"/>
            <p:cNvSpPr>
              <a:spLocks/>
            </p:cNvSpPr>
            <p:nvPr/>
          </p:nvSpPr>
          <p:spPr bwMode="auto">
            <a:xfrm>
              <a:off x="12125325" y="28797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885"/>
            <p:cNvSpPr>
              <a:spLocks/>
            </p:cNvSpPr>
            <p:nvPr/>
          </p:nvSpPr>
          <p:spPr bwMode="auto">
            <a:xfrm>
              <a:off x="12125325" y="31305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886"/>
            <p:cNvSpPr>
              <a:spLocks/>
            </p:cNvSpPr>
            <p:nvPr/>
          </p:nvSpPr>
          <p:spPr bwMode="auto">
            <a:xfrm>
              <a:off x="12125325" y="3379788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887"/>
            <p:cNvSpPr>
              <a:spLocks/>
            </p:cNvSpPr>
            <p:nvPr/>
          </p:nvSpPr>
          <p:spPr bwMode="auto">
            <a:xfrm>
              <a:off x="12125325" y="36306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888"/>
            <p:cNvSpPr>
              <a:spLocks/>
            </p:cNvSpPr>
            <p:nvPr/>
          </p:nvSpPr>
          <p:spPr bwMode="auto">
            <a:xfrm>
              <a:off x="12125325" y="3879850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889"/>
            <p:cNvSpPr>
              <a:spLocks/>
            </p:cNvSpPr>
            <p:nvPr/>
          </p:nvSpPr>
          <p:spPr bwMode="auto">
            <a:xfrm>
              <a:off x="12125325" y="41243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890"/>
            <p:cNvSpPr>
              <a:spLocks/>
            </p:cNvSpPr>
            <p:nvPr/>
          </p:nvSpPr>
          <p:spPr bwMode="auto">
            <a:xfrm>
              <a:off x="12125325" y="43751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891"/>
            <p:cNvSpPr>
              <a:spLocks/>
            </p:cNvSpPr>
            <p:nvPr/>
          </p:nvSpPr>
          <p:spPr bwMode="auto">
            <a:xfrm>
              <a:off x="12125325" y="46259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892"/>
            <p:cNvSpPr>
              <a:spLocks/>
            </p:cNvSpPr>
            <p:nvPr/>
          </p:nvSpPr>
          <p:spPr bwMode="auto">
            <a:xfrm>
              <a:off x="12125325" y="487521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893"/>
            <p:cNvSpPr>
              <a:spLocks noEditPoints="1"/>
            </p:cNvSpPr>
            <p:nvPr/>
          </p:nvSpPr>
          <p:spPr bwMode="auto">
            <a:xfrm>
              <a:off x="12125325" y="5086350"/>
              <a:ext cx="1187450" cy="288925"/>
            </a:xfrm>
            <a:custGeom>
              <a:avLst/>
              <a:gdLst>
                <a:gd name="T0" fmla="*/ 105 w 209"/>
                <a:gd name="T1" fmla="*/ 51 h 51"/>
                <a:gd name="T2" fmla="*/ 95 w 209"/>
                <a:gd name="T3" fmla="*/ 51 h 51"/>
                <a:gd name="T4" fmla="*/ 91 w 209"/>
                <a:gd name="T5" fmla="*/ 46 h 51"/>
                <a:gd name="T6" fmla="*/ 96 w 209"/>
                <a:gd name="T7" fmla="*/ 42 h 51"/>
                <a:gd name="T8" fmla="*/ 114 w 209"/>
                <a:gd name="T9" fmla="*/ 42 h 51"/>
                <a:gd name="T10" fmla="*/ 114 w 209"/>
                <a:gd name="T11" fmla="*/ 42 h 51"/>
                <a:gd name="T12" fmla="*/ 119 w 209"/>
                <a:gd name="T13" fmla="*/ 46 h 51"/>
                <a:gd name="T14" fmla="*/ 114 w 209"/>
                <a:gd name="T15" fmla="*/ 51 h 51"/>
                <a:gd name="T16" fmla="*/ 105 w 209"/>
                <a:gd name="T17" fmla="*/ 51 h 51"/>
                <a:gd name="T18" fmla="*/ 132 w 209"/>
                <a:gd name="T19" fmla="*/ 50 h 51"/>
                <a:gd name="T20" fmla="*/ 128 w 209"/>
                <a:gd name="T21" fmla="*/ 46 h 51"/>
                <a:gd name="T22" fmla="*/ 132 w 209"/>
                <a:gd name="T23" fmla="*/ 41 h 51"/>
                <a:gd name="T24" fmla="*/ 150 w 209"/>
                <a:gd name="T25" fmla="*/ 38 h 51"/>
                <a:gd name="T26" fmla="*/ 155 w 209"/>
                <a:gd name="T27" fmla="*/ 42 h 51"/>
                <a:gd name="T28" fmla="*/ 151 w 209"/>
                <a:gd name="T29" fmla="*/ 47 h 51"/>
                <a:gd name="T30" fmla="*/ 133 w 209"/>
                <a:gd name="T31" fmla="*/ 50 h 51"/>
                <a:gd name="T32" fmla="*/ 132 w 209"/>
                <a:gd name="T33" fmla="*/ 50 h 51"/>
                <a:gd name="T34" fmla="*/ 77 w 209"/>
                <a:gd name="T35" fmla="*/ 50 h 51"/>
                <a:gd name="T36" fmla="*/ 76 w 209"/>
                <a:gd name="T37" fmla="*/ 50 h 51"/>
                <a:gd name="T38" fmla="*/ 58 w 209"/>
                <a:gd name="T39" fmla="*/ 47 h 51"/>
                <a:gd name="T40" fmla="*/ 54 w 209"/>
                <a:gd name="T41" fmla="*/ 42 h 51"/>
                <a:gd name="T42" fmla="*/ 59 w 209"/>
                <a:gd name="T43" fmla="*/ 38 h 51"/>
                <a:gd name="T44" fmla="*/ 77 w 209"/>
                <a:gd name="T45" fmla="*/ 41 h 51"/>
                <a:gd name="T46" fmla="*/ 82 w 209"/>
                <a:gd name="T47" fmla="*/ 46 h 51"/>
                <a:gd name="T48" fmla="*/ 77 w 209"/>
                <a:gd name="T49" fmla="*/ 50 h 51"/>
                <a:gd name="T50" fmla="*/ 169 w 209"/>
                <a:gd name="T51" fmla="*/ 44 h 51"/>
                <a:gd name="T52" fmla="*/ 164 w 209"/>
                <a:gd name="T53" fmla="*/ 40 h 51"/>
                <a:gd name="T54" fmla="*/ 167 w 209"/>
                <a:gd name="T55" fmla="*/ 34 h 51"/>
                <a:gd name="T56" fmla="*/ 184 w 209"/>
                <a:gd name="T57" fmla="*/ 28 h 51"/>
                <a:gd name="T58" fmla="*/ 190 w 209"/>
                <a:gd name="T59" fmla="*/ 31 h 51"/>
                <a:gd name="T60" fmla="*/ 188 w 209"/>
                <a:gd name="T61" fmla="*/ 37 h 51"/>
                <a:gd name="T62" fmla="*/ 170 w 209"/>
                <a:gd name="T63" fmla="*/ 43 h 51"/>
                <a:gd name="T64" fmla="*/ 169 w 209"/>
                <a:gd name="T65" fmla="*/ 44 h 51"/>
                <a:gd name="T66" fmla="*/ 41 w 209"/>
                <a:gd name="T67" fmla="*/ 44 h 51"/>
                <a:gd name="T68" fmla="*/ 39 w 209"/>
                <a:gd name="T69" fmla="*/ 43 h 51"/>
                <a:gd name="T70" fmla="*/ 21 w 209"/>
                <a:gd name="T71" fmla="*/ 37 h 51"/>
                <a:gd name="T72" fmla="*/ 19 w 209"/>
                <a:gd name="T73" fmla="*/ 31 h 51"/>
                <a:gd name="T74" fmla="*/ 25 w 209"/>
                <a:gd name="T75" fmla="*/ 28 h 51"/>
                <a:gd name="T76" fmla="*/ 42 w 209"/>
                <a:gd name="T77" fmla="*/ 34 h 51"/>
                <a:gd name="T78" fmla="*/ 45 w 209"/>
                <a:gd name="T79" fmla="*/ 40 h 51"/>
                <a:gd name="T80" fmla="*/ 41 w 209"/>
                <a:gd name="T81" fmla="*/ 44 h 51"/>
                <a:gd name="T82" fmla="*/ 201 w 209"/>
                <a:gd name="T83" fmla="*/ 27 h 51"/>
                <a:gd name="T84" fmla="*/ 198 w 209"/>
                <a:gd name="T85" fmla="*/ 26 h 51"/>
                <a:gd name="T86" fmla="*/ 197 w 209"/>
                <a:gd name="T87" fmla="*/ 19 h 51"/>
                <a:gd name="T88" fmla="*/ 199 w 209"/>
                <a:gd name="T89" fmla="*/ 14 h 51"/>
                <a:gd name="T90" fmla="*/ 199 w 209"/>
                <a:gd name="T91" fmla="*/ 4 h 51"/>
                <a:gd name="T92" fmla="*/ 204 w 209"/>
                <a:gd name="T93" fmla="*/ 0 h 51"/>
                <a:gd name="T94" fmla="*/ 209 w 209"/>
                <a:gd name="T95" fmla="*/ 4 h 51"/>
                <a:gd name="T96" fmla="*/ 209 w 209"/>
                <a:gd name="T97" fmla="*/ 14 h 51"/>
                <a:gd name="T98" fmla="*/ 205 w 209"/>
                <a:gd name="T99" fmla="*/ 25 h 51"/>
                <a:gd name="T100" fmla="*/ 201 w 209"/>
                <a:gd name="T101" fmla="*/ 27 h 51"/>
                <a:gd name="T102" fmla="*/ 8 w 209"/>
                <a:gd name="T103" fmla="*/ 27 h 51"/>
                <a:gd name="T104" fmla="*/ 5 w 209"/>
                <a:gd name="T105" fmla="*/ 25 h 51"/>
                <a:gd name="T106" fmla="*/ 0 w 209"/>
                <a:gd name="T107" fmla="*/ 14 h 51"/>
                <a:gd name="T108" fmla="*/ 0 w 209"/>
                <a:gd name="T109" fmla="*/ 4 h 51"/>
                <a:gd name="T110" fmla="*/ 5 w 209"/>
                <a:gd name="T111" fmla="*/ 0 h 51"/>
                <a:gd name="T112" fmla="*/ 10 w 209"/>
                <a:gd name="T113" fmla="*/ 4 h 51"/>
                <a:gd name="T114" fmla="*/ 10 w 209"/>
                <a:gd name="T115" fmla="*/ 14 h 51"/>
                <a:gd name="T116" fmla="*/ 12 w 209"/>
                <a:gd name="T117" fmla="*/ 19 h 51"/>
                <a:gd name="T118" fmla="*/ 11 w 209"/>
                <a:gd name="T119" fmla="*/ 26 h 51"/>
                <a:gd name="T120" fmla="*/ 8 w 209"/>
                <a:gd name="T12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51">
                  <a:moveTo>
                    <a:pt x="105" y="51"/>
                  </a:moveTo>
                  <a:cubicBezTo>
                    <a:pt x="102" y="51"/>
                    <a:pt x="98" y="51"/>
                    <a:pt x="95" y="51"/>
                  </a:cubicBezTo>
                  <a:cubicBezTo>
                    <a:pt x="93" y="51"/>
                    <a:pt x="91" y="49"/>
                    <a:pt x="91" y="46"/>
                  </a:cubicBezTo>
                  <a:cubicBezTo>
                    <a:pt x="91" y="44"/>
                    <a:pt x="93" y="41"/>
                    <a:pt x="96" y="42"/>
                  </a:cubicBezTo>
                  <a:cubicBezTo>
                    <a:pt x="102" y="42"/>
                    <a:pt x="108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6" y="42"/>
                    <a:pt x="119" y="44"/>
                    <a:pt x="119" y="46"/>
                  </a:cubicBezTo>
                  <a:cubicBezTo>
                    <a:pt x="119" y="49"/>
                    <a:pt x="117" y="51"/>
                    <a:pt x="114" y="51"/>
                  </a:cubicBezTo>
                  <a:cubicBezTo>
                    <a:pt x="111" y="51"/>
                    <a:pt x="108" y="51"/>
                    <a:pt x="105" y="51"/>
                  </a:cubicBezTo>
                  <a:close/>
                  <a:moveTo>
                    <a:pt x="132" y="50"/>
                  </a:moveTo>
                  <a:cubicBezTo>
                    <a:pt x="130" y="50"/>
                    <a:pt x="128" y="48"/>
                    <a:pt x="128" y="46"/>
                  </a:cubicBezTo>
                  <a:cubicBezTo>
                    <a:pt x="127" y="43"/>
                    <a:pt x="129" y="41"/>
                    <a:pt x="132" y="41"/>
                  </a:cubicBezTo>
                  <a:cubicBezTo>
                    <a:pt x="138" y="40"/>
                    <a:pt x="144" y="39"/>
                    <a:pt x="150" y="38"/>
                  </a:cubicBezTo>
                  <a:cubicBezTo>
                    <a:pt x="152" y="38"/>
                    <a:pt x="155" y="39"/>
                    <a:pt x="155" y="42"/>
                  </a:cubicBezTo>
                  <a:cubicBezTo>
                    <a:pt x="156" y="45"/>
                    <a:pt x="154" y="47"/>
                    <a:pt x="151" y="47"/>
                  </a:cubicBezTo>
                  <a:cubicBezTo>
                    <a:pt x="146" y="48"/>
                    <a:pt x="139" y="49"/>
                    <a:pt x="133" y="50"/>
                  </a:cubicBezTo>
                  <a:cubicBezTo>
                    <a:pt x="133" y="50"/>
                    <a:pt x="132" y="50"/>
                    <a:pt x="132" y="50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0" y="49"/>
                    <a:pt x="64" y="48"/>
                    <a:pt x="58" y="47"/>
                  </a:cubicBezTo>
                  <a:cubicBezTo>
                    <a:pt x="55" y="47"/>
                    <a:pt x="54" y="45"/>
                    <a:pt x="54" y="42"/>
                  </a:cubicBezTo>
                  <a:cubicBezTo>
                    <a:pt x="54" y="39"/>
                    <a:pt x="57" y="38"/>
                    <a:pt x="59" y="38"/>
                  </a:cubicBezTo>
                  <a:cubicBezTo>
                    <a:pt x="65" y="39"/>
                    <a:pt x="71" y="40"/>
                    <a:pt x="77" y="41"/>
                  </a:cubicBezTo>
                  <a:cubicBezTo>
                    <a:pt x="80" y="41"/>
                    <a:pt x="82" y="43"/>
                    <a:pt x="82" y="46"/>
                  </a:cubicBezTo>
                  <a:cubicBezTo>
                    <a:pt x="81" y="48"/>
                    <a:pt x="79" y="50"/>
                    <a:pt x="77" y="50"/>
                  </a:cubicBezTo>
                  <a:close/>
                  <a:moveTo>
                    <a:pt x="169" y="44"/>
                  </a:moveTo>
                  <a:cubicBezTo>
                    <a:pt x="167" y="44"/>
                    <a:pt x="165" y="42"/>
                    <a:pt x="164" y="40"/>
                  </a:cubicBezTo>
                  <a:cubicBezTo>
                    <a:pt x="163" y="38"/>
                    <a:pt x="165" y="35"/>
                    <a:pt x="167" y="34"/>
                  </a:cubicBezTo>
                  <a:cubicBezTo>
                    <a:pt x="174" y="33"/>
                    <a:pt x="179" y="31"/>
                    <a:pt x="184" y="28"/>
                  </a:cubicBezTo>
                  <a:cubicBezTo>
                    <a:pt x="186" y="27"/>
                    <a:pt x="189" y="28"/>
                    <a:pt x="190" y="31"/>
                  </a:cubicBezTo>
                  <a:cubicBezTo>
                    <a:pt x="192" y="33"/>
                    <a:pt x="190" y="36"/>
                    <a:pt x="188" y="37"/>
                  </a:cubicBezTo>
                  <a:cubicBezTo>
                    <a:pt x="183" y="39"/>
                    <a:pt x="177" y="42"/>
                    <a:pt x="170" y="43"/>
                  </a:cubicBezTo>
                  <a:cubicBezTo>
                    <a:pt x="170" y="44"/>
                    <a:pt x="169" y="44"/>
                    <a:pt x="169" y="44"/>
                  </a:cubicBezTo>
                  <a:close/>
                  <a:moveTo>
                    <a:pt x="41" y="44"/>
                  </a:moveTo>
                  <a:cubicBezTo>
                    <a:pt x="40" y="44"/>
                    <a:pt x="40" y="44"/>
                    <a:pt x="39" y="43"/>
                  </a:cubicBezTo>
                  <a:cubicBezTo>
                    <a:pt x="32" y="42"/>
                    <a:pt x="26" y="39"/>
                    <a:pt x="21" y="37"/>
                  </a:cubicBezTo>
                  <a:cubicBezTo>
                    <a:pt x="19" y="36"/>
                    <a:pt x="18" y="33"/>
                    <a:pt x="19" y="31"/>
                  </a:cubicBezTo>
                  <a:cubicBezTo>
                    <a:pt x="20" y="28"/>
                    <a:pt x="23" y="27"/>
                    <a:pt x="25" y="28"/>
                  </a:cubicBezTo>
                  <a:cubicBezTo>
                    <a:pt x="30" y="31"/>
                    <a:pt x="35" y="33"/>
                    <a:pt x="42" y="34"/>
                  </a:cubicBezTo>
                  <a:cubicBezTo>
                    <a:pt x="44" y="35"/>
                    <a:pt x="46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lose/>
                  <a:moveTo>
                    <a:pt x="201" y="27"/>
                  </a:moveTo>
                  <a:cubicBezTo>
                    <a:pt x="200" y="27"/>
                    <a:pt x="199" y="27"/>
                    <a:pt x="198" y="26"/>
                  </a:cubicBezTo>
                  <a:cubicBezTo>
                    <a:pt x="196" y="24"/>
                    <a:pt x="196" y="21"/>
                    <a:pt x="197" y="19"/>
                  </a:cubicBezTo>
                  <a:cubicBezTo>
                    <a:pt x="199" y="17"/>
                    <a:pt x="199" y="16"/>
                    <a:pt x="199" y="1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2"/>
                    <a:pt x="202" y="0"/>
                    <a:pt x="204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8"/>
                    <a:pt x="208" y="22"/>
                    <a:pt x="205" y="25"/>
                  </a:cubicBezTo>
                  <a:cubicBezTo>
                    <a:pt x="204" y="26"/>
                    <a:pt x="202" y="27"/>
                    <a:pt x="201" y="27"/>
                  </a:cubicBezTo>
                  <a:close/>
                  <a:moveTo>
                    <a:pt x="8" y="27"/>
                  </a:moveTo>
                  <a:cubicBezTo>
                    <a:pt x="7" y="27"/>
                    <a:pt x="5" y="26"/>
                    <a:pt x="5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1" y="17"/>
                    <a:pt x="12" y="19"/>
                  </a:cubicBezTo>
                  <a:cubicBezTo>
                    <a:pt x="14" y="21"/>
                    <a:pt x="13" y="24"/>
                    <a:pt x="11" y="26"/>
                  </a:cubicBezTo>
                  <a:cubicBezTo>
                    <a:pt x="10" y="26"/>
                    <a:pt x="9" y="27"/>
                    <a:pt x="8" y="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894"/>
            <p:cNvSpPr>
              <a:spLocks/>
            </p:cNvSpPr>
            <p:nvPr/>
          </p:nvSpPr>
          <p:spPr bwMode="auto">
            <a:xfrm>
              <a:off x="13244513" y="487521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895"/>
            <p:cNvSpPr>
              <a:spLocks/>
            </p:cNvSpPr>
            <p:nvPr/>
          </p:nvSpPr>
          <p:spPr bwMode="auto">
            <a:xfrm>
              <a:off x="13244513" y="46259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896"/>
            <p:cNvSpPr>
              <a:spLocks/>
            </p:cNvSpPr>
            <p:nvPr/>
          </p:nvSpPr>
          <p:spPr bwMode="auto">
            <a:xfrm>
              <a:off x="13244513" y="43751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897"/>
            <p:cNvSpPr>
              <a:spLocks/>
            </p:cNvSpPr>
            <p:nvPr/>
          </p:nvSpPr>
          <p:spPr bwMode="auto">
            <a:xfrm>
              <a:off x="13244513" y="41243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898"/>
            <p:cNvSpPr>
              <a:spLocks/>
            </p:cNvSpPr>
            <p:nvPr/>
          </p:nvSpPr>
          <p:spPr bwMode="auto">
            <a:xfrm>
              <a:off x="13244513" y="3879850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899"/>
            <p:cNvSpPr>
              <a:spLocks/>
            </p:cNvSpPr>
            <p:nvPr/>
          </p:nvSpPr>
          <p:spPr bwMode="auto">
            <a:xfrm>
              <a:off x="13244513" y="36306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900"/>
            <p:cNvSpPr>
              <a:spLocks/>
            </p:cNvSpPr>
            <p:nvPr/>
          </p:nvSpPr>
          <p:spPr bwMode="auto">
            <a:xfrm>
              <a:off x="13244513" y="3379788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901"/>
            <p:cNvSpPr>
              <a:spLocks/>
            </p:cNvSpPr>
            <p:nvPr/>
          </p:nvSpPr>
          <p:spPr bwMode="auto">
            <a:xfrm>
              <a:off x="13244513" y="31305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902"/>
            <p:cNvSpPr>
              <a:spLocks/>
            </p:cNvSpPr>
            <p:nvPr/>
          </p:nvSpPr>
          <p:spPr bwMode="auto">
            <a:xfrm>
              <a:off x="13244513" y="28797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903"/>
            <p:cNvSpPr>
              <a:spLocks/>
            </p:cNvSpPr>
            <p:nvPr/>
          </p:nvSpPr>
          <p:spPr bwMode="auto">
            <a:xfrm>
              <a:off x="13244513" y="2630488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904"/>
            <p:cNvSpPr>
              <a:spLocks/>
            </p:cNvSpPr>
            <p:nvPr/>
          </p:nvSpPr>
          <p:spPr bwMode="auto">
            <a:xfrm>
              <a:off x="13244513" y="237966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905"/>
            <p:cNvSpPr>
              <a:spLocks/>
            </p:cNvSpPr>
            <p:nvPr/>
          </p:nvSpPr>
          <p:spPr bwMode="auto">
            <a:xfrm>
              <a:off x="13244513" y="213042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906"/>
            <p:cNvSpPr>
              <a:spLocks/>
            </p:cNvSpPr>
            <p:nvPr/>
          </p:nvSpPr>
          <p:spPr bwMode="auto">
            <a:xfrm>
              <a:off x="13244513" y="18859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907"/>
            <p:cNvSpPr>
              <a:spLocks/>
            </p:cNvSpPr>
            <p:nvPr/>
          </p:nvSpPr>
          <p:spPr bwMode="auto">
            <a:xfrm>
              <a:off x="13244513" y="1635125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908"/>
            <p:cNvSpPr>
              <a:spLocks/>
            </p:cNvSpPr>
            <p:nvPr/>
          </p:nvSpPr>
          <p:spPr bwMode="auto">
            <a:xfrm>
              <a:off x="13255625" y="1390650"/>
              <a:ext cx="57150" cy="169863"/>
            </a:xfrm>
            <a:custGeom>
              <a:avLst/>
              <a:gdLst>
                <a:gd name="T0" fmla="*/ 5 w 10"/>
                <a:gd name="T1" fmla="*/ 30 h 30"/>
                <a:gd name="T2" fmla="*/ 0 w 10"/>
                <a:gd name="T3" fmla="*/ 26 h 30"/>
                <a:gd name="T4" fmla="*/ 0 w 10"/>
                <a:gd name="T5" fmla="*/ 19 h 30"/>
                <a:gd name="T6" fmla="*/ 0 w 10"/>
                <a:gd name="T7" fmla="*/ 17 h 30"/>
                <a:gd name="T8" fmla="*/ 0 w 10"/>
                <a:gd name="T9" fmla="*/ 13 h 30"/>
                <a:gd name="T10" fmla="*/ 0 w 10"/>
                <a:gd name="T11" fmla="*/ 11 h 30"/>
                <a:gd name="T12" fmla="*/ 0 w 10"/>
                <a:gd name="T13" fmla="*/ 4 h 30"/>
                <a:gd name="T14" fmla="*/ 5 w 10"/>
                <a:gd name="T15" fmla="*/ 0 h 30"/>
                <a:gd name="T16" fmla="*/ 10 w 10"/>
                <a:gd name="T17" fmla="*/ 4 h 30"/>
                <a:gd name="T18" fmla="*/ 10 w 10"/>
                <a:gd name="T19" fmla="*/ 11 h 30"/>
                <a:gd name="T20" fmla="*/ 9 w 10"/>
                <a:gd name="T21" fmla="*/ 15 h 30"/>
                <a:gd name="T22" fmla="*/ 10 w 10"/>
                <a:gd name="T23" fmla="*/ 19 h 30"/>
                <a:gd name="T24" fmla="*/ 10 w 10"/>
                <a:gd name="T25" fmla="*/ 26 h 30"/>
                <a:gd name="T26" fmla="*/ 5 w 10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0" y="16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909"/>
            <p:cNvSpPr>
              <a:spLocks/>
            </p:cNvSpPr>
            <p:nvPr/>
          </p:nvSpPr>
          <p:spPr bwMode="auto">
            <a:xfrm>
              <a:off x="13244513" y="1163638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910"/>
            <p:cNvSpPr>
              <a:spLocks/>
            </p:cNvSpPr>
            <p:nvPr/>
          </p:nvSpPr>
          <p:spPr bwMode="auto">
            <a:xfrm>
              <a:off x="13244513" y="9128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911"/>
            <p:cNvSpPr>
              <a:spLocks/>
            </p:cNvSpPr>
            <p:nvPr/>
          </p:nvSpPr>
          <p:spPr bwMode="auto">
            <a:xfrm>
              <a:off x="13244513" y="6635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912"/>
            <p:cNvSpPr>
              <a:spLocks/>
            </p:cNvSpPr>
            <p:nvPr/>
          </p:nvSpPr>
          <p:spPr bwMode="auto">
            <a:xfrm>
              <a:off x="13244513" y="4127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913"/>
            <p:cNvSpPr>
              <a:spLocks noEditPoints="1"/>
            </p:cNvSpPr>
            <p:nvPr/>
          </p:nvSpPr>
          <p:spPr bwMode="auto">
            <a:xfrm>
              <a:off x="12125325" y="66675"/>
              <a:ext cx="1187450" cy="295275"/>
            </a:xfrm>
            <a:custGeom>
              <a:avLst/>
              <a:gdLst>
                <a:gd name="T0" fmla="*/ 204 w 209"/>
                <a:gd name="T1" fmla="*/ 52 h 52"/>
                <a:gd name="T2" fmla="*/ 199 w 209"/>
                <a:gd name="T3" fmla="*/ 47 h 52"/>
                <a:gd name="T4" fmla="*/ 199 w 209"/>
                <a:gd name="T5" fmla="*/ 38 h 52"/>
                <a:gd name="T6" fmla="*/ 197 w 209"/>
                <a:gd name="T7" fmla="*/ 33 h 52"/>
                <a:gd name="T8" fmla="*/ 198 w 209"/>
                <a:gd name="T9" fmla="*/ 26 h 52"/>
                <a:gd name="T10" fmla="*/ 205 w 209"/>
                <a:gd name="T11" fmla="*/ 27 h 52"/>
                <a:gd name="T12" fmla="*/ 209 w 209"/>
                <a:gd name="T13" fmla="*/ 38 h 52"/>
                <a:gd name="T14" fmla="*/ 209 w 209"/>
                <a:gd name="T15" fmla="*/ 47 h 52"/>
                <a:gd name="T16" fmla="*/ 204 w 209"/>
                <a:gd name="T17" fmla="*/ 52 h 52"/>
                <a:gd name="T18" fmla="*/ 5 w 209"/>
                <a:gd name="T19" fmla="*/ 52 h 52"/>
                <a:gd name="T20" fmla="*/ 0 w 209"/>
                <a:gd name="T21" fmla="*/ 47 h 52"/>
                <a:gd name="T22" fmla="*/ 0 w 209"/>
                <a:gd name="T23" fmla="*/ 38 h 52"/>
                <a:gd name="T24" fmla="*/ 5 w 209"/>
                <a:gd name="T25" fmla="*/ 27 h 52"/>
                <a:gd name="T26" fmla="*/ 11 w 209"/>
                <a:gd name="T27" fmla="*/ 26 h 52"/>
                <a:gd name="T28" fmla="*/ 12 w 209"/>
                <a:gd name="T29" fmla="*/ 33 h 52"/>
                <a:gd name="T30" fmla="*/ 10 w 209"/>
                <a:gd name="T31" fmla="*/ 38 h 52"/>
                <a:gd name="T32" fmla="*/ 10 w 209"/>
                <a:gd name="T33" fmla="*/ 47 h 52"/>
                <a:gd name="T34" fmla="*/ 5 w 209"/>
                <a:gd name="T35" fmla="*/ 52 h 52"/>
                <a:gd name="T36" fmla="*/ 186 w 209"/>
                <a:gd name="T37" fmla="*/ 24 h 52"/>
                <a:gd name="T38" fmla="*/ 184 w 209"/>
                <a:gd name="T39" fmla="*/ 23 h 52"/>
                <a:gd name="T40" fmla="*/ 168 w 209"/>
                <a:gd name="T41" fmla="*/ 17 h 52"/>
                <a:gd name="T42" fmla="*/ 164 w 209"/>
                <a:gd name="T43" fmla="*/ 12 h 52"/>
                <a:gd name="T44" fmla="*/ 170 w 209"/>
                <a:gd name="T45" fmla="*/ 8 h 52"/>
                <a:gd name="T46" fmla="*/ 188 w 209"/>
                <a:gd name="T47" fmla="*/ 15 h 52"/>
                <a:gd name="T48" fmla="*/ 191 w 209"/>
                <a:gd name="T49" fmla="*/ 21 h 52"/>
                <a:gd name="T50" fmla="*/ 186 w 209"/>
                <a:gd name="T51" fmla="*/ 24 h 52"/>
                <a:gd name="T52" fmla="*/ 23 w 209"/>
                <a:gd name="T53" fmla="*/ 24 h 52"/>
                <a:gd name="T54" fmla="*/ 19 w 209"/>
                <a:gd name="T55" fmla="*/ 21 h 52"/>
                <a:gd name="T56" fmla="*/ 21 w 209"/>
                <a:gd name="T57" fmla="*/ 15 h 52"/>
                <a:gd name="T58" fmla="*/ 39 w 209"/>
                <a:gd name="T59" fmla="*/ 8 h 52"/>
                <a:gd name="T60" fmla="*/ 45 w 209"/>
                <a:gd name="T61" fmla="*/ 12 h 52"/>
                <a:gd name="T62" fmla="*/ 42 w 209"/>
                <a:gd name="T63" fmla="*/ 17 h 52"/>
                <a:gd name="T64" fmla="*/ 25 w 209"/>
                <a:gd name="T65" fmla="*/ 23 h 52"/>
                <a:gd name="T66" fmla="*/ 23 w 209"/>
                <a:gd name="T67" fmla="*/ 24 h 52"/>
                <a:gd name="T68" fmla="*/ 151 w 209"/>
                <a:gd name="T69" fmla="*/ 14 h 52"/>
                <a:gd name="T70" fmla="*/ 150 w 209"/>
                <a:gd name="T71" fmla="*/ 14 h 52"/>
                <a:gd name="T72" fmla="*/ 132 w 209"/>
                <a:gd name="T73" fmla="*/ 11 h 52"/>
                <a:gd name="T74" fmla="*/ 128 w 209"/>
                <a:gd name="T75" fmla="*/ 6 h 52"/>
                <a:gd name="T76" fmla="*/ 133 w 209"/>
                <a:gd name="T77" fmla="*/ 2 h 52"/>
                <a:gd name="T78" fmla="*/ 152 w 209"/>
                <a:gd name="T79" fmla="*/ 4 h 52"/>
                <a:gd name="T80" fmla="*/ 155 w 209"/>
                <a:gd name="T81" fmla="*/ 10 h 52"/>
                <a:gd name="T82" fmla="*/ 151 w 209"/>
                <a:gd name="T83" fmla="*/ 14 h 52"/>
                <a:gd name="T84" fmla="*/ 59 w 209"/>
                <a:gd name="T85" fmla="*/ 14 h 52"/>
                <a:gd name="T86" fmla="*/ 54 w 209"/>
                <a:gd name="T87" fmla="*/ 10 h 52"/>
                <a:gd name="T88" fmla="*/ 58 w 209"/>
                <a:gd name="T89" fmla="*/ 4 h 52"/>
                <a:gd name="T90" fmla="*/ 77 w 209"/>
                <a:gd name="T91" fmla="*/ 2 h 52"/>
                <a:gd name="T92" fmla="*/ 82 w 209"/>
                <a:gd name="T93" fmla="*/ 6 h 52"/>
                <a:gd name="T94" fmla="*/ 77 w 209"/>
                <a:gd name="T95" fmla="*/ 11 h 52"/>
                <a:gd name="T96" fmla="*/ 60 w 209"/>
                <a:gd name="T97" fmla="*/ 14 h 52"/>
                <a:gd name="T98" fmla="*/ 59 w 209"/>
                <a:gd name="T99" fmla="*/ 14 h 52"/>
                <a:gd name="T100" fmla="*/ 114 w 209"/>
                <a:gd name="T101" fmla="*/ 10 h 52"/>
                <a:gd name="T102" fmla="*/ 114 w 209"/>
                <a:gd name="T103" fmla="*/ 10 h 52"/>
                <a:gd name="T104" fmla="*/ 96 w 209"/>
                <a:gd name="T105" fmla="*/ 10 h 52"/>
                <a:gd name="T106" fmla="*/ 91 w 209"/>
                <a:gd name="T107" fmla="*/ 5 h 52"/>
                <a:gd name="T108" fmla="*/ 95 w 209"/>
                <a:gd name="T109" fmla="*/ 1 h 52"/>
                <a:gd name="T110" fmla="*/ 114 w 209"/>
                <a:gd name="T111" fmla="*/ 1 h 52"/>
                <a:gd name="T112" fmla="*/ 119 w 209"/>
                <a:gd name="T113" fmla="*/ 5 h 52"/>
                <a:gd name="T114" fmla="*/ 114 w 209"/>
                <a:gd name="T115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52">
                  <a:moveTo>
                    <a:pt x="204" y="52"/>
                  </a:moveTo>
                  <a:cubicBezTo>
                    <a:pt x="202" y="52"/>
                    <a:pt x="199" y="50"/>
                    <a:pt x="199" y="47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6"/>
                    <a:pt x="199" y="34"/>
                    <a:pt x="197" y="33"/>
                  </a:cubicBezTo>
                  <a:cubicBezTo>
                    <a:pt x="196" y="31"/>
                    <a:pt x="196" y="28"/>
                    <a:pt x="198" y="26"/>
                  </a:cubicBezTo>
                  <a:cubicBezTo>
                    <a:pt x="200" y="24"/>
                    <a:pt x="203" y="25"/>
                    <a:pt x="205" y="27"/>
                  </a:cubicBezTo>
                  <a:cubicBezTo>
                    <a:pt x="208" y="30"/>
                    <a:pt x="209" y="34"/>
                    <a:pt x="209" y="38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50"/>
                    <a:pt x="207" y="52"/>
                    <a:pt x="204" y="52"/>
                  </a:cubicBezTo>
                  <a:close/>
                  <a:moveTo>
                    <a:pt x="5" y="52"/>
                  </a:moveTo>
                  <a:cubicBezTo>
                    <a:pt x="3" y="52"/>
                    <a:pt x="0" y="50"/>
                    <a:pt x="0" y="4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2" y="30"/>
                    <a:pt x="5" y="27"/>
                  </a:cubicBezTo>
                  <a:cubicBezTo>
                    <a:pt x="6" y="25"/>
                    <a:pt x="9" y="24"/>
                    <a:pt x="11" y="26"/>
                  </a:cubicBezTo>
                  <a:cubicBezTo>
                    <a:pt x="13" y="27"/>
                    <a:pt x="14" y="30"/>
                    <a:pt x="12" y="33"/>
                  </a:cubicBezTo>
                  <a:cubicBezTo>
                    <a:pt x="11" y="34"/>
                    <a:pt x="10" y="36"/>
                    <a:pt x="10" y="3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0"/>
                    <a:pt x="8" y="52"/>
                    <a:pt x="5" y="52"/>
                  </a:cubicBezTo>
                  <a:close/>
                  <a:moveTo>
                    <a:pt x="186" y="24"/>
                  </a:moveTo>
                  <a:cubicBezTo>
                    <a:pt x="186" y="24"/>
                    <a:pt x="185" y="24"/>
                    <a:pt x="184" y="23"/>
                  </a:cubicBezTo>
                  <a:cubicBezTo>
                    <a:pt x="180" y="21"/>
                    <a:pt x="174" y="19"/>
                    <a:pt x="168" y="17"/>
                  </a:cubicBezTo>
                  <a:cubicBezTo>
                    <a:pt x="165" y="17"/>
                    <a:pt x="164" y="14"/>
                    <a:pt x="164" y="12"/>
                  </a:cubicBezTo>
                  <a:cubicBezTo>
                    <a:pt x="165" y="9"/>
                    <a:pt x="168" y="8"/>
                    <a:pt x="170" y="8"/>
                  </a:cubicBezTo>
                  <a:cubicBezTo>
                    <a:pt x="177" y="10"/>
                    <a:pt x="183" y="12"/>
                    <a:pt x="188" y="15"/>
                  </a:cubicBezTo>
                  <a:cubicBezTo>
                    <a:pt x="191" y="16"/>
                    <a:pt x="192" y="19"/>
                    <a:pt x="191" y="21"/>
                  </a:cubicBezTo>
                  <a:cubicBezTo>
                    <a:pt x="190" y="23"/>
                    <a:pt x="188" y="24"/>
                    <a:pt x="186" y="24"/>
                  </a:cubicBezTo>
                  <a:close/>
                  <a:moveTo>
                    <a:pt x="23" y="24"/>
                  </a:moveTo>
                  <a:cubicBezTo>
                    <a:pt x="21" y="24"/>
                    <a:pt x="20" y="23"/>
                    <a:pt x="19" y="21"/>
                  </a:cubicBezTo>
                  <a:cubicBezTo>
                    <a:pt x="18" y="19"/>
                    <a:pt x="19" y="16"/>
                    <a:pt x="21" y="15"/>
                  </a:cubicBezTo>
                  <a:cubicBezTo>
                    <a:pt x="26" y="12"/>
                    <a:pt x="33" y="10"/>
                    <a:pt x="39" y="8"/>
                  </a:cubicBezTo>
                  <a:cubicBezTo>
                    <a:pt x="42" y="8"/>
                    <a:pt x="45" y="9"/>
                    <a:pt x="45" y="12"/>
                  </a:cubicBezTo>
                  <a:cubicBezTo>
                    <a:pt x="46" y="14"/>
                    <a:pt x="44" y="17"/>
                    <a:pt x="42" y="17"/>
                  </a:cubicBezTo>
                  <a:cubicBezTo>
                    <a:pt x="36" y="19"/>
                    <a:pt x="30" y="21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lose/>
                  <a:moveTo>
                    <a:pt x="151" y="14"/>
                  </a:moveTo>
                  <a:cubicBezTo>
                    <a:pt x="151" y="14"/>
                    <a:pt x="150" y="14"/>
                    <a:pt x="150" y="14"/>
                  </a:cubicBezTo>
                  <a:cubicBezTo>
                    <a:pt x="144" y="13"/>
                    <a:pt x="138" y="12"/>
                    <a:pt x="132" y="11"/>
                  </a:cubicBezTo>
                  <a:cubicBezTo>
                    <a:pt x="129" y="11"/>
                    <a:pt x="128" y="9"/>
                    <a:pt x="128" y="6"/>
                  </a:cubicBezTo>
                  <a:cubicBezTo>
                    <a:pt x="128" y="3"/>
                    <a:pt x="130" y="2"/>
                    <a:pt x="133" y="2"/>
                  </a:cubicBezTo>
                  <a:cubicBezTo>
                    <a:pt x="139" y="2"/>
                    <a:pt x="146" y="3"/>
                    <a:pt x="152" y="4"/>
                  </a:cubicBezTo>
                  <a:cubicBezTo>
                    <a:pt x="154" y="5"/>
                    <a:pt x="156" y="7"/>
                    <a:pt x="155" y="10"/>
                  </a:cubicBezTo>
                  <a:cubicBezTo>
                    <a:pt x="155" y="12"/>
                    <a:pt x="153" y="14"/>
                    <a:pt x="151" y="14"/>
                  </a:cubicBezTo>
                  <a:close/>
                  <a:moveTo>
                    <a:pt x="59" y="14"/>
                  </a:moveTo>
                  <a:cubicBezTo>
                    <a:pt x="56" y="14"/>
                    <a:pt x="54" y="12"/>
                    <a:pt x="54" y="10"/>
                  </a:cubicBezTo>
                  <a:cubicBezTo>
                    <a:pt x="54" y="7"/>
                    <a:pt x="55" y="5"/>
                    <a:pt x="58" y="4"/>
                  </a:cubicBezTo>
                  <a:cubicBezTo>
                    <a:pt x="64" y="3"/>
                    <a:pt x="70" y="2"/>
                    <a:pt x="77" y="2"/>
                  </a:cubicBezTo>
                  <a:cubicBezTo>
                    <a:pt x="79" y="2"/>
                    <a:pt x="82" y="3"/>
                    <a:pt x="82" y="6"/>
                  </a:cubicBezTo>
                  <a:cubicBezTo>
                    <a:pt x="82" y="9"/>
                    <a:pt x="80" y="11"/>
                    <a:pt x="77" y="11"/>
                  </a:cubicBezTo>
                  <a:cubicBezTo>
                    <a:pt x="71" y="12"/>
                    <a:pt x="65" y="13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114" y="10"/>
                  </a:moveTo>
                  <a:cubicBezTo>
                    <a:pt x="114" y="10"/>
                    <a:pt x="114" y="10"/>
                    <a:pt x="114" y="10"/>
                  </a:cubicBezTo>
                  <a:cubicBezTo>
                    <a:pt x="108" y="10"/>
                    <a:pt x="102" y="10"/>
                    <a:pt x="96" y="10"/>
                  </a:cubicBezTo>
                  <a:cubicBezTo>
                    <a:pt x="93" y="10"/>
                    <a:pt x="91" y="8"/>
                    <a:pt x="91" y="5"/>
                  </a:cubicBezTo>
                  <a:cubicBezTo>
                    <a:pt x="91" y="3"/>
                    <a:pt x="93" y="1"/>
                    <a:pt x="95" y="1"/>
                  </a:cubicBezTo>
                  <a:cubicBezTo>
                    <a:pt x="102" y="0"/>
                    <a:pt x="108" y="0"/>
                    <a:pt x="114" y="1"/>
                  </a:cubicBezTo>
                  <a:cubicBezTo>
                    <a:pt x="117" y="1"/>
                    <a:pt x="119" y="3"/>
                    <a:pt x="119" y="5"/>
                  </a:cubicBezTo>
                  <a:cubicBezTo>
                    <a:pt x="119" y="8"/>
                    <a:pt x="117" y="10"/>
                    <a:pt x="114" y="1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2017/10/12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自由: 形状 976"/>
          <p:cNvSpPr/>
          <p:nvPr userDrawn="1"/>
        </p:nvSpPr>
        <p:spPr>
          <a:xfrm>
            <a:off x="744867" y="1675450"/>
            <a:ext cx="1688660" cy="2953373"/>
          </a:xfrm>
          <a:custGeom>
            <a:avLst/>
            <a:gdLst/>
            <a:ahLst/>
            <a:cxnLst/>
            <a:rect l="l" t="t" r="r" b="b"/>
            <a:pathLst>
              <a:path w="1688660" h="2953373">
                <a:moveTo>
                  <a:pt x="798907" y="0"/>
                </a:moveTo>
                <a:cubicBezTo>
                  <a:pt x="1089387" y="0"/>
                  <a:pt x="1310299" y="73204"/>
                  <a:pt x="1461643" y="219613"/>
                </a:cubicBezTo>
                <a:cubicBezTo>
                  <a:pt x="1612988" y="366022"/>
                  <a:pt x="1688660" y="550334"/>
                  <a:pt x="1688660" y="772549"/>
                </a:cubicBezTo>
                <a:cubicBezTo>
                  <a:pt x="1688660" y="939174"/>
                  <a:pt x="1647449" y="1114366"/>
                  <a:pt x="1565027" y="1298126"/>
                </a:cubicBezTo>
                <a:cubicBezTo>
                  <a:pt x="1482606" y="1481886"/>
                  <a:pt x="1244897" y="1848975"/>
                  <a:pt x="851900" y="2399393"/>
                </a:cubicBezTo>
                <a:lnTo>
                  <a:pt x="1626315" y="2399393"/>
                </a:lnTo>
                <a:lnTo>
                  <a:pt x="1626315" y="2953373"/>
                </a:lnTo>
                <a:lnTo>
                  <a:pt x="0" y="2953373"/>
                </a:lnTo>
                <a:lnTo>
                  <a:pt x="473" y="2503180"/>
                </a:lnTo>
                <a:cubicBezTo>
                  <a:pt x="463200" y="1746004"/>
                  <a:pt x="737114" y="1279687"/>
                  <a:pt x="822217" y="1104230"/>
                </a:cubicBezTo>
                <a:cubicBezTo>
                  <a:pt x="907320" y="928774"/>
                  <a:pt x="949871" y="793702"/>
                  <a:pt x="949871" y="699015"/>
                </a:cubicBezTo>
                <a:cubicBezTo>
                  <a:pt x="949871" y="630009"/>
                  <a:pt x="939541" y="580569"/>
                  <a:pt x="918880" y="550696"/>
                </a:cubicBezTo>
                <a:cubicBezTo>
                  <a:pt x="898218" y="520822"/>
                  <a:pt x="867505" y="505885"/>
                  <a:pt x="826740" y="505885"/>
                </a:cubicBezTo>
                <a:cubicBezTo>
                  <a:pt x="787329" y="505885"/>
                  <a:pt x="757251" y="522469"/>
                  <a:pt x="736506" y="555636"/>
                </a:cubicBezTo>
                <a:cubicBezTo>
                  <a:pt x="715762" y="588803"/>
                  <a:pt x="705390" y="664392"/>
                  <a:pt x="705390" y="782402"/>
                </a:cubicBezTo>
                <a:lnTo>
                  <a:pt x="705390" y="1086584"/>
                </a:lnTo>
                <a:lnTo>
                  <a:pt x="0" y="1086584"/>
                </a:lnTo>
                <a:lnTo>
                  <a:pt x="0" y="948034"/>
                </a:lnTo>
                <a:cubicBezTo>
                  <a:pt x="0" y="785770"/>
                  <a:pt x="8359" y="657823"/>
                  <a:pt x="25077" y="564194"/>
                </a:cubicBezTo>
                <a:cubicBezTo>
                  <a:pt x="41795" y="470565"/>
                  <a:pt x="84017" y="377016"/>
                  <a:pt x="151743" y="283544"/>
                </a:cubicBezTo>
                <a:cubicBezTo>
                  <a:pt x="219469" y="190073"/>
                  <a:pt x="307305" y="119448"/>
                  <a:pt x="415249" y="71668"/>
                </a:cubicBezTo>
                <a:cubicBezTo>
                  <a:pt x="523193" y="23889"/>
                  <a:pt x="651079" y="0"/>
                  <a:pt x="7989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自由: 形状 975"/>
          <p:cNvSpPr/>
          <p:nvPr userDrawn="1"/>
        </p:nvSpPr>
        <p:spPr>
          <a:xfrm>
            <a:off x="2615255" y="1675450"/>
            <a:ext cx="1736755" cy="3006811"/>
          </a:xfrm>
          <a:custGeom>
            <a:avLst/>
            <a:gdLst/>
            <a:ahLst/>
            <a:cxnLst/>
            <a:rect l="l" t="t" r="r" b="b"/>
            <a:pathLst>
              <a:path w="1736755" h="3006811">
                <a:moveTo>
                  <a:pt x="854405" y="0"/>
                </a:moveTo>
                <a:cubicBezTo>
                  <a:pt x="1013905" y="0"/>
                  <a:pt x="1157642" y="28347"/>
                  <a:pt x="1285616" y="85042"/>
                </a:cubicBezTo>
                <a:cubicBezTo>
                  <a:pt x="1413590" y="141737"/>
                  <a:pt x="1509534" y="211277"/>
                  <a:pt x="1573447" y="293661"/>
                </a:cubicBezTo>
                <a:cubicBezTo>
                  <a:pt x="1637360" y="376046"/>
                  <a:pt x="1680556" y="468288"/>
                  <a:pt x="1703036" y="570387"/>
                </a:cubicBezTo>
                <a:cubicBezTo>
                  <a:pt x="1725515" y="672486"/>
                  <a:pt x="1736755" y="831276"/>
                  <a:pt x="1736755" y="1046756"/>
                </a:cubicBezTo>
                <a:lnTo>
                  <a:pt x="1736755" y="1989753"/>
                </a:lnTo>
                <a:cubicBezTo>
                  <a:pt x="1736755" y="2206272"/>
                  <a:pt x="1724615" y="2365525"/>
                  <a:pt x="1700336" y="2467513"/>
                </a:cubicBezTo>
                <a:cubicBezTo>
                  <a:pt x="1676057" y="2569501"/>
                  <a:pt x="1625179" y="2665394"/>
                  <a:pt x="1547702" y="2755191"/>
                </a:cubicBezTo>
                <a:cubicBezTo>
                  <a:pt x="1470225" y="2844988"/>
                  <a:pt x="1377315" y="2909374"/>
                  <a:pt x="1268972" y="2948349"/>
                </a:cubicBezTo>
                <a:cubicBezTo>
                  <a:pt x="1160629" y="2987324"/>
                  <a:pt x="1039892" y="3006811"/>
                  <a:pt x="906759" y="3006811"/>
                </a:cubicBezTo>
                <a:cubicBezTo>
                  <a:pt x="733028" y="3006811"/>
                  <a:pt x="587964" y="2986498"/>
                  <a:pt x="471568" y="2945872"/>
                </a:cubicBezTo>
                <a:cubicBezTo>
                  <a:pt x="355172" y="2905246"/>
                  <a:pt x="261956" y="2841296"/>
                  <a:pt x="191920" y="2754022"/>
                </a:cubicBezTo>
                <a:cubicBezTo>
                  <a:pt x="121884" y="2666748"/>
                  <a:pt x="72388" y="2575754"/>
                  <a:pt x="43433" y="2481040"/>
                </a:cubicBezTo>
                <a:cubicBezTo>
                  <a:pt x="14478" y="2386325"/>
                  <a:pt x="0" y="2237119"/>
                  <a:pt x="0" y="2033422"/>
                </a:cubicBezTo>
                <a:lnTo>
                  <a:pt x="0" y="1046756"/>
                </a:lnTo>
                <a:cubicBezTo>
                  <a:pt x="0" y="782921"/>
                  <a:pt x="23435" y="583422"/>
                  <a:pt x="70306" y="448258"/>
                </a:cubicBezTo>
                <a:cubicBezTo>
                  <a:pt x="117176" y="313093"/>
                  <a:pt x="210517" y="204593"/>
                  <a:pt x="350329" y="122755"/>
                </a:cubicBezTo>
                <a:cubicBezTo>
                  <a:pt x="490142" y="40918"/>
                  <a:pt x="658167" y="0"/>
                  <a:pt x="854405" y="0"/>
                </a:cubicBezTo>
                <a:close/>
                <a:moveTo>
                  <a:pt x="870103" y="505885"/>
                </a:moveTo>
                <a:cubicBezTo>
                  <a:pt x="834700" y="505885"/>
                  <a:pt x="810569" y="521193"/>
                  <a:pt x="797711" y="551809"/>
                </a:cubicBezTo>
                <a:cubicBezTo>
                  <a:pt x="784852" y="582425"/>
                  <a:pt x="778423" y="668195"/>
                  <a:pt x="778423" y="809121"/>
                </a:cubicBezTo>
                <a:lnTo>
                  <a:pt x="778423" y="2188978"/>
                </a:lnTo>
                <a:cubicBezTo>
                  <a:pt x="778423" y="2348533"/>
                  <a:pt x="784049" y="2440413"/>
                  <a:pt x="795303" y="2464619"/>
                </a:cubicBezTo>
                <a:cubicBezTo>
                  <a:pt x="806557" y="2488823"/>
                  <a:pt x="830330" y="2500926"/>
                  <a:pt x="866624" y="2500926"/>
                </a:cubicBezTo>
                <a:cubicBezTo>
                  <a:pt x="902788" y="2500926"/>
                  <a:pt x="927114" y="2485753"/>
                  <a:pt x="939601" y="2455406"/>
                </a:cubicBezTo>
                <a:cubicBezTo>
                  <a:pt x="952089" y="2425059"/>
                  <a:pt x="958332" y="2343236"/>
                  <a:pt x="958332" y="2209936"/>
                </a:cubicBezTo>
                <a:lnTo>
                  <a:pt x="958332" y="809121"/>
                </a:lnTo>
                <a:cubicBezTo>
                  <a:pt x="958332" y="663575"/>
                  <a:pt x="952896" y="576649"/>
                  <a:pt x="942022" y="548344"/>
                </a:cubicBezTo>
                <a:cubicBezTo>
                  <a:pt x="931149" y="520038"/>
                  <a:pt x="907176" y="505885"/>
                  <a:pt x="870103" y="5058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自由: 形状 974"/>
          <p:cNvSpPr/>
          <p:nvPr userDrawn="1"/>
        </p:nvSpPr>
        <p:spPr>
          <a:xfrm>
            <a:off x="4472309" y="1730668"/>
            <a:ext cx="1266495" cy="2898154"/>
          </a:xfrm>
          <a:custGeom>
            <a:avLst/>
            <a:gdLst/>
            <a:ahLst/>
            <a:cxnLst/>
            <a:rect l="l" t="t" r="r" b="b"/>
            <a:pathLst>
              <a:path w="1266495" h="2898154">
                <a:moveTo>
                  <a:pt x="794649" y="0"/>
                </a:moveTo>
                <a:lnTo>
                  <a:pt x="1266495" y="0"/>
                </a:lnTo>
                <a:lnTo>
                  <a:pt x="1266495" y="2898154"/>
                </a:lnTo>
                <a:lnTo>
                  <a:pt x="488073" y="2898154"/>
                </a:lnTo>
                <a:lnTo>
                  <a:pt x="488073" y="1346737"/>
                </a:lnTo>
                <a:cubicBezTo>
                  <a:pt x="488073" y="1131869"/>
                  <a:pt x="483569" y="1005449"/>
                  <a:pt x="474560" y="967476"/>
                </a:cubicBezTo>
                <a:cubicBezTo>
                  <a:pt x="465551" y="929503"/>
                  <a:pt x="441189" y="900970"/>
                  <a:pt x="401472" y="881877"/>
                </a:cubicBezTo>
                <a:cubicBezTo>
                  <a:pt x="361755" y="862783"/>
                  <a:pt x="263130" y="853237"/>
                  <a:pt x="105597" y="853237"/>
                </a:cubicBezTo>
                <a:lnTo>
                  <a:pt x="0" y="853237"/>
                </a:lnTo>
                <a:lnTo>
                  <a:pt x="0" y="459990"/>
                </a:lnTo>
                <a:cubicBezTo>
                  <a:pt x="350932" y="384397"/>
                  <a:pt x="615815" y="231067"/>
                  <a:pt x="79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自由: 形状 973"/>
          <p:cNvSpPr/>
          <p:nvPr userDrawn="1"/>
        </p:nvSpPr>
        <p:spPr>
          <a:xfrm>
            <a:off x="5872484" y="1730668"/>
            <a:ext cx="1419685" cy="2898154"/>
          </a:xfrm>
          <a:custGeom>
            <a:avLst/>
            <a:gdLst/>
            <a:ahLst/>
            <a:cxnLst/>
            <a:rect l="l" t="t" r="r" b="b"/>
            <a:pathLst>
              <a:path w="1419685" h="2898154">
                <a:moveTo>
                  <a:pt x="0" y="0"/>
                </a:moveTo>
                <a:lnTo>
                  <a:pt x="1419685" y="0"/>
                </a:lnTo>
                <a:lnTo>
                  <a:pt x="1419685" y="652981"/>
                </a:lnTo>
                <a:lnTo>
                  <a:pt x="963871" y="2898154"/>
                </a:lnTo>
                <a:lnTo>
                  <a:pt x="195941" y="2898154"/>
                </a:lnTo>
                <a:lnTo>
                  <a:pt x="695592" y="578919"/>
                </a:lnTo>
                <a:lnTo>
                  <a:pt x="0" y="578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44867" y="5911144"/>
            <a:ext cx="11131045" cy="946856"/>
          </a:xfrm>
          <a:prstGeom prst="rect">
            <a:avLst/>
          </a:prstGeom>
          <a:solidFill>
            <a:srgbClr val="4A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1634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28779" y="5911142"/>
            <a:ext cx="316088" cy="946858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44867" y="5573487"/>
            <a:ext cx="4551033" cy="337656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1875912" y="5911142"/>
            <a:ext cx="316088" cy="946855"/>
          </a:xfrm>
          <a:prstGeom prst="rect">
            <a:avLst/>
          </a:prstGeom>
          <a:solidFill>
            <a:srgbClr val="2E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4140762" y="445911"/>
            <a:ext cx="7664451" cy="6286501"/>
            <a:chOff x="5648325" y="-854075"/>
            <a:chExt cx="7664451" cy="6286501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10521950" y="5022851"/>
              <a:ext cx="128428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0579100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0579100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0579100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0641013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07045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0772775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0834688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0902950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0966450" y="480218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1028363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1090275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11158538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1244263" y="47958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1215688" y="47958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11283950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113522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1420475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1477625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11545888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1614150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11676063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10579100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106759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29"/>
            <p:cNvSpPr>
              <a:spLocks noChangeArrowheads="1"/>
            </p:cNvSpPr>
            <p:nvPr/>
          </p:nvSpPr>
          <p:spPr bwMode="auto">
            <a:xfrm>
              <a:off x="106759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10675938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10579100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10579100" y="45339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10579100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0641013" y="4619626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107045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10772775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10834688" y="4562476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10902950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10966450" y="4545013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11028363" y="4540251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11090275" y="4533901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11158538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11244263" y="45402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11215688" y="45402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1283950" y="45402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113522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1420475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11477625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11545888" y="4591051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1614150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1676063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52"/>
            <p:cNvSpPr>
              <a:spLocks noChangeArrowheads="1"/>
            </p:cNvSpPr>
            <p:nvPr/>
          </p:nvSpPr>
          <p:spPr bwMode="auto">
            <a:xfrm>
              <a:off x="10579100" y="4533901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53"/>
            <p:cNvSpPr>
              <a:spLocks noChangeArrowheads="1"/>
            </p:cNvSpPr>
            <p:nvPr/>
          </p:nvSpPr>
          <p:spPr bwMode="auto">
            <a:xfrm>
              <a:off x="106759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54"/>
            <p:cNvSpPr>
              <a:spLocks noChangeArrowheads="1"/>
            </p:cNvSpPr>
            <p:nvPr/>
          </p:nvSpPr>
          <p:spPr bwMode="auto">
            <a:xfrm>
              <a:off x="106759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0675938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10579100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10579100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10579100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10641013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107045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10772775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10834688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10902950" y="42957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10966450" y="4289426"/>
              <a:ext cx="26988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110283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11090275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1115853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11244263" y="42846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11215688" y="42846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11283950" y="4289426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113522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11420475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11477625" y="43180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11545888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11614150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11676063" y="4410076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77"/>
            <p:cNvSpPr>
              <a:spLocks noChangeArrowheads="1"/>
            </p:cNvSpPr>
            <p:nvPr/>
          </p:nvSpPr>
          <p:spPr bwMode="auto">
            <a:xfrm>
              <a:off x="10579100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78"/>
            <p:cNvSpPr>
              <a:spLocks noChangeArrowheads="1"/>
            </p:cNvSpPr>
            <p:nvPr/>
          </p:nvSpPr>
          <p:spPr bwMode="auto">
            <a:xfrm>
              <a:off x="106759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79"/>
            <p:cNvSpPr>
              <a:spLocks noChangeArrowheads="1"/>
            </p:cNvSpPr>
            <p:nvPr/>
          </p:nvSpPr>
          <p:spPr bwMode="auto">
            <a:xfrm>
              <a:off x="106759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10675938" y="431800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10579100" y="404495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10579100" y="4029076"/>
              <a:ext cx="1130300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10579100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10641013" y="4108451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107045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10772775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10834688" y="405130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0902950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10966450" y="4033838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110283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11090275" y="4029076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11158538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11244263" y="40290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11215688" y="40290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11283950" y="4033838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113522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11420475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11477625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11545888" y="4079876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11614150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11676063" y="415290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02"/>
            <p:cNvSpPr>
              <a:spLocks noChangeArrowheads="1"/>
            </p:cNvSpPr>
            <p:nvPr/>
          </p:nvSpPr>
          <p:spPr bwMode="auto">
            <a:xfrm>
              <a:off x="10579100" y="40290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03"/>
            <p:cNvSpPr>
              <a:spLocks noChangeArrowheads="1"/>
            </p:cNvSpPr>
            <p:nvPr/>
          </p:nvSpPr>
          <p:spPr bwMode="auto">
            <a:xfrm>
              <a:off x="106759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04"/>
            <p:cNvSpPr>
              <a:spLocks noChangeArrowheads="1"/>
            </p:cNvSpPr>
            <p:nvPr/>
          </p:nvSpPr>
          <p:spPr bwMode="auto">
            <a:xfrm>
              <a:off x="106759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5"/>
            <p:cNvSpPr>
              <a:spLocks/>
            </p:cNvSpPr>
            <p:nvPr/>
          </p:nvSpPr>
          <p:spPr bwMode="auto">
            <a:xfrm>
              <a:off x="10675938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6"/>
            <p:cNvSpPr>
              <a:spLocks/>
            </p:cNvSpPr>
            <p:nvPr/>
          </p:nvSpPr>
          <p:spPr bwMode="auto">
            <a:xfrm>
              <a:off x="10579100" y="37893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10579100" y="3771901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10579100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10641013" y="385286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107045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10772775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2"/>
            <p:cNvSpPr>
              <a:spLocks/>
            </p:cNvSpPr>
            <p:nvPr/>
          </p:nvSpPr>
          <p:spPr bwMode="auto">
            <a:xfrm>
              <a:off x="10834688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3"/>
            <p:cNvSpPr>
              <a:spLocks/>
            </p:cNvSpPr>
            <p:nvPr/>
          </p:nvSpPr>
          <p:spPr bwMode="auto">
            <a:xfrm>
              <a:off x="10902950" y="378460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10966450" y="3778251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5"/>
            <p:cNvSpPr>
              <a:spLocks/>
            </p:cNvSpPr>
            <p:nvPr/>
          </p:nvSpPr>
          <p:spPr bwMode="auto">
            <a:xfrm>
              <a:off x="110283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6"/>
            <p:cNvSpPr>
              <a:spLocks/>
            </p:cNvSpPr>
            <p:nvPr/>
          </p:nvSpPr>
          <p:spPr bwMode="auto">
            <a:xfrm>
              <a:off x="11090275" y="3771901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11158538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11244263" y="377190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9"/>
            <p:cNvSpPr>
              <a:spLocks/>
            </p:cNvSpPr>
            <p:nvPr/>
          </p:nvSpPr>
          <p:spPr bwMode="auto">
            <a:xfrm>
              <a:off x="11215688" y="3771901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0"/>
            <p:cNvSpPr>
              <a:spLocks/>
            </p:cNvSpPr>
            <p:nvPr/>
          </p:nvSpPr>
          <p:spPr bwMode="auto">
            <a:xfrm>
              <a:off x="11283950" y="3778251"/>
              <a:ext cx="33338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1"/>
            <p:cNvSpPr>
              <a:spLocks/>
            </p:cNvSpPr>
            <p:nvPr/>
          </p:nvSpPr>
          <p:spPr bwMode="auto">
            <a:xfrm>
              <a:off x="113522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2"/>
            <p:cNvSpPr>
              <a:spLocks/>
            </p:cNvSpPr>
            <p:nvPr/>
          </p:nvSpPr>
          <p:spPr bwMode="auto">
            <a:xfrm>
              <a:off x="11420475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23"/>
            <p:cNvSpPr>
              <a:spLocks/>
            </p:cNvSpPr>
            <p:nvPr/>
          </p:nvSpPr>
          <p:spPr bwMode="auto">
            <a:xfrm>
              <a:off x="11477625" y="38068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4"/>
            <p:cNvSpPr>
              <a:spLocks/>
            </p:cNvSpPr>
            <p:nvPr/>
          </p:nvSpPr>
          <p:spPr bwMode="auto">
            <a:xfrm>
              <a:off x="11545888" y="3824288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5"/>
            <p:cNvSpPr>
              <a:spLocks/>
            </p:cNvSpPr>
            <p:nvPr/>
          </p:nvSpPr>
          <p:spPr bwMode="auto">
            <a:xfrm>
              <a:off x="11614150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6"/>
            <p:cNvSpPr>
              <a:spLocks/>
            </p:cNvSpPr>
            <p:nvPr/>
          </p:nvSpPr>
          <p:spPr bwMode="auto">
            <a:xfrm>
              <a:off x="11676063" y="38973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27"/>
            <p:cNvSpPr>
              <a:spLocks noChangeArrowheads="1"/>
            </p:cNvSpPr>
            <p:nvPr/>
          </p:nvSpPr>
          <p:spPr bwMode="auto">
            <a:xfrm>
              <a:off x="10579100" y="37719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128"/>
            <p:cNvSpPr>
              <a:spLocks noChangeArrowheads="1"/>
            </p:cNvSpPr>
            <p:nvPr/>
          </p:nvSpPr>
          <p:spPr bwMode="auto">
            <a:xfrm>
              <a:off x="106759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auto">
            <a:xfrm>
              <a:off x="106759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0"/>
            <p:cNvSpPr>
              <a:spLocks/>
            </p:cNvSpPr>
            <p:nvPr/>
          </p:nvSpPr>
          <p:spPr bwMode="auto">
            <a:xfrm>
              <a:off x="10675938" y="3806826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10579100" y="35337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10579100" y="35163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10579100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10641013" y="3595688"/>
              <a:ext cx="34925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107045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10772775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10834688" y="3540126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10902950" y="3527426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10966450" y="3522663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11028363" y="3516313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11090275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11158538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11244263" y="351631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11215688" y="3516313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11283950" y="35226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>
              <a:off x="113522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11420475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11477625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11545888" y="3568701"/>
              <a:ext cx="28575" cy="447675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0"/>
            <p:cNvSpPr>
              <a:spLocks/>
            </p:cNvSpPr>
            <p:nvPr/>
          </p:nvSpPr>
          <p:spPr bwMode="auto">
            <a:xfrm>
              <a:off x="11614150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11676063" y="3641726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152"/>
            <p:cNvSpPr>
              <a:spLocks noChangeArrowheads="1"/>
            </p:cNvSpPr>
            <p:nvPr/>
          </p:nvSpPr>
          <p:spPr bwMode="auto">
            <a:xfrm>
              <a:off x="10579100" y="3516313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153"/>
            <p:cNvSpPr>
              <a:spLocks noChangeArrowheads="1"/>
            </p:cNvSpPr>
            <p:nvPr/>
          </p:nvSpPr>
          <p:spPr bwMode="auto">
            <a:xfrm>
              <a:off x="106759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Oval 154"/>
            <p:cNvSpPr>
              <a:spLocks noChangeArrowheads="1"/>
            </p:cNvSpPr>
            <p:nvPr/>
          </p:nvSpPr>
          <p:spPr bwMode="auto">
            <a:xfrm>
              <a:off x="106759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10675938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6"/>
            <p:cNvSpPr>
              <a:spLocks/>
            </p:cNvSpPr>
            <p:nvPr/>
          </p:nvSpPr>
          <p:spPr bwMode="auto">
            <a:xfrm>
              <a:off x="10579100" y="32781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10579100" y="32607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10579100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10641013" y="3340101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10704513" y="3317876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61"/>
            <p:cNvSpPr>
              <a:spLocks/>
            </p:cNvSpPr>
            <p:nvPr/>
          </p:nvSpPr>
          <p:spPr bwMode="auto">
            <a:xfrm>
              <a:off x="10772775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10834688" y="3282951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10902950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10966450" y="3267076"/>
              <a:ext cx="26988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11028363" y="3260726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6"/>
            <p:cNvSpPr>
              <a:spLocks/>
            </p:cNvSpPr>
            <p:nvPr/>
          </p:nvSpPr>
          <p:spPr bwMode="auto">
            <a:xfrm>
              <a:off x="11090275" y="32607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11158538" y="32607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11244263" y="326072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11215688" y="3260726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11283950" y="32670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71"/>
            <p:cNvSpPr>
              <a:spLocks/>
            </p:cNvSpPr>
            <p:nvPr/>
          </p:nvSpPr>
          <p:spPr bwMode="auto">
            <a:xfrm>
              <a:off x="11352213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2"/>
            <p:cNvSpPr>
              <a:spLocks/>
            </p:cNvSpPr>
            <p:nvPr/>
          </p:nvSpPr>
          <p:spPr bwMode="auto">
            <a:xfrm>
              <a:off x="11420475" y="328295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73"/>
            <p:cNvSpPr>
              <a:spLocks/>
            </p:cNvSpPr>
            <p:nvPr/>
          </p:nvSpPr>
          <p:spPr bwMode="auto">
            <a:xfrm>
              <a:off x="11477625" y="3295651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74"/>
            <p:cNvSpPr>
              <a:spLocks/>
            </p:cNvSpPr>
            <p:nvPr/>
          </p:nvSpPr>
          <p:spPr bwMode="auto">
            <a:xfrm>
              <a:off x="11545888" y="33178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75"/>
            <p:cNvSpPr>
              <a:spLocks/>
            </p:cNvSpPr>
            <p:nvPr/>
          </p:nvSpPr>
          <p:spPr bwMode="auto">
            <a:xfrm>
              <a:off x="11614150" y="334010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76"/>
            <p:cNvSpPr>
              <a:spLocks/>
            </p:cNvSpPr>
            <p:nvPr/>
          </p:nvSpPr>
          <p:spPr bwMode="auto">
            <a:xfrm>
              <a:off x="11676063" y="3386138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Oval 177"/>
            <p:cNvSpPr>
              <a:spLocks noChangeArrowheads="1"/>
            </p:cNvSpPr>
            <p:nvPr/>
          </p:nvSpPr>
          <p:spPr bwMode="auto">
            <a:xfrm>
              <a:off x="10579100" y="3260726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Oval 178"/>
            <p:cNvSpPr>
              <a:spLocks noChangeArrowheads="1"/>
            </p:cNvSpPr>
            <p:nvPr/>
          </p:nvSpPr>
          <p:spPr bwMode="auto">
            <a:xfrm>
              <a:off x="10675938" y="3324226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Oval 179"/>
            <p:cNvSpPr>
              <a:spLocks noChangeArrowheads="1"/>
            </p:cNvSpPr>
            <p:nvPr/>
          </p:nvSpPr>
          <p:spPr bwMode="auto">
            <a:xfrm>
              <a:off x="10675938" y="329565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10675938" y="3295651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81"/>
            <p:cNvSpPr>
              <a:spLocks/>
            </p:cNvSpPr>
            <p:nvPr/>
          </p:nvSpPr>
          <p:spPr bwMode="auto">
            <a:xfrm>
              <a:off x="10579100" y="3027363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82"/>
            <p:cNvSpPr>
              <a:spLocks/>
            </p:cNvSpPr>
            <p:nvPr/>
          </p:nvSpPr>
          <p:spPr bwMode="auto">
            <a:xfrm>
              <a:off x="10579100" y="300513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83"/>
            <p:cNvSpPr>
              <a:spLocks/>
            </p:cNvSpPr>
            <p:nvPr/>
          </p:nvSpPr>
          <p:spPr bwMode="auto">
            <a:xfrm>
              <a:off x="10579100" y="31305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84"/>
            <p:cNvSpPr>
              <a:spLocks/>
            </p:cNvSpPr>
            <p:nvPr/>
          </p:nvSpPr>
          <p:spPr bwMode="auto">
            <a:xfrm>
              <a:off x="10641013" y="3084513"/>
              <a:ext cx="34925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85"/>
            <p:cNvSpPr>
              <a:spLocks/>
            </p:cNvSpPr>
            <p:nvPr/>
          </p:nvSpPr>
          <p:spPr bwMode="auto">
            <a:xfrm>
              <a:off x="10704513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86"/>
            <p:cNvSpPr>
              <a:spLocks/>
            </p:cNvSpPr>
            <p:nvPr/>
          </p:nvSpPr>
          <p:spPr bwMode="auto">
            <a:xfrm>
              <a:off x="10772775" y="3044826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87"/>
            <p:cNvSpPr>
              <a:spLocks/>
            </p:cNvSpPr>
            <p:nvPr/>
          </p:nvSpPr>
          <p:spPr bwMode="auto">
            <a:xfrm>
              <a:off x="10834688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88"/>
            <p:cNvSpPr>
              <a:spLocks/>
            </p:cNvSpPr>
            <p:nvPr/>
          </p:nvSpPr>
          <p:spPr bwMode="auto">
            <a:xfrm>
              <a:off x="10902950" y="30162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89"/>
            <p:cNvSpPr>
              <a:spLocks/>
            </p:cNvSpPr>
            <p:nvPr/>
          </p:nvSpPr>
          <p:spPr bwMode="auto">
            <a:xfrm>
              <a:off x="10966450" y="30114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90"/>
            <p:cNvSpPr>
              <a:spLocks/>
            </p:cNvSpPr>
            <p:nvPr/>
          </p:nvSpPr>
          <p:spPr bwMode="auto">
            <a:xfrm>
              <a:off x="11028363" y="30051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91"/>
            <p:cNvSpPr>
              <a:spLocks/>
            </p:cNvSpPr>
            <p:nvPr/>
          </p:nvSpPr>
          <p:spPr bwMode="auto">
            <a:xfrm>
              <a:off x="11090275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11158538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93"/>
            <p:cNvSpPr>
              <a:spLocks/>
            </p:cNvSpPr>
            <p:nvPr/>
          </p:nvSpPr>
          <p:spPr bwMode="auto">
            <a:xfrm>
              <a:off x="11244263" y="3005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94"/>
            <p:cNvSpPr>
              <a:spLocks/>
            </p:cNvSpPr>
            <p:nvPr/>
          </p:nvSpPr>
          <p:spPr bwMode="auto">
            <a:xfrm>
              <a:off x="11215688" y="300513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95"/>
            <p:cNvSpPr>
              <a:spLocks/>
            </p:cNvSpPr>
            <p:nvPr/>
          </p:nvSpPr>
          <p:spPr bwMode="auto">
            <a:xfrm>
              <a:off x="11283950" y="30114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96"/>
            <p:cNvSpPr>
              <a:spLocks/>
            </p:cNvSpPr>
            <p:nvPr/>
          </p:nvSpPr>
          <p:spPr bwMode="auto">
            <a:xfrm>
              <a:off x="11352213" y="30162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97"/>
            <p:cNvSpPr>
              <a:spLocks/>
            </p:cNvSpPr>
            <p:nvPr/>
          </p:nvSpPr>
          <p:spPr bwMode="auto">
            <a:xfrm>
              <a:off x="11420475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98"/>
            <p:cNvSpPr>
              <a:spLocks/>
            </p:cNvSpPr>
            <p:nvPr/>
          </p:nvSpPr>
          <p:spPr bwMode="auto">
            <a:xfrm>
              <a:off x="11477625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99"/>
            <p:cNvSpPr>
              <a:spLocks/>
            </p:cNvSpPr>
            <p:nvPr/>
          </p:nvSpPr>
          <p:spPr bwMode="auto">
            <a:xfrm>
              <a:off x="11545888" y="30622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00"/>
            <p:cNvSpPr>
              <a:spLocks/>
            </p:cNvSpPr>
            <p:nvPr/>
          </p:nvSpPr>
          <p:spPr bwMode="auto">
            <a:xfrm>
              <a:off x="11614150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01"/>
            <p:cNvSpPr>
              <a:spLocks/>
            </p:cNvSpPr>
            <p:nvPr/>
          </p:nvSpPr>
          <p:spPr bwMode="auto">
            <a:xfrm>
              <a:off x="11676063" y="31305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Oval 202"/>
            <p:cNvSpPr>
              <a:spLocks noChangeArrowheads="1"/>
            </p:cNvSpPr>
            <p:nvPr/>
          </p:nvSpPr>
          <p:spPr bwMode="auto">
            <a:xfrm>
              <a:off x="10579100" y="3005138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Oval 203"/>
            <p:cNvSpPr>
              <a:spLocks noChangeArrowheads="1"/>
            </p:cNvSpPr>
            <p:nvPr/>
          </p:nvSpPr>
          <p:spPr bwMode="auto">
            <a:xfrm>
              <a:off x="10675938" y="306705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Oval 204"/>
            <p:cNvSpPr>
              <a:spLocks noChangeArrowheads="1"/>
            </p:cNvSpPr>
            <p:nvPr/>
          </p:nvSpPr>
          <p:spPr bwMode="auto">
            <a:xfrm>
              <a:off x="10675938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10675938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0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10579101" y="2771776"/>
              <a:ext cx="1130300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4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10579101" y="274955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10579101" y="287972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10641013" y="2835276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10704513" y="28067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10772776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10834688" y="277177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10902951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10966451" y="275431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11028363" y="2749551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11090276" y="274955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11158538" y="274955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11244263" y="2749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11215688" y="2749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11283951" y="275431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11352213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11420476" y="277177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11477626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11545888" y="2806701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11614151" y="28289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11676063" y="28749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Oval 228"/>
            <p:cNvSpPr>
              <a:spLocks noChangeArrowheads="1"/>
            </p:cNvSpPr>
            <p:nvPr/>
          </p:nvSpPr>
          <p:spPr bwMode="auto">
            <a:xfrm>
              <a:off x="10579101" y="2749551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Oval 229"/>
            <p:cNvSpPr>
              <a:spLocks noChangeArrowheads="1"/>
            </p:cNvSpPr>
            <p:nvPr/>
          </p:nvSpPr>
          <p:spPr bwMode="auto">
            <a:xfrm>
              <a:off x="10675938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230"/>
            <p:cNvSpPr>
              <a:spLocks noChangeArrowheads="1"/>
            </p:cNvSpPr>
            <p:nvPr/>
          </p:nvSpPr>
          <p:spPr bwMode="auto">
            <a:xfrm>
              <a:off x="10675938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10675938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10579101" y="2516188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10579101" y="24939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10579101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10641013" y="2578101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10704513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10772776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10834688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10902951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10966451" y="249872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11028363" y="2493963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11090276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11158538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11244263" y="2493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11215688" y="2493963"/>
              <a:ext cx="34925" cy="557213"/>
            </a:xfrm>
            <a:custGeom>
              <a:avLst/>
              <a:gdLst>
                <a:gd name="T0" fmla="*/ 5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5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11283951" y="249872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11352213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11420476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11477626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11545888" y="255111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11614151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11676063" y="2619376"/>
              <a:ext cx="33338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253"/>
            <p:cNvSpPr>
              <a:spLocks noChangeArrowheads="1"/>
            </p:cNvSpPr>
            <p:nvPr/>
          </p:nvSpPr>
          <p:spPr bwMode="auto">
            <a:xfrm>
              <a:off x="10579101" y="2493963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Oval 254"/>
            <p:cNvSpPr>
              <a:spLocks noChangeArrowheads="1"/>
            </p:cNvSpPr>
            <p:nvPr/>
          </p:nvSpPr>
          <p:spPr bwMode="auto">
            <a:xfrm>
              <a:off x="10675938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255"/>
            <p:cNvSpPr>
              <a:spLocks noChangeArrowheads="1"/>
            </p:cNvSpPr>
            <p:nvPr/>
          </p:nvSpPr>
          <p:spPr bwMode="auto">
            <a:xfrm>
              <a:off x="10675938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10675938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10579101" y="2260601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10579101" y="223837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10579101" y="2368551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10641013" y="2322513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10704513" y="2293938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10772776" y="2278063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10834688" y="2260601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10902951" y="2249488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10966451" y="2243138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11028363" y="2238376"/>
              <a:ext cx="33338" cy="550863"/>
            </a:xfrm>
            <a:custGeom>
              <a:avLst/>
              <a:gdLst>
                <a:gd name="T0" fmla="*/ 0 w 6"/>
                <a:gd name="T1" fmla="*/ 1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67"/>
            <p:cNvSpPr>
              <a:spLocks/>
            </p:cNvSpPr>
            <p:nvPr/>
          </p:nvSpPr>
          <p:spPr bwMode="auto">
            <a:xfrm>
              <a:off x="11090276" y="223837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68"/>
            <p:cNvSpPr>
              <a:spLocks/>
            </p:cNvSpPr>
            <p:nvPr/>
          </p:nvSpPr>
          <p:spPr bwMode="auto">
            <a:xfrm>
              <a:off x="11158538" y="223837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69"/>
            <p:cNvSpPr>
              <a:spLocks/>
            </p:cNvSpPr>
            <p:nvPr/>
          </p:nvSpPr>
          <p:spPr bwMode="auto">
            <a:xfrm>
              <a:off x="11244263" y="224313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70"/>
            <p:cNvSpPr>
              <a:spLocks/>
            </p:cNvSpPr>
            <p:nvPr/>
          </p:nvSpPr>
          <p:spPr bwMode="auto">
            <a:xfrm>
              <a:off x="11215688" y="2243138"/>
              <a:ext cx="34925" cy="552450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71"/>
            <p:cNvSpPr>
              <a:spLocks/>
            </p:cNvSpPr>
            <p:nvPr/>
          </p:nvSpPr>
          <p:spPr bwMode="auto">
            <a:xfrm>
              <a:off x="11283951" y="22431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72"/>
            <p:cNvSpPr>
              <a:spLocks/>
            </p:cNvSpPr>
            <p:nvPr/>
          </p:nvSpPr>
          <p:spPr bwMode="auto">
            <a:xfrm>
              <a:off x="11352213" y="2249488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73"/>
            <p:cNvSpPr>
              <a:spLocks/>
            </p:cNvSpPr>
            <p:nvPr/>
          </p:nvSpPr>
          <p:spPr bwMode="auto">
            <a:xfrm>
              <a:off x="11420476" y="2260601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74"/>
            <p:cNvSpPr>
              <a:spLocks/>
            </p:cNvSpPr>
            <p:nvPr/>
          </p:nvSpPr>
          <p:spPr bwMode="auto">
            <a:xfrm>
              <a:off x="11477626" y="22717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75"/>
            <p:cNvSpPr>
              <a:spLocks/>
            </p:cNvSpPr>
            <p:nvPr/>
          </p:nvSpPr>
          <p:spPr bwMode="auto">
            <a:xfrm>
              <a:off x="11545888" y="22939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76"/>
            <p:cNvSpPr>
              <a:spLocks/>
            </p:cNvSpPr>
            <p:nvPr/>
          </p:nvSpPr>
          <p:spPr bwMode="auto">
            <a:xfrm>
              <a:off x="11614151" y="2322513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77"/>
            <p:cNvSpPr>
              <a:spLocks/>
            </p:cNvSpPr>
            <p:nvPr/>
          </p:nvSpPr>
          <p:spPr bwMode="auto">
            <a:xfrm>
              <a:off x="11676063" y="2362201"/>
              <a:ext cx="33338" cy="301625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Oval 278"/>
            <p:cNvSpPr>
              <a:spLocks noChangeArrowheads="1"/>
            </p:cNvSpPr>
            <p:nvPr/>
          </p:nvSpPr>
          <p:spPr bwMode="auto">
            <a:xfrm>
              <a:off x="10579101" y="2238376"/>
              <a:ext cx="1130300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279"/>
            <p:cNvSpPr>
              <a:spLocks noChangeArrowheads="1"/>
            </p:cNvSpPr>
            <p:nvPr/>
          </p:nvSpPr>
          <p:spPr bwMode="auto">
            <a:xfrm>
              <a:off x="10675938" y="23002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280"/>
            <p:cNvSpPr>
              <a:spLocks noChangeArrowheads="1"/>
            </p:cNvSpPr>
            <p:nvPr/>
          </p:nvSpPr>
          <p:spPr bwMode="auto">
            <a:xfrm>
              <a:off x="10675938" y="2271713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81"/>
            <p:cNvSpPr>
              <a:spLocks/>
            </p:cNvSpPr>
            <p:nvPr/>
          </p:nvSpPr>
          <p:spPr bwMode="auto">
            <a:xfrm>
              <a:off x="10675938" y="2271713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82"/>
            <p:cNvSpPr>
              <a:spLocks/>
            </p:cNvSpPr>
            <p:nvPr/>
          </p:nvSpPr>
          <p:spPr bwMode="auto">
            <a:xfrm>
              <a:off x="10579101" y="2005013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83"/>
            <p:cNvSpPr>
              <a:spLocks/>
            </p:cNvSpPr>
            <p:nvPr/>
          </p:nvSpPr>
          <p:spPr bwMode="auto">
            <a:xfrm>
              <a:off x="10579101" y="19812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84"/>
            <p:cNvSpPr>
              <a:spLocks/>
            </p:cNvSpPr>
            <p:nvPr/>
          </p:nvSpPr>
          <p:spPr bwMode="auto">
            <a:xfrm>
              <a:off x="10579101" y="2112963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85"/>
            <p:cNvSpPr>
              <a:spLocks/>
            </p:cNvSpPr>
            <p:nvPr/>
          </p:nvSpPr>
          <p:spPr bwMode="auto">
            <a:xfrm>
              <a:off x="10641013" y="2066926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86"/>
            <p:cNvSpPr>
              <a:spLocks/>
            </p:cNvSpPr>
            <p:nvPr/>
          </p:nvSpPr>
          <p:spPr bwMode="auto">
            <a:xfrm>
              <a:off x="10704513" y="2038351"/>
              <a:ext cx="28575" cy="444500"/>
            </a:xfrm>
            <a:custGeom>
              <a:avLst/>
              <a:gdLst>
                <a:gd name="T0" fmla="*/ 0 w 5"/>
                <a:gd name="T1" fmla="*/ 2 h 78"/>
                <a:gd name="T2" fmla="*/ 0 w 5"/>
                <a:gd name="T3" fmla="*/ 75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87"/>
            <p:cNvSpPr>
              <a:spLocks/>
            </p:cNvSpPr>
            <p:nvPr/>
          </p:nvSpPr>
          <p:spPr bwMode="auto">
            <a:xfrm>
              <a:off x="10772776" y="2022476"/>
              <a:ext cx="28575" cy="476250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88"/>
            <p:cNvSpPr>
              <a:spLocks/>
            </p:cNvSpPr>
            <p:nvPr/>
          </p:nvSpPr>
          <p:spPr bwMode="auto">
            <a:xfrm>
              <a:off x="10834688" y="2005013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89"/>
            <p:cNvSpPr>
              <a:spLocks/>
            </p:cNvSpPr>
            <p:nvPr/>
          </p:nvSpPr>
          <p:spPr bwMode="auto">
            <a:xfrm>
              <a:off x="10902951" y="1993901"/>
              <a:ext cx="34925" cy="533400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90"/>
            <p:cNvSpPr>
              <a:spLocks/>
            </p:cNvSpPr>
            <p:nvPr/>
          </p:nvSpPr>
          <p:spPr bwMode="auto">
            <a:xfrm>
              <a:off x="10966451" y="1987551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91"/>
            <p:cNvSpPr>
              <a:spLocks/>
            </p:cNvSpPr>
            <p:nvPr/>
          </p:nvSpPr>
          <p:spPr bwMode="auto">
            <a:xfrm>
              <a:off x="11028363" y="19812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92"/>
            <p:cNvSpPr>
              <a:spLocks/>
            </p:cNvSpPr>
            <p:nvPr/>
          </p:nvSpPr>
          <p:spPr bwMode="auto">
            <a:xfrm>
              <a:off x="11090276" y="1981201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93"/>
            <p:cNvSpPr>
              <a:spLocks/>
            </p:cNvSpPr>
            <p:nvPr/>
          </p:nvSpPr>
          <p:spPr bwMode="auto">
            <a:xfrm>
              <a:off x="11158538" y="19812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294"/>
            <p:cNvSpPr>
              <a:spLocks/>
            </p:cNvSpPr>
            <p:nvPr/>
          </p:nvSpPr>
          <p:spPr bwMode="auto">
            <a:xfrm>
              <a:off x="11244263" y="1987551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295"/>
            <p:cNvSpPr>
              <a:spLocks/>
            </p:cNvSpPr>
            <p:nvPr/>
          </p:nvSpPr>
          <p:spPr bwMode="auto">
            <a:xfrm>
              <a:off x="11215688" y="1987551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296"/>
            <p:cNvSpPr>
              <a:spLocks/>
            </p:cNvSpPr>
            <p:nvPr/>
          </p:nvSpPr>
          <p:spPr bwMode="auto">
            <a:xfrm>
              <a:off x="11283951" y="1987551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297"/>
            <p:cNvSpPr>
              <a:spLocks/>
            </p:cNvSpPr>
            <p:nvPr/>
          </p:nvSpPr>
          <p:spPr bwMode="auto">
            <a:xfrm>
              <a:off x="11352213" y="1993901"/>
              <a:ext cx="28575" cy="533400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298"/>
            <p:cNvSpPr>
              <a:spLocks/>
            </p:cNvSpPr>
            <p:nvPr/>
          </p:nvSpPr>
          <p:spPr bwMode="auto">
            <a:xfrm>
              <a:off x="11420476" y="2005013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299"/>
            <p:cNvSpPr>
              <a:spLocks/>
            </p:cNvSpPr>
            <p:nvPr/>
          </p:nvSpPr>
          <p:spPr bwMode="auto">
            <a:xfrm>
              <a:off x="11477626" y="2016126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00"/>
            <p:cNvSpPr>
              <a:spLocks/>
            </p:cNvSpPr>
            <p:nvPr/>
          </p:nvSpPr>
          <p:spPr bwMode="auto">
            <a:xfrm>
              <a:off x="11545888" y="2038351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01"/>
            <p:cNvSpPr>
              <a:spLocks/>
            </p:cNvSpPr>
            <p:nvPr/>
          </p:nvSpPr>
          <p:spPr bwMode="auto">
            <a:xfrm>
              <a:off x="11614151" y="2066926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02"/>
            <p:cNvSpPr>
              <a:spLocks/>
            </p:cNvSpPr>
            <p:nvPr/>
          </p:nvSpPr>
          <p:spPr bwMode="auto">
            <a:xfrm>
              <a:off x="11676063" y="2106613"/>
              <a:ext cx="33338" cy="307975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303"/>
            <p:cNvSpPr>
              <a:spLocks noChangeArrowheads="1"/>
            </p:cNvSpPr>
            <p:nvPr/>
          </p:nvSpPr>
          <p:spPr bwMode="auto">
            <a:xfrm>
              <a:off x="10579101" y="1981201"/>
              <a:ext cx="1130300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304"/>
            <p:cNvSpPr>
              <a:spLocks noChangeArrowheads="1"/>
            </p:cNvSpPr>
            <p:nvPr/>
          </p:nvSpPr>
          <p:spPr bwMode="auto">
            <a:xfrm>
              <a:off x="10675938" y="2044701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305"/>
            <p:cNvSpPr>
              <a:spLocks noChangeArrowheads="1"/>
            </p:cNvSpPr>
            <p:nvPr/>
          </p:nvSpPr>
          <p:spPr bwMode="auto">
            <a:xfrm>
              <a:off x="10675938" y="2016126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06"/>
            <p:cNvSpPr>
              <a:spLocks/>
            </p:cNvSpPr>
            <p:nvPr/>
          </p:nvSpPr>
          <p:spPr bwMode="auto">
            <a:xfrm>
              <a:off x="10675938" y="2016126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07"/>
            <p:cNvSpPr>
              <a:spLocks/>
            </p:cNvSpPr>
            <p:nvPr/>
          </p:nvSpPr>
          <p:spPr bwMode="auto">
            <a:xfrm>
              <a:off x="10579101" y="1749426"/>
              <a:ext cx="1130300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08"/>
            <p:cNvSpPr>
              <a:spLocks/>
            </p:cNvSpPr>
            <p:nvPr/>
          </p:nvSpPr>
          <p:spPr bwMode="auto">
            <a:xfrm>
              <a:off x="10579101" y="17256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09"/>
            <p:cNvSpPr>
              <a:spLocks/>
            </p:cNvSpPr>
            <p:nvPr/>
          </p:nvSpPr>
          <p:spPr bwMode="auto">
            <a:xfrm>
              <a:off x="10579101" y="1857376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10"/>
            <p:cNvSpPr>
              <a:spLocks/>
            </p:cNvSpPr>
            <p:nvPr/>
          </p:nvSpPr>
          <p:spPr bwMode="auto">
            <a:xfrm>
              <a:off x="10641013" y="1811338"/>
              <a:ext cx="34925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11"/>
            <p:cNvSpPr>
              <a:spLocks/>
            </p:cNvSpPr>
            <p:nvPr/>
          </p:nvSpPr>
          <p:spPr bwMode="auto">
            <a:xfrm>
              <a:off x="10704513" y="1782763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12"/>
            <p:cNvSpPr>
              <a:spLocks/>
            </p:cNvSpPr>
            <p:nvPr/>
          </p:nvSpPr>
          <p:spPr bwMode="auto">
            <a:xfrm>
              <a:off x="10772776" y="176530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13"/>
            <p:cNvSpPr>
              <a:spLocks/>
            </p:cNvSpPr>
            <p:nvPr/>
          </p:nvSpPr>
          <p:spPr bwMode="auto">
            <a:xfrm>
              <a:off x="10834688" y="1749426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14"/>
            <p:cNvSpPr>
              <a:spLocks/>
            </p:cNvSpPr>
            <p:nvPr/>
          </p:nvSpPr>
          <p:spPr bwMode="auto">
            <a:xfrm>
              <a:off x="10902951" y="1736726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15"/>
            <p:cNvSpPr>
              <a:spLocks/>
            </p:cNvSpPr>
            <p:nvPr/>
          </p:nvSpPr>
          <p:spPr bwMode="auto">
            <a:xfrm>
              <a:off x="10966451" y="1731963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16"/>
            <p:cNvSpPr>
              <a:spLocks/>
            </p:cNvSpPr>
            <p:nvPr/>
          </p:nvSpPr>
          <p:spPr bwMode="auto">
            <a:xfrm>
              <a:off x="11028363" y="1725613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17"/>
            <p:cNvSpPr>
              <a:spLocks/>
            </p:cNvSpPr>
            <p:nvPr/>
          </p:nvSpPr>
          <p:spPr bwMode="auto">
            <a:xfrm>
              <a:off x="11090276" y="17256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18"/>
            <p:cNvSpPr>
              <a:spLocks/>
            </p:cNvSpPr>
            <p:nvPr/>
          </p:nvSpPr>
          <p:spPr bwMode="auto">
            <a:xfrm>
              <a:off x="11158538" y="17256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19"/>
            <p:cNvSpPr>
              <a:spLocks/>
            </p:cNvSpPr>
            <p:nvPr/>
          </p:nvSpPr>
          <p:spPr bwMode="auto">
            <a:xfrm>
              <a:off x="11244263" y="17319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20"/>
            <p:cNvSpPr>
              <a:spLocks/>
            </p:cNvSpPr>
            <p:nvPr/>
          </p:nvSpPr>
          <p:spPr bwMode="auto">
            <a:xfrm>
              <a:off x="11215688" y="1731963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21"/>
            <p:cNvSpPr>
              <a:spLocks/>
            </p:cNvSpPr>
            <p:nvPr/>
          </p:nvSpPr>
          <p:spPr bwMode="auto">
            <a:xfrm>
              <a:off x="11283951" y="1731963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22"/>
            <p:cNvSpPr>
              <a:spLocks/>
            </p:cNvSpPr>
            <p:nvPr/>
          </p:nvSpPr>
          <p:spPr bwMode="auto">
            <a:xfrm>
              <a:off x="11352213" y="1736726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23"/>
            <p:cNvSpPr>
              <a:spLocks/>
            </p:cNvSpPr>
            <p:nvPr/>
          </p:nvSpPr>
          <p:spPr bwMode="auto">
            <a:xfrm>
              <a:off x="11420476" y="1749426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24"/>
            <p:cNvSpPr>
              <a:spLocks/>
            </p:cNvSpPr>
            <p:nvPr/>
          </p:nvSpPr>
          <p:spPr bwMode="auto">
            <a:xfrm>
              <a:off x="11477626" y="1760538"/>
              <a:ext cx="33338" cy="488950"/>
            </a:xfrm>
            <a:custGeom>
              <a:avLst/>
              <a:gdLst>
                <a:gd name="T0" fmla="*/ 0 w 6"/>
                <a:gd name="T1" fmla="*/ 0 h 86"/>
                <a:gd name="T2" fmla="*/ 0 w 6"/>
                <a:gd name="T3" fmla="*/ 86 h 86"/>
                <a:gd name="T4" fmla="*/ 6 w 6"/>
                <a:gd name="T5" fmla="*/ 84 h 86"/>
                <a:gd name="T6" fmla="*/ 6 w 6"/>
                <a:gd name="T7" fmla="*/ 2 h 86"/>
                <a:gd name="T8" fmla="*/ 0 w 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2" y="85"/>
                    <a:pt x="4" y="85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25"/>
            <p:cNvSpPr>
              <a:spLocks/>
            </p:cNvSpPr>
            <p:nvPr/>
          </p:nvSpPr>
          <p:spPr bwMode="auto">
            <a:xfrm>
              <a:off x="11545888" y="1782763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26"/>
            <p:cNvSpPr>
              <a:spLocks/>
            </p:cNvSpPr>
            <p:nvPr/>
          </p:nvSpPr>
          <p:spPr bwMode="auto">
            <a:xfrm>
              <a:off x="11614151" y="1811338"/>
              <a:ext cx="28575" cy="387350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27"/>
            <p:cNvSpPr>
              <a:spLocks/>
            </p:cNvSpPr>
            <p:nvPr/>
          </p:nvSpPr>
          <p:spPr bwMode="auto">
            <a:xfrm>
              <a:off x="11676063" y="1851026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328"/>
            <p:cNvSpPr>
              <a:spLocks noChangeArrowheads="1"/>
            </p:cNvSpPr>
            <p:nvPr/>
          </p:nvSpPr>
          <p:spPr bwMode="auto">
            <a:xfrm>
              <a:off x="10579101" y="17256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329"/>
            <p:cNvSpPr>
              <a:spLocks noChangeArrowheads="1"/>
            </p:cNvSpPr>
            <p:nvPr/>
          </p:nvSpPr>
          <p:spPr bwMode="auto">
            <a:xfrm>
              <a:off x="10675938" y="1789113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330"/>
            <p:cNvSpPr>
              <a:spLocks noChangeArrowheads="1"/>
            </p:cNvSpPr>
            <p:nvPr/>
          </p:nvSpPr>
          <p:spPr bwMode="auto">
            <a:xfrm>
              <a:off x="10675938" y="1760538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31"/>
            <p:cNvSpPr>
              <a:spLocks/>
            </p:cNvSpPr>
            <p:nvPr/>
          </p:nvSpPr>
          <p:spPr bwMode="auto">
            <a:xfrm>
              <a:off x="10675938" y="1760538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32"/>
            <p:cNvSpPr>
              <a:spLocks/>
            </p:cNvSpPr>
            <p:nvPr/>
          </p:nvSpPr>
          <p:spPr bwMode="auto">
            <a:xfrm>
              <a:off x="10579101" y="1493838"/>
              <a:ext cx="1130300" cy="555625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33"/>
            <p:cNvSpPr>
              <a:spLocks/>
            </p:cNvSpPr>
            <p:nvPr/>
          </p:nvSpPr>
          <p:spPr bwMode="auto">
            <a:xfrm>
              <a:off x="10579101" y="1470026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34"/>
            <p:cNvSpPr>
              <a:spLocks/>
            </p:cNvSpPr>
            <p:nvPr/>
          </p:nvSpPr>
          <p:spPr bwMode="auto">
            <a:xfrm>
              <a:off x="10579101" y="160178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35"/>
            <p:cNvSpPr>
              <a:spLocks/>
            </p:cNvSpPr>
            <p:nvPr/>
          </p:nvSpPr>
          <p:spPr bwMode="auto">
            <a:xfrm>
              <a:off x="10641013" y="1555751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36"/>
            <p:cNvSpPr>
              <a:spLocks/>
            </p:cNvSpPr>
            <p:nvPr/>
          </p:nvSpPr>
          <p:spPr bwMode="auto">
            <a:xfrm>
              <a:off x="10704513" y="1527176"/>
              <a:ext cx="28575" cy="442913"/>
            </a:xfrm>
            <a:custGeom>
              <a:avLst/>
              <a:gdLst>
                <a:gd name="T0" fmla="*/ 0 w 5"/>
                <a:gd name="T1" fmla="*/ 3 h 78"/>
                <a:gd name="T2" fmla="*/ 0 w 5"/>
                <a:gd name="T3" fmla="*/ 76 h 78"/>
                <a:gd name="T4" fmla="*/ 5 w 5"/>
                <a:gd name="T5" fmla="*/ 78 h 78"/>
                <a:gd name="T6" fmla="*/ 5 w 5"/>
                <a:gd name="T7" fmla="*/ 0 h 78"/>
                <a:gd name="T8" fmla="*/ 0 w 5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3" y="77"/>
                    <a:pt x="5" y="7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37"/>
            <p:cNvSpPr>
              <a:spLocks/>
            </p:cNvSpPr>
            <p:nvPr/>
          </p:nvSpPr>
          <p:spPr bwMode="auto">
            <a:xfrm>
              <a:off x="10772776" y="15097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38"/>
            <p:cNvSpPr>
              <a:spLocks/>
            </p:cNvSpPr>
            <p:nvPr/>
          </p:nvSpPr>
          <p:spPr bwMode="auto">
            <a:xfrm>
              <a:off x="10834688" y="149383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39"/>
            <p:cNvSpPr>
              <a:spLocks/>
            </p:cNvSpPr>
            <p:nvPr/>
          </p:nvSpPr>
          <p:spPr bwMode="auto">
            <a:xfrm>
              <a:off x="10902951" y="1481138"/>
              <a:ext cx="34925" cy="534988"/>
            </a:xfrm>
            <a:custGeom>
              <a:avLst/>
              <a:gdLst>
                <a:gd name="T0" fmla="*/ 0 w 6"/>
                <a:gd name="T1" fmla="*/ 1 h 94"/>
                <a:gd name="T2" fmla="*/ 0 w 6"/>
                <a:gd name="T3" fmla="*/ 93 h 94"/>
                <a:gd name="T4" fmla="*/ 6 w 6"/>
                <a:gd name="T5" fmla="*/ 94 h 94"/>
                <a:gd name="T6" fmla="*/ 6 w 6"/>
                <a:gd name="T7" fmla="*/ 0 h 94"/>
                <a:gd name="T8" fmla="*/ 0 w 6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4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40"/>
            <p:cNvSpPr>
              <a:spLocks/>
            </p:cNvSpPr>
            <p:nvPr/>
          </p:nvSpPr>
          <p:spPr bwMode="auto">
            <a:xfrm>
              <a:off x="10966451" y="1476376"/>
              <a:ext cx="26988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41"/>
            <p:cNvSpPr>
              <a:spLocks/>
            </p:cNvSpPr>
            <p:nvPr/>
          </p:nvSpPr>
          <p:spPr bwMode="auto">
            <a:xfrm>
              <a:off x="11028363" y="1470026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42"/>
            <p:cNvSpPr>
              <a:spLocks/>
            </p:cNvSpPr>
            <p:nvPr/>
          </p:nvSpPr>
          <p:spPr bwMode="auto">
            <a:xfrm>
              <a:off x="11090276" y="1470026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43"/>
            <p:cNvSpPr>
              <a:spLocks/>
            </p:cNvSpPr>
            <p:nvPr/>
          </p:nvSpPr>
          <p:spPr bwMode="auto">
            <a:xfrm>
              <a:off x="11158538" y="1470026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44"/>
            <p:cNvSpPr>
              <a:spLocks/>
            </p:cNvSpPr>
            <p:nvPr/>
          </p:nvSpPr>
          <p:spPr bwMode="auto">
            <a:xfrm>
              <a:off x="11244263" y="1476376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45"/>
            <p:cNvSpPr>
              <a:spLocks/>
            </p:cNvSpPr>
            <p:nvPr/>
          </p:nvSpPr>
          <p:spPr bwMode="auto">
            <a:xfrm>
              <a:off x="11215688" y="1476376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6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46"/>
            <p:cNvSpPr>
              <a:spLocks/>
            </p:cNvSpPr>
            <p:nvPr/>
          </p:nvSpPr>
          <p:spPr bwMode="auto">
            <a:xfrm>
              <a:off x="11283951" y="1476376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47"/>
            <p:cNvSpPr>
              <a:spLocks/>
            </p:cNvSpPr>
            <p:nvPr/>
          </p:nvSpPr>
          <p:spPr bwMode="auto">
            <a:xfrm>
              <a:off x="11352213" y="1481138"/>
              <a:ext cx="28575" cy="534988"/>
            </a:xfrm>
            <a:custGeom>
              <a:avLst/>
              <a:gdLst>
                <a:gd name="T0" fmla="*/ 0 w 5"/>
                <a:gd name="T1" fmla="*/ 0 h 94"/>
                <a:gd name="T2" fmla="*/ 0 w 5"/>
                <a:gd name="T3" fmla="*/ 94 h 94"/>
                <a:gd name="T4" fmla="*/ 5 w 5"/>
                <a:gd name="T5" fmla="*/ 93 h 94"/>
                <a:gd name="T6" fmla="*/ 5 w 5"/>
                <a:gd name="T7" fmla="*/ 1 h 94"/>
                <a:gd name="T8" fmla="*/ 0 w 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48"/>
            <p:cNvSpPr>
              <a:spLocks/>
            </p:cNvSpPr>
            <p:nvPr/>
          </p:nvSpPr>
          <p:spPr bwMode="auto">
            <a:xfrm>
              <a:off x="11420476" y="149383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49"/>
            <p:cNvSpPr>
              <a:spLocks/>
            </p:cNvSpPr>
            <p:nvPr/>
          </p:nvSpPr>
          <p:spPr bwMode="auto">
            <a:xfrm>
              <a:off x="11477626" y="1509713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50"/>
            <p:cNvSpPr>
              <a:spLocks/>
            </p:cNvSpPr>
            <p:nvPr/>
          </p:nvSpPr>
          <p:spPr bwMode="auto">
            <a:xfrm>
              <a:off x="11545888" y="1527176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51"/>
            <p:cNvSpPr>
              <a:spLocks/>
            </p:cNvSpPr>
            <p:nvPr/>
          </p:nvSpPr>
          <p:spPr bwMode="auto">
            <a:xfrm>
              <a:off x="11614151" y="1555751"/>
              <a:ext cx="28575" cy="385763"/>
            </a:xfrm>
            <a:custGeom>
              <a:avLst/>
              <a:gdLst>
                <a:gd name="T0" fmla="*/ 0 w 5"/>
                <a:gd name="T1" fmla="*/ 0 h 68"/>
                <a:gd name="T2" fmla="*/ 0 w 5"/>
                <a:gd name="T3" fmla="*/ 68 h 68"/>
                <a:gd name="T4" fmla="*/ 5 w 5"/>
                <a:gd name="T5" fmla="*/ 65 h 68"/>
                <a:gd name="T6" fmla="*/ 5 w 5"/>
                <a:gd name="T7" fmla="*/ 3 h 68"/>
                <a:gd name="T8" fmla="*/ 0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7"/>
                    <a:pt x="4" y="66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52"/>
            <p:cNvSpPr>
              <a:spLocks/>
            </p:cNvSpPr>
            <p:nvPr/>
          </p:nvSpPr>
          <p:spPr bwMode="auto">
            <a:xfrm>
              <a:off x="11676063" y="1595438"/>
              <a:ext cx="33338" cy="306388"/>
            </a:xfrm>
            <a:custGeom>
              <a:avLst/>
              <a:gdLst>
                <a:gd name="T0" fmla="*/ 6 w 6"/>
                <a:gd name="T1" fmla="*/ 43 h 54"/>
                <a:gd name="T2" fmla="*/ 6 w 6"/>
                <a:gd name="T3" fmla="*/ 11 h 54"/>
                <a:gd name="T4" fmla="*/ 0 w 6"/>
                <a:gd name="T5" fmla="*/ 0 h 54"/>
                <a:gd name="T6" fmla="*/ 0 w 6"/>
                <a:gd name="T7" fmla="*/ 54 h 54"/>
                <a:gd name="T8" fmla="*/ 6 w 6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4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4" y="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0"/>
                    <a:pt x="6" y="47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Oval 353"/>
            <p:cNvSpPr>
              <a:spLocks noChangeArrowheads="1"/>
            </p:cNvSpPr>
            <p:nvPr/>
          </p:nvSpPr>
          <p:spPr bwMode="auto">
            <a:xfrm>
              <a:off x="10579101" y="1470026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Oval 354"/>
            <p:cNvSpPr>
              <a:spLocks noChangeArrowheads="1"/>
            </p:cNvSpPr>
            <p:nvPr/>
          </p:nvSpPr>
          <p:spPr bwMode="auto">
            <a:xfrm>
              <a:off x="10675938" y="1533526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Oval 355"/>
            <p:cNvSpPr>
              <a:spLocks noChangeArrowheads="1"/>
            </p:cNvSpPr>
            <p:nvPr/>
          </p:nvSpPr>
          <p:spPr bwMode="auto">
            <a:xfrm>
              <a:off x="10675938" y="1504951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56"/>
            <p:cNvSpPr>
              <a:spLocks/>
            </p:cNvSpPr>
            <p:nvPr/>
          </p:nvSpPr>
          <p:spPr bwMode="auto">
            <a:xfrm>
              <a:off x="10675938" y="1504951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57"/>
            <p:cNvSpPr>
              <a:spLocks/>
            </p:cNvSpPr>
            <p:nvPr/>
          </p:nvSpPr>
          <p:spPr bwMode="auto">
            <a:xfrm>
              <a:off x="10579101" y="123666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58"/>
            <p:cNvSpPr>
              <a:spLocks/>
            </p:cNvSpPr>
            <p:nvPr/>
          </p:nvSpPr>
          <p:spPr bwMode="auto">
            <a:xfrm>
              <a:off x="10579101" y="12144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59"/>
            <p:cNvSpPr>
              <a:spLocks/>
            </p:cNvSpPr>
            <p:nvPr/>
          </p:nvSpPr>
          <p:spPr bwMode="auto">
            <a:xfrm>
              <a:off x="10579101" y="1344613"/>
              <a:ext cx="28575" cy="296863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60"/>
            <p:cNvSpPr>
              <a:spLocks/>
            </p:cNvSpPr>
            <p:nvPr/>
          </p:nvSpPr>
          <p:spPr bwMode="auto">
            <a:xfrm>
              <a:off x="10641013" y="1300163"/>
              <a:ext cx="34925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61"/>
            <p:cNvSpPr>
              <a:spLocks/>
            </p:cNvSpPr>
            <p:nvPr/>
          </p:nvSpPr>
          <p:spPr bwMode="auto">
            <a:xfrm>
              <a:off x="10704513" y="12763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62"/>
            <p:cNvSpPr>
              <a:spLocks/>
            </p:cNvSpPr>
            <p:nvPr/>
          </p:nvSpPr>
          <p:spPr bwMode="auto">
            <a:xfrm>
              <a:off x="10772776" y="1254126"/>
              <a:ext cx="28575" cy="477838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63"/>
            <p:cNvSpPr>
              <a:spLocks/>
            </p:cNvSpPr>
            <p:nvPr/>
          </p:nvSpPr>
          <p:spPr bwMode="auto">
            <a:xfrm>
              <a:off x="10834688" y="1236663"/>
              <a:ext cx="34925" cy="512763"/>
            </a:xfrm>
            <a:custGeom>
              <a:avLst/>
              <a:gdLst>
                <a:gd name="T0" fmla="*/ 0 w 6"/>
                <a:gd name="T1" fmla="*/ 2 h 90"/>
                <a:gd name="T2" fmla="*/ 0 w 6"/>
                <a:gd name="T3" fmla="*/ 89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2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90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64"/>
            <p:cNvSpPr>
              <a:spLocks/>
            </p:cNvSpPr>
            <p:nvPr/>
          </p:nvSpPr>
          <p:spPr bwMode="auto">
            <a:xfrm>
              <a:off x="10902951" y="1231901"/>
              <a:ext cx="34925" cy="528638"/>
            </a:xfrm>
            <a:custGeom>
              <a:avLst/>
              <a:gdLst>
                <a:gd name="T0" fmla="*/ 0 w 6"/>
                <a:gd name="T1" fmla="*/ 0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2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65"/>
            <p:cNvSpPr>
              <a:spLocks/>
            </p:cNvSpPr>
            <p:nvPr/>
          </p:nvSpPr>
          <p:spPr bwMode="auto">
            <a:xfrm>
              <a:off x="10966451" y="1220788"/>
              <a:ext cx="26988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66"/>
            <p:cNvSpPr>
              <a:spLocks/>
            </p:cNvSpPr>
            <p:nvPr/>
          </p:nvSpPr>
          <p:spPr bwMode="auto">
            <a:xfrm>
              <a:off x="11028363" y="122078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6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67"/>
            <p:cNvSpPr>
              <a:spLocks/>
            </p:cNvSpPr>
            <p:nvPr/>
          </p:nvSpPr>
          <p:spPr bwMode="auto">
            <a:xfrm>
              <a:off x="11090276" y="12144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68"/>
            <p:cNvSpPr>
              <a:spLocks/>
            </p:cNvSpPr>
            <p:nvPr/>
          </p:nvSpPr>
          <p:spPr bwMode="auto">
            <a:xfrm>
              <a:off x="11158538" y="12144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69"/>
            <p:cNvSpPr>
              <a:spLocks/>
            </p:cNvSpPr>
            <p:nvPr/>
          </p:nvSpPr>
          <p:spPr bwMode="auto">
            <a:xfrm>
              <a:off x="11244263" y="1220788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70"/>
            <p:cNvSpPr>
              <a:spLocks/>
            </p:cNvSpPr>
            <p:nvPr/>
          </p:nvSpPr>
          <p:spPr bwMode="auto">
            <a:xfrm>
              <a:off x="11215688" y="1220788"/>
              <a:ext cx="34925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71"/>
            <p:cNvSpPr>
              <a:spLocks/>
            </p:cNvSpPr>
            <p:nvPr/>
          </p:nvSpPr>
          <p:spPr bwMode="auto">
            <a:xfrm>
              <a:off x="11283951" y="1220788"/>
              <a:ext cx="33338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72"/>
            <p:cNvSpPr>
              <a:spLocks/>
            </p:cNvSpPr>
            <p:nvPr/>
          </p:nvSpPr>
          <p:spPr bwMode="auto">
            <a:xfrm>
              <a:off x="11352213" y="12319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73"/>
            <p:cNvSpPr>
              <a:spLocks/>
            </p:cNvSpPr>
            <p:nvPr/>
          </p:nvSpPr>
          <p:spPr bwMode="auto">
            <a:xfrm>
              <a:off x="11420476" y="12366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74"/>
            <p:cNvSpPr>
              <a:spLocks/>
            </p:cNvSpPr>
            <p:nvPr/>
          </p:nvSpPr>
          <p:spPr bwMode="auto">
            <a:xfrm>
              <a:off x="11477626" y="1254126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75"/>
            <p:cNvSpPr>
              <a:spLocks/>
            </p:cNvSpPr>
            <p:nvPr/>
          </p:nvSpPr>
          <p:spPr bwMode="auto">
            <a:xfrm>
              <a:off x="11545888" y="1271588"/>
              <a:ext cx="28575" cy="442913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76"/>
            <p:cNvSpPr>
              <a:spLocks/>
            </p:cNvSpPr>
            <p:nvPr/>
          </p:nvSpPr>
          <p:spPr bwMode="auto">
            <a:xfrm>
              <a:off x="11614151" y="13001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5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77"/>
            <p:cNvSpPr>
              <a:spLocks/>
            </p:cNvSpPr>
            <p:nvPr/>
          </p:nvSpPr>
          <p:spPr bwMode="auto">
            <a:xfrm>
              <a:off x="11676063" y="1344613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0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Oval 378"/>
            <p:cNvSpPr>
              <a:spLocks noChangeArrowheads="1"/>
            </p:cNvSpPr>
            <p:nvPr/>
          </p:nvSpPr>
          <p:spPr bwMode="auto">
            <a:xfrm>
              <a:off x="10579101" y="121443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Oval 379"/>
            <p:cNvSpPr>
              <a:spLocks noChangeArrowheads="1"/>
            </p:cNvSpPr>
            <p:nvPr/>
          </p:nvSpPr>
          <p:spPr bwMode="auto">
            <a:xfrm>
              <a:off x="10675938" y="1276351"/>
              <a:ext cx="938213" cy="27940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Oval 380"/>
            <p:cNvSpPr>
              <a:spLocks noChangeArrowheads="1"/>
            </p:cNvSpPr>
            <p:nvPr/>
          </p:nvSpPr>
          <p:spPr bwMode="auto">
            <a:xfrm>
              <a:off x="10675938" y="1249363"/>
              <a:ext cx="938213" cy="27781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81"/>
            <p:cNvSpPr>
              <a:spLocks/>
            </p:cNvSpPr>
            <p:nvPr/>
          </p:nvSpPr>
          <p:spPr bwMode="auto">
            <a:xfrm>
              <a:off x="10675938" y="1249363"/>
              <a:ext cx="938213" cy="152400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5 h 27"/>
                <a:gd name="T6" fmla="*/ 82 w 165"/>
                <a:gd name="T7" fmla="*/ 0 h 27"/>
                <a:gd name="T8" fmla="*/ 0 w 165"/>
                <a:gd name="T9" fmla="*/ 25 h 27"/>
                <a:gd name="T10" fmla="*/ 0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0" y="15"/>
                    <a:pt x="164" y="27"/>
                  </a:cubicBezTo>
                  <a:cubicBezTo>
                    <a:pt x="165" y="26"/>
                    <a:pt x="165" y="25"/>
                    <a:pt x="165" y="25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4" y="15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Oval 382"/>
            <p:cNvSpPr>
              <a:spLocks noChangeArrowheads="1"/>
            </p:cNvSpPr>
            <p:nvPr/>
          </p:nvSpPr>
          <p:spPr bwMode="auto">
            <a:xfrm>
              <a:off x="89931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83"/>
            <p:cNvSpPr>
              <a:spLocks/>
            </p:cNvSpPr>
            <p:nvPr/>
          </p:nvSpPr>
          <p:spPr bwMode="auto">
            <a:xfrm>
              <a:off x="9090026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84"/>
            <p:cNvSpPr>
              <a:spLocks/>
            </p:cNvSpPr>
            <p:nvPr/>
          </p:nvSpPr>
          <p:spPr bwMode="auto">
            <a:xfrm>
              <a:off x="9090026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85"/>
            <p:cNvSpPr>
              <a:spLocks/>
            </p:cNvSpPr>
            <p:nvPr/>
          </p:nvSpPr>
          <p:spPr bwMode="auto">
            <a:xfrm>
              <a:off x="9090026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86"/>
            <p:cNvSpPr>
              <a:spLocks/>
            </p:cNvSpPr>
            <p:nvPr/>
          </p:nvSpPr>
          <p:spPr bwMode="auto">
            <a:xfrm>
              <a:off x="9153526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87"/>
            <p:cNvSpPr>
              <a:spLocks/>
            </p:cNvSpPr>
            <p:nvPr/>
          </p:nvSpPr>
          <p:spPr bwMode="auto">
            <a:xfrm>
              <a:off x="9215438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88"/>
            <p:cNvSpPr>
              <a:spLocks/>
            </p:cNvSpPr>
            <p:nvPr/>
          </p:nvSpPr>
          <p:spPr bwMode="auto">
            <a:xfrm>
              <a:off x="92837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89"/>
            <p:cNvSpPr>
              <a:spLocks/>
            </p:cNvSpPr>
            <p:nvPr/>
          </p:nvSpPr>
          <p:spPr bwMode="auto">
            <a:xfrm>
              <a:off x="9345613" y="48180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90"/>
            <p:cNvSpPr>
              <a:spLocks/>
            </p:cNvSpPr>
            <p:nvPr/>
          </p:nvSpPr>
          <p:spPr bwMode="auto">
            <a:xfrm>
              <a:off x="9413876" y="4806951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91"/>
            <p:cNvSpPr>
              <a:spLocks/>
            </p:cNvSpPr>
            <p:nvPr/>
          </p:nvSpPr>
          <p:spPr bwMode="auto">
            <a:xfrm>
              <a:off x="94773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392"/>
            <p:cNvSpPr>
              <a:spLocks/>
            </p:cNvSpPr>
            <p:nvPr/>
          </p:nvSpPr>
          <p:spPr bwMode="auto">
            <a:xfrm>
              <a:off x="9545638" y="47958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393"/>
            <p:cNvSpPr>
              <a:spLocks/>
            </p:cNvSpPr>
            <p:nvPr/>
          </p:nvSpPr>
          <p:spPr bwMode="auto">
            <a:xfrm>
              <a:off x="9601201" y="4789488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394"/>
            <p:cNvSpPr>
              <a:spLocks/>
            </p:cNvSpPr>
            <p:nvPr/>
          </p:nvSpPr>
          <p:spPr bwMode="auto">
            <a:xfrm>
              <a:off x="9669463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395"/>
            <p:cNvSpPr>
              <a:spLocks/>
            </p:cNvSpPr>
            <p:nvPr/>
          </p:nvSpPr>
          <p:spPr bwMode="auto">
            <a:xfrm>
              <a:off x="9761538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396"/>
            <p:cNvSpPr>
              <a:spLocks/>
            </p:cNvSpPr>
            <p:nvPr/>
          </p:nvSpPr>
          <p:spPr bwMode="auto">
            <a:xfrm>
              <a:off x="9726613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397"/>
            <p:cNvSpPr>
              <a:spLocks/>
            </p:cNvSpPr>
            <p:nvPr/>
          </p:nvSpPr>
          <p:spPr bwMode="auto">
            <a:xfrm>
              <a:off x="9794876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398"/>
            <p:cNvSpPr>
              <a:spLocks/>
            </p:cNvSpPr>
            <p:nvPr/>
          </p:nvSpPr>
          <p:spPr bwMode="auto">
            <a:xfrm>
              <a:off x="9863138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399"/>
            <p:cNvSpPr>
              <a:spLocks/>
            </p:cNvSpPr>
            <p:nvPr/>
          </p:nvSpPr>
          <p:spPr bwMode="auto">
            <a:xfrm>
              <a:off x="9931401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00"/>
            <p:cNvSpPr>
              <a:spLocks/>
            </p:cNvSpPr>
            <p:nvPr/>
          </p:nvSpPr>
          <p:spPr bwMode="auto">
            <a:xfrm>
              <a:off x="9988551" y="48307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01"/>
            <p:cNvSpPr>
              <a:spLocks/>
            </p:cNvSpPr>
            <p:nvPr/>
          </p:nvSpPr>
          <p:spPr bwMode="auto">
            <a:xfrm>
              <a:off x="10056813" y="4846638"/>
              <a:ext cx="33338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02"/>
            <p:cNvSpPr>
              <a:spLocks/>
            </p:cNvSpPr>
            <p:nvPr/>
          </p:nvSpPr>
          <p:spPr bwMode="auto">
            <a:xfrm>
              <a:off x="101250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03"/>
            <p:cNvSpPr>
              <a:spLocks/>
            </p:cNvSpPr>
            <p:nvPr/>
          </p:nvSpPr>
          <p:spPr bwMode="auto">
            <a:xfrm>
              <a:off x="10186988" y="4921251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Oval 404"/>
            <p:cNvSpPr>
              <a:spLocks noChangeArrowheads="1"/>
            </p:cNvSpPr>
            <p:nvPr/>
          </p:nvSpPr>
          <p:spPr bwMode="auto">
            <a:xfrm>
              <a:off x="9090026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Oval 405"/>
            <p:cNvSpPr>
              <a:spLocks noChangeArrowheads="1"/>
            </p:cNvSpPr>
            <p:nvPr/>
          </p:nvSpPr>
          <p:spPr bwMode="auto">
            <a:xfrm>
              <a:off x="9186863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Oval 407"/>
            <p:cNvSpPr>
              <a:spLocks noChangeArrowheads="1"/>
            </p:cNvSpPr>
            <p:nvPr/>
          </p:nvSpPr>
          <p:spPr bwMode="auto">
            <a:xfrm>
              <a:off x="9186863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9186863" y="483076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9090025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9090025" y="453390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9090025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9153525" y="4619625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9215438" y="45974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92837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9345613" y="4562475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9413875" y="45513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94773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9545638" y="4540250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9601200" y="4533900"/>
              <a:ext cx="34925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9669463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9761538" y="4540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9726613" y="45402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9794875" y="4540250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9863138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9931400" y="4562475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9988550" y="45735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0056813" y="4591050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01250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0186988" y="46656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Oval 430"/>
            <p:cNvSpPr>
              <a:spLocks noChangeArrowheads="1"/>
            </p:cNvSpPr>
            <p:nvPr/>
          </p:nvSpPr>
          <p:spPr bwMode="auto">
            <a:xfrm>
              <a:off x="9090025" y="4533900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Oval 431"/>
            <p:cNvSpPr>
              <a:spLocks noChangeArrowheads="1"/>
            </p:cNvSpPr>
            <p:nvPr/>
          </p:nvSpPr>
          <p:spPr bwMode="auto">
            <a:xfrm>
              <a:off x="9186863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Oval 432"/>
            <p:cNvSpPr>
              <a:spLocks noChangeArrowheads="1"/>
            </p:cNvSpPr>
            <p:nvPr/>
          </p:nvSpPr>
          <p:spPr bwMode="auto">
            <a:xfrm>
              <a:off x="9186863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9186863" y="457358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9090025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9090025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9090025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9153525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215438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92837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9345613" y="4306888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9413875" y="4295775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4773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9545638" y="4284663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9601200" y="4284663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966946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9761538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9726613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9794875" y="4289425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9863138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9931400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9988550" y="4318000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10056813" y="4335463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101250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10186988" y="4410075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Oval 455"/>
            <p:cNvSpPr>
              <a:spLocks noChangeArrowheads="1"/>
            </p:cNvSpPr>
            <p:nvPr/>
          </p:nvSpPr>
          <p:spPr bwMode="auto">
            <a:xfrm>
              <a:off x="9090025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456"/>
            <p:cNvSpPr>
              <a:spLocks noChangeArrowheads="1"/>
            </p:cNvSpPr>
            <p:nvPr/>
          </p:nvSpPr>
          <p:spPr bwMode="auto">
            <a:xfrm>
              <a:off x="9186863" y="4346575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457"/>
            <p:cNvSpPr>
              <a:spLocks noChangeArrowheads="1"/>
            </p:cNvSpPr>
            <p:nvPr/>
          </p:nvSpPr>
          <p:spPr bwMode="auto">
            <a:xfrm>
              <a:off x="9186863" y="431800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9186863" y="431800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9090025" y="4044950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9090025" y="4029075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9090025" y="415290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9153525" y="4108450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9215438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9283700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9345613" y="405130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9413875" y="404018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9477375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9545638" y="4029075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9601200" y="4029075"/>
              <a:ext cx="34925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9669463" y="4029075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9761538" y="4029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9726613" y="4029075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9794875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9863138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9931400" y="405130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9988550" y="406241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10056813" y="4079875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10125075" y="410845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10186988" y="415290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Oval 480"/>
            <p:cNvSpPr>
              <a:spLocks noChangeArrowheads="1"/>
            </p:cNvSpPr>
            <p:nvPr/>
          </p:nvSpPr>
          <p:spPr bwMode="auto">
            <a:xfrm>
              <a:off x="9090025" y="4029075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Oval 481"/>
            <p:cNvSpPr>
              <a:spLocks noChangeArrowheads="1"/>
            </p:cNvSpPr>
            <p:nvPr/>
          </p:nvSpPr>
          <p:spPr bwMode="auto">
            <a:xfrm>
              <a:off x="9186863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Oval 482"/>
            <p:cNvSpPr>
              <a:spLocks noChangeArrowheads="1"/>
            </p:cNvSpPr>
            <p:nvPr/>
          </p:nvSpPr>
          <p:spPr bwMode="auto">
            <a:xfrm>
              <a:off x="9186863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9186863" y="4062413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9090025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9090025" y="3771900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9090025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9153525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9215438" y="3829050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9283700" y="3806825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9345613" y="3795713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9413875" y="378460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9477375" y="3778250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9545638" y="3771900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9601200" y="3771900"/>
              <a:ext cx="34925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9669463" y="3771900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9761538" y="3771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9726613" y="3771900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9794875" y="3778250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9863138" y="378460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9931400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9988550" y="3806825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10056813" y="3824288"/>
              <a:ext cx="33338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10125075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10186988" y="3897313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Oval 505"/>
            <p:cNvSpPr>
              <a:spLocks noChangeArrowheads="1"/>
            </p:cNvSpPr>
            <p:nvPr/>
          </p:nvSpPr>
          <p:spPr bwMode="auto">
            <a:xfrm>
              <a:off x="9090025" y="3771900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Oval 506"/>
            <p:cNvSpPr>
              <a:spLocks noChangeArrowheads="1"/>
            </p:cNvSpPr>
            <p:nvPr/>
          </p:nvSpPr>
          <p:spPr bwMode="auto">
            <a:xfrm>
              <a:off x="9186863" y="383540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Oval 507"/>
            <p:cNvSpPr>
              <a:spLocks noChangeArrowheads="1"/>
            </p:cNvSpPr>
            <p:nvPr/>
          </p:nvSpPr>
          <p:spPr bwMode="auto">
            <a:xfrm>
              <a:off x="9186863" y="3806825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9186863" y="3806825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9090025" y="3533775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9090025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9090025" y="3641725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9153525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9215438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9283700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9345613" y="3540125"/>
              <a:ext cx="34925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9413875" y="3527425"/>
              <a:ext cx="34925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9477375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9545638" y="3516313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9601200" y="351631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9669463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9761538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9726613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9794875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9863138" y="3527425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9931400" y="3540125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9988550" y="3551238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056813" y="3568700"/>
              <a:ext cx="33338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0125075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0186988" y="3641725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Oval 530"/>
            <p:cNvSpPr>
              <a:spLocks noChangeArrowheads="1"/>
            </p:cNvSpPr>
            <p:nvPr/>
          </p:nvSpPr>
          <p:spPr bwMode="auto">
            <a:xfrm>
              <a:off x="9090025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Oval 531"/>
            <p:cNvSpPr>
              <a:spLocks noChangeArrowheads="1"/>
            </p:cNvSpPr>
            <p:nvPr/>
          </p:nvSpPr>
          <p:spPr bwMode="auto">
            <a:xfrm>
              <a:off x="9186863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Oval 532"/>
            <p:cNvSpPr>
              <a:spLocks noChangeArrowheads="1"/>
            </p:cNvSpPr>
            <p:nvPr/>
          </p:nvSpPr>
          <p:spPr bwMode="auto">
            <a:xfrm>
              <a:off x="9186863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33"/>
            <p:cNvSpPr>
              <a:spLocks/>
            </p:cNvSpPr>
            <p:nvPr/>
          </p:nvSpPr>
          <p:spPr bwMode="auto">
            <a:xfrm>
              <a:off x="9186863" y="3551238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34"/>
            <p:cNvSpPr>
              <a:spLocks/>
            </p:cNvSpPr>
            <p:nvPr/>
          </p:nvSpPr>
          <p:spPr bwMode="auto">
            <a:xfrm>
              <a:off x="9090025" y="32781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35"/>
            <p:cNvSpPr>
              <a:spLocks/>
            </p:cNvSpPr>
            <p:nvPr/>
          </p:nvSpPr>
          <p:spPr bwMode="auto">
            <a:xfrm>
              <a:off x="9090025" y="3260725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36"/>
            <p:cNvSpPr>
              <a:spLocks/>
            </p:cNvSpPr>
            <p:nvPr/>
          </p:nvSpPr>
          <p:spPr bwMode="auto">
            <a:xfrm>
              <a:off x="9090025" y="3386138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37"/>
            <p:cNvSpPr>
              <a:spLocks/>
            </p:cNvSpPr>
            <p:nvPr/>
          </p:nvSpPr>
          <p:spPr bwMode="auto">
            <a:xfrm>
              <a:off x="9153525" y="3340100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38"/>
            <p:cNvSpPr>
              <a:spLocks/>
            </p:cNvSpPr>
            <p:nvPr/>
          </p:nvSpPr>
          <p:spPr bwMode="auto">
            <a:xfrm>
              <a:off x="9215438" y="3317875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39"/>
            <p:cNvSpPr>
              <a:spLocks/>
            </p:cNvSpPr>
            <p:nvPr/>
          </p:nvSpPr>
          <p:spPr bwMode="auto">
            <a:xfrm>
              <a:off x="9283700" y="3300413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40"/>
            <p:cNvSpPr>
              <a:spLocks/>
            </p:cNvSpPr>
            <p:nvPr/>
          </p:nvSpPr>
          <p:spPr bwMode="auto">
            <a:xfrm>
              <a:off x="9345613" y="3282950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41"/>
            <p:cNvSpPr>
              <a:spLocks/>
            </p:cNvSpPr>
            <p:nvPr/>
          </p:nvSpPr>
          <p:spPr bwMode="auto">
            <a:xfrm>
              <a:off x="9413875" y="3271838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42"/>
            <p:cNvSpPr>
              <a:spLocks/>
            </p:cNvSpPr>
            <p:nvPr/>
          </p:nvSpPr>
          <p:spPr bwMode="auto">
            <a:xfrm>
              <a:off x="9477375" y="3267075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43"/>
            <p:cNvSpPr>
              <a:spLocks/>
            </p:cNvSpPr>
            <p:nvPr/>
          </p:nvSpPr>
          <p:spPr bwMode="auto">
            <a:xfrm>
              <a:off x="9545638" y="3260725"/>
              <a:ext cx="26988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44"/>
            <p:cNvSpPr>
              <a:spLocks/>
            </p:cNvSpPr>
            <p:nvPr/>
          </p:nvSpPr>
          <p:spPr bwMode="auto">
            <a:xfrm>
              <a:off x="9601200" y="3260725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545"/>
            <p:cNvSpPr>
              <a:spLocks/>
            </p:cNvSpPr>
            <p:nvPr/>
          </p:nvSpPr>
          <p:spPr bwMode="auto">
            <a:xfrm>
              <a:off x="9669463" y="3260725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546"/>
            <p:cNvSpPr>
              <a:spLocks/>
            </p:cNvSpPr>
            <p:nvPr/>
          </p:nvSpPr>
          <p:spPr bwMode="auto">
            <a:xfrm>
              <a:off x="9761538" y="3260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547"/>
            <p:cNvSpPr>
              <a:spLocks/>
            </p:cNvSpPr>
            <p:nvPr/>
          </p:nvSpPr>
          <p:spPr bwMode="auto">
            <a:xfrm>
              <a:off x="9726613" y="3260725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548"/>
            <p:cNvSpPr>
              <a:spLocks/>
            </p:cNvSpPr>
            <p:nvPr/>
          </p:nvSpPr>
          <p:spPr bwMode="auto">
            <a:xfrm>
              <a:off x="9794875" y="3267075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49"/>
            <p:cNvSpPr>
              <a:spLocks/>
            </p:cNvSpPr>
            <p:nvPr/>
          </p:nvSpPr>
          <p:spPr bwMode="auto">
            <a:xfrm>
              <a:off x="9863138" y="327183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50"/>
            <p:cNvSpPr>
              <a:spLocks/>
            </p:cNvSpPr>
            <p:nvPr/>
          </p:nvSpPr>
          <p:spPr bwMode="auto">
            <a:xfrm>
              <a:off x="9931400" y="3282950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51"/>
            <p:cNvSpPr>
              <a:spLocks/>
            </p:cNvSpPr>
            <p:nvPr/>
          </p:nvSpPr>
          <p:spPr bwMode="auto">
            <a:xfrm>
              <a:off x="9988550" y="3295650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52"/>
            <p:cNvSpPr>
              <a:spLocks/>
            </p:cNvSpPr>
            <p:nvPr/>
          </p:nvSpPr>
          <p:spPr bwMode="auto">
            <a:xfrm>
              <a:off x="10056813" y="3317875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53"/>
            <p:cNvSpPr>
              <a:spLocks/>
            </p:cNvSpPr>
            <p:nvPr/>
          </p:nvSpPr>
          <p:spPr bwMode="auto">
            <a:xfrm>
              <a:off x="10125075" y="3340100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54"/>
            <p:cNvSpPr>
              <a:spLocks/>
            </p:cNvSpPr>
            <p:nvPr/>
          </p:nvSpPr>
          <p:spPr bwMode="auto">
            <a:xfrm>
              <a:off x="10186988" y="3386138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Oval 555"/>
            <p:cNvSpPr>
              <a:spLocks noChangeArrowheads="1"/>
            </p:cNvSpPr>
            <p:nvPr/>
          </p:nvSpPr>
          <p:spPr bwMode="auto">
            <a:xfrm>
              <a:off x="9090025" y="3260725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Oval 556"/>
            <p:cNvSpPr>
              <a:spLocks noChangeArrowheads="1"/>
            </p:cNvSpPr>
            <p:nvPr/>
          </p:nvSpPr>
          <p:spPr bwMode="auto">
            <a:xfrm>
              <a:off x="9186863" y="3324225"/>
              <a:ext cx="938213" cy="27146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Oval 557"/>
            <p:cNvSpPr>
              <a:spLocks noChangeArrowheads="1"/>
            </p:cNvSpPr>
            <p:nvPr/>
          </p:nvSpPr>
          <p:spPr bwMode="auto">
            <a:xfrm>
              <a:off x="9186863" y="3295650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58"/>
            <p:cNvSpPr>
              <a:spLocks/>
            </p:cNvSpPr>
            <p:nvPr/>
          </p:nvSpPr>
          <p:spPr bwMode="auto">
            <a:xfrm>
              <a:off x="9186863" y="3295650"/>
              <a:ext cx="938213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59"/>
            <p:cNvSpPr>
              <a:spLocks/>
            </p:cNvSpPr>
            <p:nvPr/>
          </p:nvSpPr>
          <p:spPr bwMode="auto">
            <a:xfrm>
              <a:off x="9090025" y="3027363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60"/>
            <p:cNvSpPr>
              <a:spLocks/>
            </p:cNvSpPr>
            <p:nvPr/>
          </p:nvSpPr>
          <p:spPr bwMode="auto">
            <a:xfrm>
              <a:off x="9090025" y="300513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61"/>
            <p:cNvSpPr>
              <a:spLocks/>
            </p:cNvSpPr>
            <p:nvPr/>
          </p:nvSpPr>
          <p:spPr bwMode="auto">
            <a:xfrm>
              <a:off x="9090025" y="3130550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62"/>
            <p:cNvSpPr>
              <a:spLocks/>
            </p:cNvSpPr>
            <p:nvPr/>
          </p:nvSpPr>
          <p:spPr bwMode="auto">
            <a:xfrm>
              <a:off x="9153525" y="3084513"/>
              <a:ext cx="33338" cy="392113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63"/>
            <p:cNvSpPr>
              <a:spLocks/>
            </p:cNvSpPr>
            <p:nvPr/>
          </p:nvSpPr>
          <p:spPr bwMode="auto">
            <a:xfrm>
              <a:off x="9215438" y="30622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64"/>
            <p:cNvSpPr>
              <a:spLocks/>
            </p:cNvSpPr>
            <p:nvPr/>
          </p:nvSpPr>
          <p:spPr bwMode="auto">
            <a:xfrm>
              <a:off x="9283700" y="3044825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65"/>
            <p:cNvSpPr>
              <a:spLocks/>
            </p:cNvSpPr>
            <p:nvPr/>
          </p:nvSpPr>
          <p:spPr bwMode="auto">
            <a:xfrm>
              <a:off x="9345613" y="3027363"/>
              <a:ext cx="34925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66"/>
            <p:cNvSpPr>
              <a:spLocks/>
            </p:cNvSpPr>
            <p:nvPr/>
          </p:nvSpPr>
          <p:spPr bwMode="auto">
            <a:xfrm>
              <a:off x="9413875" y="3016250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67"/>
            <p:cNvSpPr>
              <a:spLocks/>
            </p:cNvSpPr>
            <p:nvPr/>
          </p:nvSpPr>
          <p:spPr bwMode="auto">
            <a:xfrm>
              <a:off x="9477375" y="3011488"/>
              <a:ext cx="28575" cy="544513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68"/>
            <p:cNvSpPr>
              <a:spLocks/>
            </p:cNvSpPr>
            <p:nvPr/>
          </p:nvSpPr>
          <p:spPr bwMode="auto">
            <a:xfrm>
              <a:off x="9545638" y="3005138"/>
              <a:ext cx="26988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69"/>
            <p:cNvSpPr>
              <a:spLocks/>
            </p:cNvSpPr>
            <p:nvPr/>
          </p:nvSpPr>
          <p:spPr bwMode="auto">
            <a:xfrm>
              <a:off x="9601200" y="3005138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70"/>
            <p:cNvSpPr>
              <a:spLocks/>
            </p:cNvSpPr>
            <p:nvPr/>
          </p:nvSpPr>
          <p:spPr bwMode="auto">
            <a:xfrm>
              <a:off x="9669463" y="300513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71"/>
            <p:cNvSpPr>
              <a:spLocks/>
            </p:cNvSpPr>
            <p:nvPr/>
          </p:nvSpPr>
          <p:spPr bwMode="auto">
            <a:xfrm>
              <a:off x="9761538" y="3005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72"/>
            <p:cNvSpPr>
              <a:spLocks/>
            </p:cNvSpPr>
            <p:nvPr/>
          </p:nvSpPr>
          <p:spPr bwMode="auto">
            <a:xfrm>
              <a:off x="9726613" y="30051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73"/>
            <p:cNvSpPr>
              <a:spLocks/>
            </p:cNvSpPr>
            <p:nvPr/>
          </p:nvSpPr>
          <p:spPr bwMode="auto">
            <a:xfrm>
              <a:off x="9794875" y="3011488"/>
              <a:ext cx="34925" cy="544513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74"/>
            <p:cNvSpPr>
              <a:spLocks/>
            </p:cNvSpPr>
            <p:nvPr/>
          </p:nvSpPr>
          <p:spPr bwMode="auto">
            <a:xfrm>
              <a:off x="9863138" y="3016250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75"/>
            <p:cNvSpPr>
              <a:spLocks/>
            </p:cNvSpPr>
            <p:nvPr/>
          </p:nvSpPr>
          <p:spPr bwMode="auto">
            <a:xfrm>
              <a:off x="9931400" y="3027363"/>
              <a:ext cx="28575" cy="512763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6"/>
            <p:cNvSpPr>
              <a:spLocks/>
            </p:cNvSpPr>
            <p:nvPr/>
          </p:nvSpPr>
          <p:spPr bwMode="auto">
            <a:xfrm>
              <a:off x="9988550" y="3040063"/>
              <a:ext cx="33338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77"/>
            <p:cNvSpPr>
              <a:spLocks/>
            </p:cNvSpPr>
            <p:nvPr/>
          </p:nvSpPr>
          <p:spPr bwMode="auto">
            <a:xfrm>
              <a:off x="10056813" y="3062288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78"/>
            <p:cNvSpPr>
              <a:spLocks/>
            </p:cNvSpPr>
            <p:nvPr/>
          </p:nvSpPr>
          <p:spPr bwMode="auto">
            <a:xfrm>
              <a:off x="10125075" y="30845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79"/>
            <p:cNvSpPr>
              <a:spLocks/>
            </p:cNvSpPr>
            <p:nvPr/>
          </p:nvSpPr>
          <p:spPr bwMode="auto">
            <a:xfrm>
              <a:off x="10186988" y="3130550"/>
              <a:ext cx="34925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Oval 580"/>
            <p:cNvSpPr>
              <a:spLocks noChangeArrowheads="1"/>
            </p:cNvSpPr>
            <p:nvPr/>
          </p:nvSpPr>
          <p:spPr bwMode="auto">
            <a:xfrm>
              <a:off x="9090025" y="3005138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Oval 581"/>
            <p:cNvSpPr>
              <a:spLocks noChangeArrowheads="1"/>
            </p:cNvSpPr>
            <p:nvPr/>
          </p:nvSpPr>
          <p:spPr bwMode="auto">
            <a:xfrm>
              <a:off x="9186863" y="3067050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Oval 582"/>
            <p:cNvSpPr>
              <a:spLocks noChangeArrowheads="1"/>
            </p:cNvSpPr>
            <p:nvPr/>
          </p:nvSpPr>
          <p:spPr bwMode="auto">
            <a:xfrm>
              <a:off x="9186863" y="30400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83"/>
            <p:cNvSpPr>
              <a:spLocks/>
            </p:cNvSpPr>
            <p:nvPr/>
          </p:nvSpPr>
          <p:spPr bwMode="auto">
            <a:xfrm>
              <a:off x="9186863" y="3040063"/>
              <a:ext cx="938213" cy="147638"/>
            </a:xfrm>
            <a:custGeom>
              <a:avLst/>
              <a:gdLst>
                <a:gd name="T0" fmla="*/ 82 w 165"/>
                <a:gd name="T1" fmla="*/ 5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2 w 165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5"/>
                  </a:moveTo>
                  <a:cubicBezTo>
                    <a:pt x="125" y="5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84"/>
            <p:cNvSpPr>
              <a:spLocks/>
            </p:cNvSpPr>
            <p:nvPr/>
          </p:nvSpPr>
          <p:spPr bwMode="auto">
            <a:xfrm>
              <a:off x="9090025" y="2771775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99 w 199"/>
                <a:gd name="T3" fmla="*/ 97 h 97"/>
                <a:gd name="T4" fmla="*/ 99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99 w 199"/>
                <a:gd name="T11" fmla="*/ 0 h 97"/>
                <a:gd name="T12" fmla="*/ 99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85"/>
            <p:cNvSpPr>
              <a:spLocks/>
            </p:cNvSpPr>
            <p:nvPr/>
          </p:nvSpPr>
          <p:spPr bwMode="auto">
            <a:xfrm>
              <a:off x="9090025" y="2749550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86"/>
            <p:cNvSpPr>
              <a:spLocks/>
            </p:cNvSpPr>
            <p:nvPr/>
          </p:nvSpPr>
          <p:spPr bwMode="auto">
            <a:xfrm>
              <a:off x="9090025" y="2879725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1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87"/>
            <p:cNvSpPr>
              <a:spLocks/>
            </p:cNvSpPr>
            <p:nvPr/>
          </p:nvSpPr>
          <p:spPr bwMode="auto">
            <a:xfrm>
              <a:off x="9153525" y="2835275"/>
              <a:ext cx="33338" cy="385763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88"/>
            <p:cNvSpPr>
              <a:spLocks/>
            </p:cNvSpPr>
            <p:nvPr/>
          </p:nvSpPr>
          <p:spPr bwMode="auto">
            <a:xfrm>
              <a:off x="9215438" y="2806700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589"/>
            <p:cNvSpPr>
              <a:spLocks/>
            </p:cNvSpPr>
            <p:nvPr/>
          </p:nvSpPr>
          <p:spPr bwMode="auto">
            <a:xfrm>
              <a:off x="9283700" y="2789238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3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590"/>
            <p:cNvSpPr>
              <a:spLocks/>
            </p:cNvSpPr>
            <p:nvPr/>
          </p:nvSpPr>
          <p:spPr bwMode="auto">
            <a:xfrm>
              <a:off x="9345613" y="2771775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591"/>
            <p:cNvSpPr>
              <a:spLocks/>
            </p:cNvSpPr>
            <p:nvPr/>
          </p:nvSpPr>
          <p:spPr bwMode="auto">
            <a:xfrm>
              <a:off x="9413875" y="2760663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592"/>
            <p:cNvSpPr>
              <a:spLocks/>
            </p:cNvSpPr>
            <p:nvPr/>
          </p:nvSpPr>
          <p:spPr bwMode="auto">
            <a:xfrm>
              <a:off x="9477375" y="2754313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593"/>
            <p:cNvSpPr>
              <a:spLocks/>
            </p:cNvSpPr>
            <p:nvPr/>
          </p:nvSpPr>
          <p:spPr bwMode="auto">
            <a:xfrm>
              <a:off x="9545638" y="2749550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594"/>
            <p:cNvSpPr>
              <a:spLocks/>
            </p:cNvSpPr>
            <p:nvPr/>
          </p:nvSpPr>
          <p:spPr bwMode="auto">
            <a:xfrm>
              <a:off x="9601200" y="2749550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595"/>
            <p:cNvSpPr>
              <a:spLocks/>
            </p:cNvSpPr>
            <p:nvPr/>
          </p:nvSpPr>
          <p:spPr bwMode="auto">
            <a:xfrm>
              <a:off x="9669463" y="274955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596"/>
            <p:cNvSpPr>
              <a:spLocks/>
            </p:cNvSpPr>
            <p:nvPr/>
          </p:nvSpPr>
          <p:spPr bwMode="auto">
            <a:xfrm>
              <a:off x="9761538" y="2749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597"/>
            <p:cNvSpPr>
              <a:spLocks/>
            </p:cNvSpPr>
            <p:nvPr/>
          </p:nvSpPr>
          <p:spPr bwMode="auto">
            <a:xfrm>
              <a:off x="9726613" y="2749550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598"/>
            <p:cNvSpPr>
              <a:spLocks/>
            </p:cNvSpPr>
            <p:nvPr/>
          </p:nvSpPr>
          <p:spPr bwMode="auto">
            <a:xfrm>
              <a:off x="9794875" y="275431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599"/>
            <p:cNvSpPr>
              <a:spLocks/>
            </p:cNvSpPr>
            <p:nvPr/>
          </p:nvSpPr>
          <p:spPr bwMode="auto">
            <a:xfrm>
              <a:off x="9863138" y="27606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00"/>
            <p:cNvSpPr>
              <a:spLocks/>
            </p:cNvSpPr>
            <p:nvPr/>
          </p:nvSpPr>
          <p:spPr bwMode="auto">
            <a:xfrm>
              <a:off x="9931400" y="2771775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8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01"/>
            <p:cNvSpPr>
              <a:spLocks/>
            </p:cNvSpPr>
            <p:nvPr/>
          </p:nvSpPr>
          <p:spPr bwMode="auto">
            <a:xfrm>
              <a:off x="9988550" y="2782888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02"/>
            <p:cNvSpPr>
              <a:spLocks/>
            </p:cNvSpPr>
            <p:nvPr/>
          </p:nvSpPr>
          <p:spPr bwMode="auto">
            <a:xfrm>
              <a:off x="10056813" y="2806700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03"/>
            <p:cNvSpPr>
              <a:spLocks/>
            </p:cNvSpPr>
            <p:nvPr/>
          </p:nvSpPr>
          <p:spPr bwMode="auto">
            <a:xfrm>
              <a:off x="10125075" y="28289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604"/>
            <p:cNvSpPr>
              <a:spLocks/>
            </p:cNvSpPr>
            <p:nvPr/>
          </p:nvSpPr>
          <p:spPr bwMode="auto">
            <a:xfrm>
              <a:off x="10186988" y="2874963"/>
              <a:ext cx="34925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Oval 605"/>
            <p:cNvSpPr>
              <a:spLocks noChangeArrowheads="1"/>
            </p:cNvSpPr>
            <p:nvPr/>
          </p:nvSpPr>
          <p:spPr bwMode="auto">
            <a:xfrm>
              <a:off x="9090025" y="2749550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Oval 606"/>
            <p:cNvSpPr>
              <a:spLocks noChangeArrowheads="1"/>
            </p:cNvSpPr>
            <p:nvPr/>
          </p:nvSpPr>
          <p:spPr bwMode="auto">
            <a:xfrm>
              <a:off x="9186863" y="28114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Oval 608"/>
            <p:cNvSpPr>
              <a:spLocks noChangeArrowheads="1"/>
            </p:cNvSpPr>
            <p:nvPr/>
          </p:nvSpPr>
          <p:spPr bwMode="auto">
            <a:xfrm>
              <a:off x="9186863" y="27828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09"/>
            <p:cNvSpPr>
              <a:spLocks/>
            </p:cNvSpPr>
            <p:nvPr/>
          </p:nvSpPr>
          <p:spPr bwMode="auto">
            <a:xfrm>
              <a:off x="9186863" y="2782888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10"/>
            <p:cNvSpPr>
              <a:spLocks/>
            </p:cNvSpPr>
            <p:nvPr/>
          </p:nvSpPr>
          <p:spPr bwMode="auto">
            <a:xfrm>
              <a:off x="9090026" y="2516188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11"/>
            <p:cNvSpPr>
              <a:spLocks/>
            </p:cNvSpPr>
            <p:nvPr/>
          </p:nvSpPr>
          <p:spPr bwMode="auto">
            <a:xfrm>
              <a:off x="9090026" y="24939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12"/>
            <p:cNvSpPr>
              <a:spLocks/>
            </p:cNvSpPr>
            <p:nvPr/>
          </p:nvSpPr>
          <p:spPr bwMode="auto">
            <a:xfrm>
              <a:off x="9090026" y="2624138"/>
              <a:ext cx="28575" cy="295275"/>
            </a:xfrm>
            <a:custGeom>
              <a:avLst/>
              <a:gdLst>
                <a:gd name="T0" fmla="*/ 0 w 5"/>
                <a:gd name="T1" fmla="*/ 10 h 52"/>
                <a:gd name="T2" fmla="*/ 0 w 5"/>
                <a:gd name="T3" fmla="*/ 42 h 52"/>
                <a:gd name="T4" fmla="*/ 5 w 5"/>
                <a:gd name="T5" fmla="*/ 52 h 52"/>
                <a:gd name="T6" fmla="*/ 5 w 5"/>
                <a:gd name="T7" fmla="*/ 0 h 52"/>
                <a:gd name="T8" fmla="*/ 0 w 5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2">
                  <a:moveTo>
                    <a:pt x="0" y="1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13"/>
            <p:cNvSpPr>
              <a:spLocks/>
            </p:cNvSpPr>
            <p:nvPr/>
          </p:nvSpPr>
          <p:spPr bwMode="auto">
            <a:xfrm>
              <a:off x="9153526" y="2578101"/>
              <a:ext cx="33338" cy="387350"/>
            </a:xfrm>
            <a:custGeom>
              <a:avLst/>
              <a:gdLst>
                <a:gd name="T0" fmla="*/ 0 w 6"/>
                <a:gd name="T1" fmla="*/ 3 h 68"/>
                <a:gd name="T2" fmla="*/ 0 w 6"/>
                <a:gd name="T3" fmla="*/ 65 h 68"/>
                <a:gd name="T4" fmla="*/ 6 w 6"/>
                <a:gd name="T5" fmla="*/ 68 h 68"/>
                <a:gd name="T6" fmla="*/ 6 w 6"/>
                <a:gd name="T7" fmla="*/ 0 h 68"/>
                <a:gd name="T8" fmla="*/ 0 w 6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4" y="67"/>
                    <a:pt x="6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14"/>
            <p:cNvSpPr>
              <a:spLocks/>
            </p:cNvSpPr>
            <p:nvPr/>
          </p:nvSpPr>
          <p:spPr bwMode="auto">
            <a:xfrm>
              <a:off x="9215438" y="25511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15"/>
            <p:cNvSpPr>
              <a:spLocks/>
            </p:cNvSpPr>
            <p:nvPr/>
          </p:nvSpPr>
          <p:spPr bwMode="auto">
            <a:xfrm>
              <a:off x="9283701" y="2533651"/>
              <a:ext cx="28575" cy="477838"/>
            </a:xfrm>
            <a:custGeom>
              <a:avLst/>
              <a:gdLst>
                <a:gd name="T0" fmla="*/ 0 w 5"/>
                <a:gd name="T1" fmla="*/ 1 h 84"/>
                <a:gd name="T2" fmla="*/ 0 w 5"/>
                <a:gd name="T3" fmla="*/ 82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16"/>
            <p:cNvSpPr>
              <a:spLocks/>
            </p:cNvSpPr>
            <p:nvPr/>
          </p:nvSpPr>
          <p:spPr bwMode="auto">
            <a:xfrm>
              <a:off x="9345613" y="2516188"/>
              <a:ext cx="34925" cy="511175"/>
            </a:xfrm>
            <a:custGeom>
              <a:avLst/>
              <a:gdLst>
                <a:gd name="T0" fmla="*/ 0 w 6"/>
                <a:gd name="T1" fmla="*/ 1 h 90"/>
                <a:gd name="T2" fmla="*/ 0 w 6"/>
                <a:gd name="T3" fmla="*/ 88 h 90"/>
                <a:gd name="T4" fmla="*/ 6 w 6"/>
                <a:gd name="T5" fmla="*/ 90 h 90"/>
                <a:gd name="T6" fmla="*/ 6 w 6"/>
                <a:gd name="T7" fmla="*/ 0 h 90"/>
                <a:gd name="T8" fmla="*/ 0 w 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0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9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17"/>
            <p:cNvSpPr>
              <a:spLocks/>
            </p:cNvSpPr>
            <p:nvPr/>
          </p:nvSpPr>
          <p:spPr bwMode="auto">
            <a:xfrm>
              <a:off x="9413876" y="2505076"/>
              <a:ext cx="34925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3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618"/>
            <p:cNvSpPr>
              <a:spLocks/>
            </p:cNvSpPr>
            <p:nvPr/>
          </p:nvSpPr>
          <p:spPr bwMode="auto">
            <a:xfrm>
              <a:off x="9477376" y="2498726"/>
              <a:ext cx="28575" cy="546100"/>
            </a:xfrm>
            <a:custGeom>
              <a:avLst/>
              <a:gdLst>
                <a:gd name="T0" fmla="*/ 0 w 5"/>
                <a:gd name="T1" fmla="*/ 1 h 96"/>
                <a:gd name="T2" fmla="*/ 0 w 5"/>
                <a:gd name="T3" fmla="*/ 95 h 96"/>
                <a:gd name="T4" fmla="*/ 5 w 5"/>
                <a:gd name="T5" fmla="*/ 96 h 96"/>
                <a:gd name="T6" fmla="*/ 5 w 5"/>
                <a:gd name="T7" fmla="*/ 0 h 96"/>
                <a:gd name="T8" fmla="*/ 0 w 5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6">
                  <a:moveTo>
                    <a:pt x="0" y="1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619"/>
            <p:cNvSpPr>
              <a:spLocks/>
            </p:cNvSpPr>
            <p:nvPr/>
          </p:nvSpPr>
          <p:spPr bwMode="auto">
            <a:xfrm>
              <a:off x="9545638" y="2493963"/>
              <a:ext cx="26988" cy="550863"/>
            </a:xfrm>
            <a:custGeom>
              <a:avLst/>
              <a:gdLst>
                <a:gd name="T0" fmla="*/ 0 w 5"/>
                <a:gd name="T1" fmla="*/ 1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620"/>
            <p:cNvSpPr>
              <a:spLocks/>
            </p:cNvSpPr>
            <p:nvPr/>
          </p:nvSpPr>
          <p:spPr bwMode="auto">
            <a:xfrm>
              <a:off x="9601201" y="2493963"/>
              <a:ext cx="34925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21"/>
            <p:cNvSpPr>
              <a:spLocks/>
            </p:cNvSpPr>
            <p:nvPr/>
          </p:nvSpPr>
          <p:spPr bwMode="auto">
            <a:xfrm>
              <a:off x="9669463" y="249396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622"/>
            <p:cNvSpPr>
              <a:spLocks/>
            </p:cNvSpPr>
            <p:nvPr/>
          </p:nvSpPr>
          <p:spPr bwMode="auto">
            <a:xfrm>
              <a:off x="9761538" y="2493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623"/>
            <p:cNvSpPr>
              <a:spLocks/>
            </p:cNvSpPr>
            <p:nvPr/>
          </p:nvSpPr>
          <p:spPr bwMode="auto">
            <a:xfrm>
              <a:off x="9726613" y="2493963"/>
              <a:ext cx="34925" cy="557213"/>
            </a:xfrm>
            <a:custGeom>
              <a:avLst/>
              <a:gdLst>
                <a:gd name="T0" fmla="*/ 6 w 6"/>
                <a:gd name="T1" fmla="*/ 0 h 98"/>
                <a:gd name="T2" fmla="*/ 0 w 6"/>
                <a:gd name="T3" fmla="*/ 0 h 98"/>
                <a:gd name="T4" fmla="*/ 0 w 6"/>
                <a:gd name="T5" fmla="*/ 98 h 98"/>
                <a:gd name="T6" fmla="*/ 6 w 6"/>
                <a:gd name="T7" fmla="*/ 97 h 98"/>
                <a:gd name="T8" fmla="*/ 6 w 6"/>
                <a:gd name="T9" fmla="*/ 0 h 98"/>
                <a:gd name="T10" fmla="*/ 6 w 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24"/>
            <p:cNvSpPr>
              <a:spLocks/>
            </p:cNvSpPr>
            <p:nvPr/>
          </p:nvSpPr>
          <p:spPr bwMode="auto">
            <a:xfrm>
              <a:off x="9794876" y="2498726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25"/>
            <p:cNvSpPr>
              <a:spLocks/>
            </p:cNvSpPr>
            <p:nvPr/>
          </p:nvSpPr>
          <p:spPr bwMode="auto">
            <a:xfrm>
              <a:off x="9863138" y="25050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3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26"/>
            <p:cNvSpPr>
              <a:spLocks/>
            </p:cNvSpPr>
            <p:nvPr/>
          </p:nvSpPr>
          <p:spPr bwMode="auto">
            <a:xfrm>
              <a:off x="9931401" y="2516188"/>
              <a:ext cx="28575" cy="511175"/>
            </a:xfrm>
            <a:custGeom>
              <a:avLst/>
              <a:gdLst>
                <a:gd name="T0" fmla="*/ 0 w 5"/>
                <a:gd name="T1" fmla="*/ 0 h 90"/>
                <a:gd name="T2" fmla="*/ 0 w 5"/>
                <a:gd name="T3" fmla="*/ 90 h 90"/>
                <a:gd name="T4" fmla="*/ 5 w 5"/>
                <a:gd name="T5" fmla="*/ 89 h 90"/>
                <a:gd name="T6" fmla="*/ 5 w 5"/>
                <a:gd name="T7" fmla="*/ 1 h 90"/>
                <a:gd name="T8" fmla="*/ 0 w 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89"/>
                    <a:pt x="3" y="89"/>
                    <a:pt x="5" y="8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27"/>
            <p:cNvSpPr>
              <a:spLocks/>
            </p:cNvSpPr>
            <p:nvPr/>
          </p:nvSpPr>
          <p:spPr bwMode="auto">
            <a:xfrm>
              <a:off x="9988551" y="2527301"/>
              <a:ext cx="33338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28"/>
            <p:cNvSpPr>
              <a:spLocks/>
            </p:cNvSpPr>
            <p:nvPr/>
          </p:nvSpPr>
          <p:spPr bwMode="auto">
            <a:xfrm>
              <a:off x="10056813" y="2551113"/>
              <a:ext cx="33338" cy="442913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7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29"/>
            <p:cNvSpPr>
              <a:spLocks/>
            </p:cNvSpPr>
            <p:nvPr/>
          </p:nvSpPr>
          <p:spPr bwMode="auto">
            <a:xfrm>
              <a:off x="10125076" y="25733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4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30"/>
            <p:cNvSpPr>
              <a:spLocks/>
            </p:cNvSpPr>
            <p:nvPr/>
          </p:nvSpPr>
          <p:spPr bwMode="auto">
            <a:xfrm>
              <a:off x="10186988" y="2619376"/>
              <a:ext cx="34925" cy="300038"/>
            </a:xfrm>
            <a:custGeom>
              <a:avLst/>
              <a:gdLst>
                <a:gd name="T0" fmla="*/ 6 w 6"/>
                <a:gd name="T1" fmla="*/ 43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4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Oval 631"/>
            <p:cNvSpPr>
              <a:spLocks noChangeArrowheads="1"/>
            </p:cNvSpPr>
            <p:nvPr/>
          </p:nvSpPr>
          <p:spPr bwMode="auto">
            <a:xfrm>
              <a:off x="9090026" y="2493963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Oval 632"/>
            <p:cNvSpPr>
              <a:spLocks noChangeArrowheads="1"/>
            </p:cNvSpPr>
            <p:nvPr/>
          </p:nvSpPr>
          <p:spPr bwMode="auto">
            <a:xfrm>
              <a:off x="9186863" y="25558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Oval 633"/>
            <p:cNvSpPr>
              <a:spLocks noChangeArrowheads="1"/>
            </p:cNvSpPr>
            <p:nvPr/>
          </p:nvSpPr>
          <p:spPr bwMode="auto">
            <a:xfrm>
              <a:off x="9186863" y="2527301"/>
              <a:ext cx="938213" cy="27940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34"/>
            <p:cNvSpPr>
              <a:spLocks/>
            </p:cNvSpPr>
            <p:nvPr/>
          </p:nvSpPr>
          <p:spPr bwMode="auto">
            <a:xfrm>
              <a:off x="9186863" y="2527301"/>
              <a:ext cx="938213" cy="153988"/>
            </a:xfrm>
            <a:custGeom>
              <a:avLst/>
              <a:gdLst>
                <a:gd name="T0" fmla="*/ 82 w 165"/>
                <a:gd name="T1" fmla="*/ 5 h 27"/>
                <a:gd name="T2" fmla="*/ 164 w 165"/>
                <a:gd name="T3" fmla="*/ 27 h 27"/>
                <a:gd name="T4" fmla="*/ 165 w 165"/>
                <a:gd name="T5" fmla="*/ 24 h 27"/>
                <a:gd name="T6" fmla="*/ 82 w 165"/>
                <a:gd name="T7" fmla="*/ 0 h 27"/>
                <a:gd name="T8" fmla="*/ 0 w 165"/>
                <a:gd name="T9" fmla="*/ 24 h 27"/>
                <a:gd name="T10" fmla="*/ 1 w 165"/>
                <a:gd name="T11" fmla="*/ 27 h 27"/>
                <a:gd name="T12" fmla="*/ 82 w 1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">
                  <a:moveTo>
                    <a:pt x="82" y="5"/>
                  </a:moveTo>
                  <a:cubicBezTo>
                    <a:pt x="125" y="5"/>
                    <a:pt x="161" y="14"/>
                    <a:pt x="164" y="27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4" y="14"/>
                    <a:pt x="40" y="5"/>
                    <a:pt x="82" y="5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Oval 635"/>
            <p:cNvSpPr>
              <a:spLocks noChangeArrowheads="1"/>
            </p:cNvSpPr>
            <p:nvPr/>
          </p:nvSpPr>
          <p:spPr bwMode="auto">
            <a:xfrm>
              <a:off x="7464426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36"/>
            <p:cNvSpPr>
              <a:spLocks/>
            </p:cNvSpPr>
            <p:nvPr/>
          </p:nvSpPr>
          <p:spPr bwMode="auto">
            <a:xfrm>
              <a:off x="7543801" y="48133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37"/>
            <p:cNvSpPr>
              <a:spLocks/>
            </p:cNvSpPr>
            <p:nvPr/>
          </p:nvSpPr>
          <p:spPr bwMode="auto">
            <a:xfrm>
              <a:off x="7543801" y="478948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38"/>
            <p:cNvSpPr>
              <a:spLocks/>
            </p:cNvSpPr>
            <p:nvPr/>
          </p:nvSpPr>
          <p:spPr bwMode="auto">
            <a:xfrm>
              <a:off x="7543801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639"/>
            <p:cNvSpPr>
              <a:spLocks/>
            </p:cNvSpPr>
            <p:nvPr/>
          </p:nvSpPr>
          <p:spPr bwMode="auto">
            <a:xfrm>
              <a:off x="7607301" y="487521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640"/>
            <p:cNvSpPr>
              <a:spLocks/>
            </p:cNvSpPr>
            <p:nvPr/>
          </p:nvSpPr>
          <p:spPr bwMode="auto">
            <a:xfrm>
              <a:off x="7669213" y="485298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641"/>
            <p:cNvSpPr>
              <a:spLocks/>
            </p:cNvSpPr>
            <p:nvPr/>
          </p:nvSpPr>
          <p:spPr bwMode="auto">
            <a:xfrm>
              <a:off x="7737476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642"/>
            <p:cNvSpPr>
              <a:spLocks/>
            </p:cNvSpPr>
            <p:nvPr/>
          </p:nvSpPr>
          <p:spPr bwMode="auto">
            <a:xfrm>
              <a:off x="7800976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643"/>
            <p:cNvSpPr>
              <a:spLocks/>
            </p:cNvSpPr>
            <p:nvPr/>
          </p:nvSpPr>
          <p:spPr bwMode="auto">
            <a:xfrm>
              <a:off x="7869238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644"/>
            <p:cNvSpPr>
              <a:spLocks/>
            </p:cNvSpPr>
            <p:nvPr/>
          </p:nvSpPr>
          <p:spPr bwMode="auto">
            <a:xfrm>
              <a:off x="7931151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645"/>
            <p:cNvSpPr>
              <a:spLocks/>
            </p:cNvSpPr>
            <p:nvPr/>
          </p:nvSpPr>
          <p:spPr bwMode="auto">
            <a:xfrm>
              <a:off x="7999413" y="4795838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646"/>
            <p:cNvSpPr>
              <a:spLocks/>
            </p:cNvSpPr>
            <p:nvPr/>
          </p:nvSpPr>
          <p:spPr bwMode="auto">
            <a:xfrm>
              <a:off x="8056563" y="4789488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647"/>
            <p:cNvSpPr>
              <a:spLocks/>
            </p:cNvSpPr>
            <p:nvPr/>
          </p:nvSpPr>
          <p:spPr bwMode="auto">
            <a:xfrm>
              <a:off x="8124826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648"/>
            <p:cNvSpPr>
              <a:spLocks/>
            </p:cNvSpPr>
            <p:nvPr/>
          </p:nvSpPr>
          <p:spPr bwMode="auto">
            <a:xfrm>
              <a:off x="8215313" y="4795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649"/>
            <p:cNvSpPr>
              <a:spLocks/>
            </p:cNvSpPr>
            <p:nvPr/>
          </p:nvSpPr>
          <p:spPr bwMode="auto">
            <a:xfrm>
              <a:off x="8180388" y="4795838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650"/>
            <p:cNvSpPr>
              <a:spLocks/>
            </p:cNvSpPr>
            <p:nvPr/>
          </p:nvSpPr>
          <p:spPr bwMode="auto">
            <a:xfrm>
              <a:off x="8248651" y="4795838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651"/>
            <p:cNvSpPr>
              <a:spLocks/>
            </p:cNvSpPr>
            <p:nvPr/>
          </p:nvSpPr>
          <p:spPr bwMode="auto">
            <a:xfrm>
              <a:off x="8316913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52"/>
            <p:cNvSpPr>
              <a:spLocks/>
            </p:cNvSpPr>
            <p:nvPr/>
          </p:nvSpPr>
          <p:spPr bwMode="auto">
            <a:xfrm>
              <a:off x="8385176" y="4818063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53"/>
            <p:cNvSpPr>
              <a:spLocks/>
            </p:cNvSpPr>
            <p:nvPr/>
          </p:nvSpPr>
          <p:spPr bwMode="auto">
            <a:xfrm>
              <a:off x="8442326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54"/>
            <p:cNvSpPr>
              <a:spLocks/>
            </p:cNvSpPr>
            <p:nvPr/>
          </p:nvSpPr>
          <p:spPr bwMode="auto">
            <a:xfrm>
              <a:off x="8510588" y="4846638"/>
              <a:ext cx="34925" cy="444500"/>
            </a:xfrm>
            <a:custGeom>
              <a:avLst/>
              <a:gdLst>
                <a:gd name="T0" fmla="*/ 0 w 6"/>
                <a:gd name="T1" fmla="*/ 0 h 78"/>
                <a:gd name="T2" fmla="*/ 0 w 6"/>
                <a:gd name="T3" fmla="*/ 78 h 78"/>
                <a:gd name="T4" fmla="*/ 6 w 6"/>
                <a:gd name="T5" fmla="*/ 76 h 78"/>
                <a:gd name="T6" fmla="*/ 6 w 6"/>
                <a:gd name="T7" fmla="*/ 2 h 78"/>
                <a:gd name="T8" fmla="*/ 0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6" y="7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55"/>
            <p:cNvSpPr>
              <a:spLocks/>
            </p:cNvSpPr>
            <p:nvPr/>
          </p:nvSpPr>
          <p:spPr bwMode="auto">
            <a:xfrm>
              <a:off x="8578851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56"/>
            <p:cNvSpPr>
              <a:spLocks/>
            </p:cNvSpPr>
            <p:nvPr/>
          </p:nvSpPr>
          <p:spPr bwMode="auto">
            <a:xfrm>
              <a:off x="8647113" y="492125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49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Oval 657"/>
            <p:cNvSpPr>
              <a:spLocks noChangeArrowheads="1"/>
            </p:cNvSpPr>
            <p:nvPr/>
          </p:nvSpPr>
          <p:spPr bwMode="auto">
            <a:xfrm>
              <a:off x="7543801" y="4789488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Oval 658"/>
            <p:cNvSpPr>
              <a:spLocks noChangeArrowheads="1"/>
            </p:cNvSpPr>
            <p:nvPr/>
          </p:nvSpPr>
          <p:spPr bwMode="auto">
            <a:xfrm>
              <a:off x="7640638" y="4852988"/>
              <a:ext cx="938213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Oval 659"/>
            <p:cNvSpPr>
              <a:spLocks noChangeArrowheads="1"/>
            </p:cNvSpPr>
            <p:nvPr/>
          </p:nvSpPr>
          <p:spPr bwMode="auto">
            <a:xfrm>
              <a:off x="7640638" y="4830763"/>
              <a:ext cx="938213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60"/>
            <p:cNvSpPr>
              <a:spLocks/>
            </p:cNvSpPr>
            <p:nvPr/>
          </p:nvSpPr>
          <p:spPr bwMode="auto">
            <a:xfrm>
              <a:off x="7640638" y="483076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61"/>
            <p:cNvSpPr>
              <a:spLocks/>
            </p:cNvSpPr>
            <p:nvPr/>
          </p:nvSpPr>
          <p:spPr bwMode="auto">
            <a:xfrm>
              <a:off x="7543801" y="45577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62"/>
            <p:cNvSpPr>
              <a:spLocks/>
            </p:cNvSpPr>
            <p:nvPr/>
          </p:nvSpPr>
          <p:spPr bwMode="auto">
            <a:xfrm>
              <a:off x="7543801" y="453390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63"/>
            <p:cNvSpPr>
              <a:spLocks/>
            </p:cNvSpPr>
            <p:nvPr/>
          </p:nvSpPr>
          <p:spPr bwMode="auto">
            <a:xfrm>
              <a:off x="7543801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64"/>
            <p:cNvSpPr>
              <a:spLocks/>
            </p:cNvSpPr>
            <p:nvPr/>
          </p:nvSpPr>
          <p:spPr bwMode="auto">
            <a:xfrm>
              <a:off x="7607301" y="4619626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65"/>
            <p:cNvSpPr>
              <a:spLocks/>
            </p:cNvSpPr>
            <p:nvPr/>
          </p:nvSpPr>
          <p:spPr bwMode="auto">
            <a:xfrm>
              <a:off x="7669213" y="4597401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66"/>
            <p:cNvSpPr>
              <a:spLocks/>
            </p:cNvSpPr>
            <p:nvPr/>
          </p:nvSpPr>
          <p:spPr bwMode="auto">
            <a:xfrm>
              <a:off x="7737476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67"/>
            <p:cNvSpPr>
              <a:spLocks/>
            </p:cNvSpPr>
            <p:nvPr/>
          </p:nvSpPr>
          <p:spPr bwMode="auto">
            <a:xfrm>
              <a:off x="7800976" y="4562476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68"/>
            <p:cNvSpPr>
              <a:spLocks/>
            </p:cNvSpPr>
            <p:nvPr/>
          </p:nvSpPr>
          <p:spPr bwMode="auto">
            <a:xfrm>
              <a:off x="7869238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69"/>
            <p:cNvSpPr>
              <a:spLocks/>
            </p:cNvSpPr>
            <p:nvPr/>
          </p:nvSpPr>
          <p:spPr bwMode="auto">
            <a:xfrm>
              <a:off x="7931151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70"/>
            <p:cNvSpPr>
              <a:spLocks/>
            </p:cNvSpPr>
            <p:nvPr/>
          </p:nvSpPr>
          <p:spPr bwMode="auto">
            <a:xfrm>
              <a:off x="7999413" y="4540251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71"/>
            <p:cNvSpPr>
              <a:spLocks/>
            </p:cNvSpPr>
            <p:nvPr/>
          </p:nvSpPr>
          <p:spPr bwMode="auto">
            <a:xfrm>
              <a:off x="8056563" y="4533901"/>
              <a:ext cx="33338" cy="557213"/>
            </a:xfrm>
            <a:custGeom>
              <a:avLst/>
              <a:gdLst>
                <a:gd name="T0" fmla="*/ 0 w 6"/>
                <a:gd name="T1" fmla="*/ 1 h 98"/>
                <a:gd name="T2" fmla="*/ 0 w 6"/>
                <a:gd name="T3" fmla="*/ 98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72"/>
            <p:cNvSpPr>
              <a:spLocks/>
            </p:cNvSpPr>
            <p:nvPr/>
          </p:nvSpPr>
          <p:spPr bwMode="auto">
            <a:xfrm>
              <a:off x="8124826" y="4533901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73"/>
            <p:cNvSpPr>
              <a:spLocks/>
            </p:cNvSpPr>
            <p:nvPr/>
          </p:nvSpPr>
          <p:spPr bwMode="auto">
            <a:xfrm>
              <a:off x="8215313" y="4540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74"/>
            <p:cNvSpPr>
              <a:spLocks/>
            </p:cNvSpPr>
            <p:nvPr/>
          </p:nvSpPr>
          <p:spPr bwMode="auto">
            <a:xfrm>
              <a:off x="8180388" y="4540251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75"/>
            <p:cNvSpPr>
              <a:spLocks/>
            </p:cNvSpPr>
            <p:nvPr/>
          </p:nvSpPr>
          <p:spPr bwMode="auto">
            <a:xfrm>
              <a:off x="8248651" y="4540251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76"/>
            <p:cNvSpPr>
              <a:spLocks/>
            </p:cNvSpPr>
            <p:nvPr/>
          </p:nvSpPr>
          <p:spPr bwMode="auto">
            <a:xfrm>
              <a:off x="8316913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77"/>
            <p:cNvSpPr>
              <a:spLocks/>
            </p:cNvSpPr>
            <p:nvPr/>
          </p:nvSpPr>
          <p:spPr bwMode="auto">
            <a:xfrm>
              <a:off x="8385176" y="4562476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78"/>
            <p:cNvSpPr>
              <a:spLocks/>
            </p:cNvSpPr>
            <p:nvPr/>
          </p:nvSpPr>
          <p:spPr bwMode="auto">
            <a:xfrm>
              <a:off x="8442326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79"/>
            <p:cNvSpPr>
              <a:spLocks/>
            </p:cNvSpPr>
            <p:nvPr/>
          </p:nvSpPr>
          <p:spPr bwMode="auto">
            <a:xfrm>
              <a:off x="8510588" y="4591051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80"/>
            <p:cNvSpPr>
              <a:spLocks/>
            </p:cNvSpPr>
            <p:nvPr/>
          </p:nvSpPr>
          <p:spPr bwMode="auto">
            <a:xfrm>
              <a:off x="8578851" y="4619626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81"/>
            <p:cNvSpPr>
              <a:spLocks/>
            </p:cNvSpPr>
            <p:nvPr/>
          </p:nvSpPr>
          <p:spPr bwMode="auto">
            <a:xfrm>
              <a:off x="8647113" y="4665663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682"/>
            <p:cNvSpPr>
              <a:spLocks noChangeArrowheads="1"/>
            </p:cNvSpPr>
            <p:nvPr/>
          </p:nvSpPr>
          <p:spPr bwMode="auto">
            <a:xfrm>
              <a:off x="7543801" y="4533901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683"/>
            <p:cNvSpPr>
              <a:spLocks noChangeArrowheads="1"/>
            </p:cNvSpPr>
            <p:nvPr/>
          </p:nvSpPr>
          <p:spPr bwMode="auto">
            <a:xfrm>
              <a:off x="7640638" y="460216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684"/>
            <p:cNvSpPr>
              <a:spLocks noChangeArrowheads="1"/>
            </p:cNvSpPr>
            <p:nvPr/>
          </p:nvSpPr>
          <p:spPr bwMode="auto">
            <a:xfrm>
              <a:off x="7640638" y="457358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85"/>
            <p:cNvSpPr>
              <a:spLocks/>
            </p:cNvSpPr>
            <p:nvPr/>
          </p:nvSpPr>
          <p:spPr bwMode="auto">
            <a:xfrm>
              <a:off x="7640638" y="457358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3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86"/>
            <p:cNvSpPr>
              <a:spLocks/>
            </p:cNvSpPr>
            <p:nvPr/>
          </p:nvSpPr>
          <p:spPr bwMode="auto">
            <a:xfrm>
              <a:off x="7543801" y="4300538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87"/>
            <p:cNvSpPr>
              <a:spLocks/>
            </p:cNvSpPr>
            <p:nvPr/>
          </p:nvSpPr>
          <p:spPr bwMode="auto">
            <a:xfrm>
              <a:off x="7543801" y="427831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88"/>
            <p:cNvSpPr>
              <a:spLocks/>
            </p:cNvSpPr>
            <p:nvPr/>
          </p:nvSpPr>
          <p:spPr bwMode="auto">
            <a:xfrm>
              <a:off x="7543801" y="4410076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89"/>
            <p:cNvSpPr>
              <a:spLocks/>
            </p:cNvSpPr>
            <p:nvPr/>
          </p:nvSpPr>
          <p:spPr bwMode="auto">
            <a:xfrm>
              <a:off x="7607301" y="4364038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690"/>
            <p:cNvSpPr>
              <a:spLocks/>
            </p:cNvSpPr>
            <p:nvPr/>
          </p:nvSpPr>
          <p:spPr bwMode="auto">
            <a:xfrm>
              <a:off x="7669213" y="4341813"/>
              <a:ext cx="28575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691"/>
            <p:cNvSpPr>
              <a:spLocks/>
            </p:cNvSpPr>
            <p:nvPr/>
          </p:nvSpPr>
          <p:spPr bwMode="auto">
            <a:xfrm>
              <a:off x="7737476" y="4318001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692"/>
            <p:cNvSpPr>
              <a:spLocks/>
            </p:cNvSpPr>
            <p:nvPr/>
          </p:nvSpPr>
          <p:spPr bwMode="auto">
            <a:xfrm>
              <a:off x="7800976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693"/>
            <p:cNvSpPr>
              <a:spLocks/>
            </p:cNvSpPr>
            <p:nvPr/>
          </p:nvSpPr>
          <p:spPr bwMode="auto">
            <a:xfrm>
              <a:off x="7869238" y="4295776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694"/>
            <p:cNvSpPr>
              <a:spLocks/>
            </p:cNvSpPr>
            <p:nvPr/>
          </p:nvSpPr>
          <p:spPr bwMode="auto">
            <a:xfrm>
              <a:off x="7931151" y="4289426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695"/>
            <p:cNvSpPr>
              <a:spLocks/>
            </p:cNvSpPr>
            <p:nvPr/>
          </p:nvSpPr>
          <p:spPr bwMode="auto">
            <a:xfrm>
              <a:off x="7999413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696"/>
            <p:cNvSpPr>
              <a:spLocks/>
            </p:cNvSpPr>
            <p:nvPr/>
          </p:nvSpPr>
          <p:spPr bwMode="auto">
            <a:xfrm>
              <a:off x="8056563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697"/>
            <p:cNvSpPr>
              <a:spLocks/>
            </p:cNvSpPr>
            <p:nvPr/>
          </p:nvSpPr>
          <p:spPr bwMode="auto">
            <a:xfrm>
              <a:off x="8124826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698"/>
            <p:cNvSpPr>
              <a:spLocks/>
            </p:cNvSpPr>
            <p:nvPr/>
          </p:nvSpPr>
          <p:spPr bwMode="auto">
            <a:xfrm>
              <a:off x="8215313" y="4284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699"/>
            <p:cNvSpPr>
              <a:spLocks/>
            </p:cNvSpPr>
            <p:nvPr/>
          </p:nvSpPr>
          <p:spPr bwMode="auto">
            <a:xfrm>
              <a:off x="8180388" y="4284663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00"/>
            <p:cNvSpPr>
              <a:spLocks/>
            </p:cNvSpPr>
            <p:nvPr/>
          </p:nvSpPr>
          <p:spPr bwMode="auto">
            <a:xfrm>
              <a:off x="8248651" y="4289426"/>
              <a:ext cx="34925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01"/>
            <p:cNvSpPr>
              <a:spLocks/>
            </p:cNvSpPr>
            <p:nvPr/>
          </p:nvSpPr>
          <p:spPr bwMode="auto">
            <a:xfrm>
              <a:off x="8316913" y="4295776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02"/>
            <p:cNvSpPr>
              <a:spLocks/>
            </p:cNvSpPr>
            <p:nvPr/>
          </p:nvSpPr>
          <p:spPr bwMode="auto">
            <a:xfrm>
              <a:off x="8385176" y="4306888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03"/>
            <p:cNvSpPr>
              <a:spLocks/>
            </p:cNvSpPr>
            <p:nvPr/>
          </p:nvSpPr>
          <p:spPr bwMode="auto">
            <a:xfrm>
              <a:off x="8442326" y="4318001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04"/>
            <p:cNvSpPr>
              <a:spLocks/>
            </p:cNvSpPr>
            <p:nvPr/>
          </p:nvSpPr>
          <p:spPr bwMode="auto">
            <a:xfrm>
              <a:off x="8510588" y="4335463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705"/>
            <p:cNvSpPr>
              <a:spLocks/>
            </p:cNvSpPr>
            <p:nvPr/>
          </p:nvSpPr>
          <p:spPr bwMode="auto">
            <a:xfrm>
              <a:off x="8578851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06"/>
            <p:cNvSpPr>
              <a:spLocks/>
            </p:cNvSpPr>
            <p:nvPr/>
          </p:nvSpPr>
          <p:spPr bwMode="auto">
            <a:xfrm>
              <a:off x="8647113" y="4410076"/>
              <a:ext cx="28575" cy="300038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Oval 707"/>
            <p:cNvSpPr>
              <a:spLocks noChangeArrowheads="1"/>
            </p:cNvSpPr>
            <p:nvPr/>
          </p:nvSpPr>
          <p:spPr bwMode="auto">
            <a:xfrm>
              <a:off x="7543801" y="4278313"/>
              <a:ext cx="1131888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Oval 708"/>
            <p:cNvSpPr>
              <a:spLocks noChangeArrowheads="1"/>
            </p:cNvSpPr>
            <p:nvPr/>
          </p:nvSpPr>
          <p:spPr bwMode="auto">
            <a:xfrm>
              <a:off x="7640638" y="4346576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Oval 709"/>
            <p:cNvSpPr>
              <a:spLocks noChangeArrowheads="1"/>
            </p:cNvSpPr>
            <p:nvPr/>
          </p:nvSpPr>
          <p:spPr bwMode="auto">
            <a:xfrm>
              <a:off x="7640638" y="4318001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10"/>
            <p:cNvSpPr>
              <a:spLocks/>
            </p:cNvSpPr>
            <p:nvPr/>
          </p:nvSpPr>
          <p:spPr bwMode="auto">
            <a:xfrm>
              <a:off x="7640638" y="4318001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11"/>
            <p:cNvSpPr>
              <a:spLocks/>
            </p:cNvSpPr>
            <p:nvPr/>
          </p:nvSpPr>
          <p:spPr bwMode="auto">
            <a:xfrm>
              <a:off x="7543801" y="4044951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12"/>
            <p:cNvSpPr>
              <a:spLocks/>
            </p:cNvSpPr>
            <p:nvPr/>
          </p:nvSpPr>
          <p:spPr bwMode="auto">
            <a:xfrm>
              <a:off x="7543801" y="4029076"/>
              <a:ext cx="1131888" cy="550863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13"/>
            <p:cNvSpPr>
              <a:spLocks/>
            </p:cNvSpPr>
            <p:nvPr/>
          </p:nvSpPr>
          <p:spPr bwMode="auto">
            <a:xfrm>
              <a:off x="7543801" y="415290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14"/>
            <p:cNvSpPr>
              <a:spLocks/>
            </p:cNvSpPr>
            <p:nvPr/>
          </p:nvSpPr>
          <p:spPr bwMode="auto">
            <a:xfrm>
              <a:off x="7607301" y="4108451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15"/>
            <p:cNvSpPr>
              <a:spLocks/>
            </p:cNvSpPr>
            <p:nvPr/>
          </p:nvSpPr>
          <p:spPr bwMode="auto">
            <a:xfrm>
              <a:off x="7669213" y="4084638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16"/>
            <p:cNvSpPr>
              <a:spLocks/>
            </p:cNvSpPr>
            <p:nvPr/>
          </p:nvSpPr>
          <p:spPr bwMode="auto">
            <a:xfrm>
              <a:off x="7737476" y="4062413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17"/>
            <p:cNvSpPr>
              <a:spLocks/>
            </p:cNvSpPr>
            <p:nvPr/>
          </p:nvSpPr>
          <p:spPr bwMode="auto">
            <a:xfrm>
              <a:off x="7800976" y="4051301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18"/>
            <p:cNvSpPr>
              <a:spLocks/>
            </p:cNvSpPr>
            <p:nvPr/>
          </p:nvSpPr>
          <p:spPr bwMode="auto">
            <a:xfrm>
              <a:off x="7869238" y="4040188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19"/>
            <p:cNvSpPr>
              <a:spLocks/>
            </p:cNvSpPr>
            <p:nvPr/>
          </p:nvSpPr>
          <p:spPr bwMode="auto">
            <a:xfrm>
              <a:off x="7931151" y="403383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20"/>
            <p:cNvSpPr>
              <a:spLocks/>
            </p:cNvSpPr>
            <p:nvPr/>
          </p:nvSpPr>
          <p:spPr bwMode="auto">
            <a:xfrm>
              <a:off x="7999413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21"/>
            <p:cNvSpPr>
              <a:spLocks/>
            </p:cNvSpPr>
            <p:nvPr/>
          </p:nvSpPr>
          <p:spPr bwMode="auto">
            <a:xfrm>
              <a:off x="8056563" y="4029076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22"/>
            <p:cNvSpPr>
              <a:spLocks/>
            </p:cNvSpPr>
            <p:nvPr/>
          </p:nvSpPr>
          <p:spPr bwMode="auto">
            <a:xfrm>
              <a:off x="8124826" y="4029076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23"/>
            <p:cNvSpPr>
              <a:spLocks/>
            </p:cNvSpPr>
            <p:nvPr/>
          </p:nvSpPr>
          <p:spPr bwMode="auto">
            <a:xfrm>
              <a:off x="8215313" y="4029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24"/>
            <p:cNvSpPr>
              <a:spLocks/>
            </p:cNvSpPr>
            <p:nvPr/>
          </p:nvSpPr>
          <p:spPr bwMode="auto">
            <a:xfrm>
              <a:off x="8180388" y="4029076"/>
              <a:ext cx="34925" cy="550863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25"/>
            <p:cNvSpPr>
              <a:spLocks/>
            </p:cNvSpPr>
            <p:nvPr/>
          </p:nvSpPr>
          <p:spPr bwMode="auto">
            <a:xfrm>
              <a:off x="8248651" y="4033838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726"/>
            <p:cNvSpPr>
              <a:spLocks/>
            </p:cNvSpPr>
            <p:nvPr/>
          </p:nvSpPr>
          <p:spPr bwMode="auto">
            <a:xfrm>
              <a:off x="8316913" y="4040188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27"/>
            <p:cNvSpPr>
              <a:spLocks/>
            </p:cNvSpPr>
            <p:nvPr/>
          </p:nvSpPr>
          <p:spPr bwMode="auto">
            <a:xfrm>
              <a:off x="8385176" y="4051301"/>
              <a:ext cx="28575" cy="506413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28"/>
            <p:cNvSpPr>
              <a:spLocks/>
            </p:cNvSpPr>
            <p:nvPr/>
          </p:nvSpPr>
          <p:spPr bwMode="auto">
            <a:xfrm>
              <a:off x="8442326" y="406241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29"/>
            <p:cNvSpPr>
              <a:spLocks/>
            </p:cNvSpPr>
            <p:nvPr/>
          </p:nvSpPr>
          <p:spPr bwMode="auto">
            <a:xfrm>
              <a:off x="8510588" y="4079876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30"/>
            <p:cNvSpPr>
              <a:spLocks/>
            </p:cNvSpPr>
            <p:nvPr/>
          </p:nvSpPr>
          <p:spPr bwMode="auto">
            <a:xfrm>
              <a:off x="8578851" y="4108451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31"/>
            <p:cNvSpPr>
              <a:spLocks/>
            </p:cNvSpPr>
            <p:nvPr/>
          </p:nvSpPr>
          <p:spPr bwMode="auto">
            <a:xfrm>
              <a:off x="8647113" y="4152901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Oval 732"/>
            <p:cNvSpPr>
              <a:spLocks noChangeArrowheads="1"/>
            </p:cNvSpPr>
            <p:nvPr/>
          </p:nvSpPr>
          <p:spPr bwMode="auto">
            <a:xfrm>
              <a:off x="7543801" y="4029076"/>
              <a:ext cx="1131888" cy="37465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Oval 733"/>
            <p:cNvSpPr>
              <a:spLocks noChangeArrowheads="1"/>
            </p:cNvSpPr>
            <p:nvPr/>
          </p:nvSpPr>
          <p:spPr bwMode="auto">
            <a:xfrm>
              <a:off x="7640638" y="4090988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Oval 734"/>
            <p:cNvSpPr>
              <a:spLocks noChangeArrowheads="1"/>
            </p:cNvSpPr>
            <p:nvPr/>
          </p:nvSpPr>
          <p:spPr bwMode="auto">
            <a:xfrm>
              <a:off x="7640638" y="4062413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35"/>
            <p:cNvSpPr>
              <a:spLocks/>
            </p:cNvSpPr>
            <p:nvPr/>
          </p:nvSpPr>
          <p:spPr bwMode="auto">
            <a:xfrm>
              <a:off x="7640638" y="4062413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36"/>
            <p:cNvSpPr>
              <a:spLocks/>
            </p:cNvSpPr>
            <p:nvPr/>
          </p:nvSpPr>
          <p:spPr bwMode="auto">
            <a:xfrm>
              <a:off x="7543801" y="3789363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37"/>
            <p:cNvSpPr>
              <a:spLocks/>
            </p:cNvSpPr>
            <p:nvPr/>
          </p:nvSpPr>
          <p:spPr bwMode="auto">
            <a:xfrm>
              <a:off x="7543801" y="3771901"/>
              <a:ext cx="1131888" cy="552450"/>
            </a:xfrm>
            <a:custGeom>
              <a:avLst/>
              <a:gdLst>
                <a:gd name="T0" fmla="*/ 199 w 199"/>
                <a:gd name="T1" fmla="*/ 64 h 97"/>
                <a:gd name="T2" fmla="*/ 100 w 199"/>
                <a:gd name="T3" fmla="*/ 97 h 97"/>
                <a:gd name="T4" fmla="*/ 100 w 199"/>
                <a:gd name="T5" fmla="*/ 97 h 97"/>
                <a:gd name="T6" fmla="*/ 0 w 199"/>
                <a:gd name="T7" fmla="*/ 64 h 97"/>
                <a:gd name="T8" fmla="*/ 0 w 199"/>
                <a:gd name="T9" fmla="*/ 33 h 97"/>
                <a:gd name="T10" fmla="*/ 100 w 199"/>
                <a:gd name="T11" fmla="*/ 0 h 97"/>
                <a:gd name="T12" fmla="*/ 100 w 199"/>
                <a:gd name="T13" fmla="*/ 0 h 97"/>
                <a:gd name="T14" fmla="*/ 199 w 199"/>
                <a:gd name="T15" fmla="*/ 33 h 97"/>
                <a:gd name="T16" fmla="*/ 199 w 199"/>
                <a:gd name="T17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7">
                  <a:moveTo>
                    <a:pt x="199" y="64"/>
                  </a:moveTo>
                  <a:cubicBezTo>
                    <a:pt x="199" y="83"/>
                    <a:pt x="154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45" y="97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4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38"/>
            <p:cNvSpPr>
              <a:spLocks/>
            </p:cNvSpPr>
            <p:nvPr/>
          </p:nvSpPr>
          <p:spPr bwMode="auto">
            <a:xfrm>
              <a:off x="7543801" y="3897313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39"/>
            <p:cNvSpPr>
              <a:spLocks/>
            </p:cNvSpPr>
            <p:nvPr/>
          </p:nvSpPr>
          <p:spPr bwMode="auto">
            <a:xfrm>
              <a:off x="7607301" y="3852863"/>
              <a:ext cx="33338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40"/>
            <p:cNvSpPr>
              <a:spLocks/>
            </p:cNvSpPr>
            <p:nvPr/>
          </p:nvSpPr>
          <p:spPr bwMode="auto">
            <a:xfrm>
              <a:off x="7669213" y="3829051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41"/>
            <p:cNvSpPr>
              <a:spLocks/>
            </p:cNvSpPr>
            <p:nvPr/>
          </p:nvSpPr>
          <p:spPr bwMode="auto">
            <a:xfrm>
              <a:off x="7737476" y="3806826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42"/>
            <p:cNvSpPr>
              <a:spLocks/>
            </p:cNvSpPr>
            <p:nvPr/>
          </p:nvSpPr>
          <p:spPr bwMode="auto">
            <a:xfrm>
              <a:off x="7800976" y="3795713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43"/>
            <p:cNvSpPr>
              <a:spLocks/>
            </p:cNvSpPr>
            <p:nvPr/>
          </p:nvSpPr>
          <p:spPr bwMode="auto">
            <a:xfrm>
              <a:off x="7869238" y="378460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44"/>
            <p:cNvSpPr>
              <a:spLocks/>
            </p:cNvSpPr>
            <p:nvPr/>
          </p:nvSpPr>
          <p:spPr bwMode="auto">
            <a:xfrm>
              <a:off x="7931151" y="3778251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45"/>
            <p:cNvSpPr>
              <a:spLocks/>
            </p:cNvSpPr>
            <p:nvPr/>
          </p:nvSpPr>
          <p:spPr bwMode="auto">
            <a:xfrm>
              <a:off x="7999413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46"/>
            <p:cNvSpPr>
              <a:spLocks/>
            </p:cNvSpPr>
            <p:nvPr/>
          </p:nvSpPr>
          <p:spPr bwMode="auto">
            <a:xfrm>
              <a:off x="8056563" y="3771901"/>
              <a:ext cx="33338" cy="552450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47"/>
            <p:cNvSpPr>
              <a:spLocks/>
            </p:cNvSpPr>
            <p:nvPr/>
          </p:nvSpPr>
          <p:spPr bwMode="auto">
            <a:xfrm>
              <a:off x="8124826" y="3771901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48"/>
            <p:cNvSpPr>
              <a:spLocks/>
            </p:cNvSpPr>
            <p:nvPr/>
          </p:nvSpPr>
          <p:spPr bwMode="auto">
            <a:xfrm>
              <a:off x="8215313" y="37719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49"/>
            <p:cNvSpPr>
              <a:spLocks/>
            </p:cNvSpPr>
            <p:nvPr/>
          </p:nvSpPr>
          <p:spPr bwMode="auto">
            <a:xfrm>
              <a:off x="8180388" y="3771901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50"/>
            <p:cNvSpPr>
              <a:spLocks/>
            </p:cNvSpPr>
            <p:nvPr/>
          </p:nvSpPr>
          <p:spPr bwMode="auto">
            <a:xfrm>
              <a:off x="8248651" y="3778251"/>
              <a:ext cx="34925" cy="539750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51"/>
            <p:cNvSpPr>
              <a:spLocks/>
            </p:cNvSpPr>
            <p:nvPr/>
          </p:nvSpPr>
          <p:spPr bwMode="auto">
            <a:xfrm>
              <a:off x="8316913" y="378460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52"/>
            <p:cNvSpPr>
              <a:spLocks/>
            </p:cNvSpPr>
            <p:nvPr/>
          </p:nvSpPr>
          <p:spPr bwMode="auto">
            <a:xfrm>
              <a:off x="8385176" y="3795713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53"/>
            <p:cNvSpPr>
              <a:spLocks/>
            </p:cNvSpPr>
            <p:nvPr/>
          </p:nvSpPr>
          <p:spPr bwMode="auto">
            <a:xfrm>
              <a:off x="8442326" y="3806826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54"/>
            <p:cNvSpPr>
              <a:spLocks/>
            </p:cNvSpPr>
            <p:nvPr/>
          </p:nvSpPr>
          <p:spPr bwMode="auto">
            <a:xfrm>
              <a:off x="8510588" y="3824288"/>
              <a:ext cx="34925" cy="449263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55"/>
            <p:cNvSpPr>
              <a:spLocks/>
            </p:cNvSpPr>
            <p:nvPr/>
          </p:nvSpPr>
          <p:spPr bwMode="auto">
            <a:xfrm>
              <a:off x="8578851" y="385286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56"/>
            <p:cNvSpPr>
              <a:spLocks/>
            </p:cNvSpPr>
            <p:nvPr/>
          </p:nvSpPr>
          <p:spPr bwMode="auto">
            <a:xfrm>
              <a:off x="8647113" y="3897313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Oval 757"/>
            <p:cNvSpPr>
              <a:spLocks noChangeArrowheads="1"/>
            </p:cNvSpPr>
            <p:nvPr/>
          </p:nvSpPr>
          <p:spPr bwMode="auto">
            <a:xfrm>
              <a:off x="7543801" y="3771901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Oval 758"/>
            <p:cNvSpPr>
              <a:spLocks noChangeArrowheads="1"/>
            </p:cNvSpPr>
            <p:nvPr/>
          </p:nvSpPr>
          <p:spPr bwMode="auto">
            <a:xfrm>
              <a:off x="7640638" y="3835401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Oval 759"/>
            <p:cNvSpPr>
              <a:spLocks noChangeArrowheads="1"/>
            </p:cNvSpPr>
            <p:nvPr/>
          </p:nvSpPr>
          <p:spPr bwMode="auto">
            <a:xfrm>
              <a:off x="7640638" y="3806826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60"/>
            <p:cNvSpPr>
              <a:spLocks/>
            </p:cNvSpPr>
            <p:nvPr/>
          </p:nvSpPr>
          <p:spPr bwMode="auto">
            <a:xfrm>
              <a:off x="7640638" y="3806826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61"/>
            <p:cNvSpPr>
              <a:spLocks/>
            </p:cNvSpPr>
            <p:nvPr/>
          </p:nvSpPr>
          <p:spPr bwMode="auto">
            <a:xfrm>
              <a:off x="7543801" y="3533776"/>
              <a:ext cx="1131888" cy="557213"/>
            </a:xfrm>
            <a:custGeom>
              <a:avLst/>
              <a:gdLst>
                <a:gd name="T0" fmla="*/ 199 w 199"/>
                <a:gd name="T1" fmla="*/ 65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62"/>
            <p:cNvSpPr>
              <a:spLocks/>
            </p:cNvSpPr>
            <p:nvPr/>
          </p:nvSpPr>
          <p:spPr bwMode="auto">
            <a:xfrm>
              <a:off x="7543801" y="3516313"/>
              <a:ext cx="1131888" cy="557213"/>
            </a:xfrm>
            <a:custGeom>
              <a:avLst/>
              <a:gdLst>
                <a:gd name="T0" fmla="*/ 199 w 199"/>
                <a:gd name="T1" fmla="*/ 64 h 98"/>
                <a:gd name="T2" fmla="*/ 100 w 199"/>
                <a:gd name="T3" fmla="*/ 98 h 98"/>
                <a:gd name="T4" fmla="*/ 100 w 199"/>
                <a:gd name="T5" fmla="*/ 98 h 98"/>
                <a:gd name="T6" fmla="*/ 0 w 199"/>
                <a:gd name="T7" fmla="*/ 64 h 98"/>
                <a:gd name="T8" fmla="*/ 0 w 199"/>
                <a:gd name="T9" fmla="*/ 33 h 98"/>
                <a:gd name="T10" fmla="*/ 100 w 199"/>
                <a:gd name="T11" fmla="*/ 0 h 98"/>
                <a:gd name="T12" fmla="*/ 100 w 199"/>
                <a:gd name="T13" fmla="*/ 0 h 98"/>
                <a:gd name="T14" fmla="*/ 199 w 199"/>
                <a:gd name="T15" fmla="*/ 33 h 98"/>
                <a:gd name="T16" fmla="*/ 199 w 199"/>
                <a:gd name="T17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4"/>
                  </a:moveTo>
                  <a:cubicBezTo>
                    <a:pt x="199" y="83"/>
                    <a:pt x="154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5" y="98"/>
                    <a:pt x="0" y="83"/>
                    <a:pt x="0" y="6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4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763"/>
            <p:cNvSpPr>
              <a:spLocks/>
            </p:cNvSpPr>
            <p:nvPr/>
          </p:nvSpPr>
          <p:spPr bwMode="auto">
            <a:xfrm>
              <a:off x="7543801" y="3641726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50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764"/>
            <p:cNvSpPr>
              <a:spLocks/>
            </p:cNvSpPr>
            <p:nvPr/>
          </p:nvSpPr>
          <p:spPr bwMode="auto">
            <a:xfrm>
              <a:off x="7607301" y="3595688"/>
              <a:ext cx="33338" cy="393700"/>
            </a:xfrm>
            <a:custGeom>
              <a:avLst/>
              <a:gdLst>
                <a:gd name="T0" fmla="*/ 0 w 6"/>
                <a:gd name="T1" fmla="*/ 4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765"/>
            <p:cNvSpPr>
              <a:spLocks/>
            </p:cNvSpPr>
            <p:nvPr/>
          </p:nvSpPr>
          <p:spPr bwMode="auto">
            <a:xfrm>
              <a:off x="7669213" y="3573463"/>
              <a:ext cx="28575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4" y="77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766"/>
            <p:cNvSpPr>
              <a:spLocks/>
            </p:cNvSpPr>
            <p:nvPr/>
          </p:nvSpPr>
          <p:spPr bwMode="auto">
            <a:xfrm>
              <a:off x="7737476" y="3551238"/>
              <a:ext cx="28575" cy="482600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767"/>
            <p:cNvSpPr>
              <a:spLocks/>
            </p:cNvSpPr>
            <p:nvPr/>
          </p:nvSpPr>
          <p:spPr bwMode="auto">
            <a:xfrm>
              <a:off x="7800976" y="3540126"/>
              <a:ext cx="33338" cy="504825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9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768"/>
            <p:cNvSpPr>
              <a:spLocks/>
            </p:cNvSpPr>
            <p:nvPr/>
          </p:nvSpPr>
          <p:spPr bwMode="auto">
            <a:xfrm>
              <a:off x="7869238" y="3527426"/>
              <a:ext cx="33338" cy="530225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769"/>
            <p:cNvSpPr>
              <a:spLocks/>
            </p:cNvSpPr>
            <p:nvPr/>
          </p:nvSpPr>
          <p:spPr bwMode="auto">
            <a:xfrm>
              <a:off x="7931151" y="3522663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770"/>
            <p:cNvSpPr>
              <a:spLocks/>
            </p:cNvSpPr>
            <p:nvPr/>
          </p:nvSpPr>
          <p:spPr bwMode="auto">
            <a:xfrm>
              <a:off x="7999413" y="3516313"/>
              <a:ext cx="28575" cy="552450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71"/>
            <p:cNvSpPr>
              <a:spLocks/>
            </p:cNvSpPr>
            <p:nvPr/>
          </p:nvSpPr>
          <p:spPr bwMode="auto">
            <a:xfrm>
              <a:off x="8056563" y="3516313"/>
              <a:ext cx="33338" cy="557213"/>
            </a:xfrm>
            <a:custGeom>
              <a:avLst/>
              <a:gdLst>
                <a:gd name="T0" fmla="*/ 0 w 6"/>
                <a:gd name="T1" fmla="*/ 0 h 98"/>
                <a:gd name="T2" fmla="*/ 0 w 6"/>
                <a:gd name="T3" fmla="*/ 97 h 98"/>
                <a:gd name="T4" fmla="*/ 6 w 6"/>
                <a:gd name="T5" fmla="*/ 98 h 98"/>
                <a:gd name="T6" fmla="*/ 6 w 6"/>
                <a:gd name="T7" fmla="*/ 0 h 98"/>
                <a:gd name="T8" fmla="*/ 0 w 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8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8"/>
                    <a:pt x="6" y="9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72"/>
            <p:cNvSpPr>
              <a:spLocks/>
            </p:cNvSpPr>
            <p:nvPr/>
          </p:nvSpPr>
          <p:spPr bwMode="auto">
            <a:xfrm>
              <a:off x="8124826" y="3516313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7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73"/>
            <p:cNvSpPr>
              <a:spLocks/>
            </p:cNvSpPr>
            <p:nvPr/>
          </p:nvSpPr>
          <p:spPr bwMode="auto">
            <a:xfrm>
              <a:off x="8215313" y="3516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74"/>
            <p:cNvSpPr>
              <a:spLocks/>
            </p:cNvSpPr>
            <p:nvPr/>
          </p:nvSpPr>
          <p:spPr bwMode="auto">
            <a:xfrm>
              <a:off x="8180388" y="3516313"/>
              <a:ext cx="34925" cy="552450"/>
            </a:xfrm>
            <a:custGeom>
              <a:avLst/>
              <a:gdLst>
                <a:gd name="T0" fmla="*/ 6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6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75"/>
            <p:cNvSpPr>
              <a:spLocks/>
            </p:cNvSpPr>
            <p:nvPr/>
          </p:nvSpPr>
          <p:spPr bwMode="auto">
            <a:xfrm>
              <a:off x="8248651" y="3522663"/>
              <a:ext cx="34925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5 h 96"/>
                <a:gd name="T6" fmla="*/ 6 w 6"/>
                <a:gd name="T7" fmla="*/ 0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76"/>
            <p:cNvSpPr>
              <a:spLocks/>
            </p:cNvSpPr>
            <p:nvPr/>
          </p:nvSpPr>
          <p:spPr bwMode="auto">
            <a:xfrm>
              <a:off x="8316913" y="3527426"/>
              <a:ext cx="28575" cy="530225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4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77"/>
            <p:cNvSpPr>
              <a:spLocks/>
            </p:cNvSpPr>
            <p:nvPr/>
          </p:nvSpPr>
          <p:spPr bwMode="auto">
            <a:xfrm>
              <a:off x="8385176" y="3540126"/>
              <a:ext cx="28575" cy="504825"/>
            </a:xfrm>
            <a:custGeom>
              <a:avLst/>
              <a:gdLst>
                <a:gd name="T0" fmla="*/ 0 w 5"/>
                <a:gd name="T1" fmla="*/ 0 h 89"/>
                <a:gd name="T2" fmla="*/ 0 w 5"/>
                <a:gd name="T3" fmla="*/ 89 h 89"/>
                <a:gd name="T4" fmla="*/ 5 w 5"/>
                <a:gd name="T5" fmla="*/ 88 h 89"/>
                <a:gd name="T6" fmla="*/ 5 w 5"/>
                <a:gd name="T7" fmla="*/ 1 h 89"/>
                <a:gd name="T8" fmla="*/ 0 w 5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3" y="89"/>
                    <a:pt x="5" y="8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78"/>
            <p:cNvSpPr>
              <a:spLocks/>
            </p:cNvSpPr>
            <p:nvPr/>
          </p:nvSpPr>
          <p:spPr bwMode="auto">
            <a:xfrm>
              <a:off x="8442326" y="3551238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2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779"/>
            <p:cNvSpPr>
              <a:spLocks/>
            </p:cNvSpPr>
            <p:nvPr/>
          </p:nvSpPr>
          <p:spPr bwMode="auto">
            <a:xfrm>
              <a:off x="8510588" y="3568701"/>
              <a:ext cx="34925" cy="447675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9 h 79"/>
                <a:gd name="T4" fmla="*/ 6 w 6"/>
                <a:gd name="T5" fmla="*/ 77 h 79"/>
                <a:gd name="T6" fmla="*/ 6 w 6"/>
                <a:gd name="T7" fmla="*/ 2 h 79"/>
                <a:gd name="T8" fmla="*/ 0 w 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6" y="7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80"/>
            <p:cNvSpPr>
              <a:spLocks/>
            </p:cNvSpPr>
            <p:nvPr/>
          </p:nvSpPr>
          <p:spPr bwMode="auto">
            <a:xfrm>
              <a:off x="8578851" y="3595688"/>
              <a:ext cx="28575" cy="393700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81"/>
            <p:cNvSpPr>
              <a:spLocks/>
            </p:cNvSpPr>
            <p:nvPr/>
          </p:nvSpPr>
          <p:spPr bwMode="auto">
            <a:xfrm>
              <a:off x="8647113" y="3641726"/>
              <a:ext cx="28575" cy="301625"/>
            </a:xfrm>
            <a:custGeom>
              <a:avLst/>
              <a:gdLst>
                <a:gd name="T0" fmla="*/ 5 w 5"/>
                <a:gd name="T1" fmla="*/ 42 h 53"/>
                <a:gd name="T2" fmla="*/ 5 w 5"/>
                <a:gd name="T3" fmla="*/ 11 h 53"/>
                <a:gd name="T4" fmla="*/ 0 w 5"/>
                <a:gd name="T5" fmla="*/ 0 h 53"/>
                <a:gd name="T6" fmla="*/ 0 w 5"/>
                <a:gd name="T7" fmla="*/ 53 h 53"/>
                <a:gd name="T8" fmla="*/ 5 w 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5" y="4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0"/>
                    <a:pt x="5" y="46"/>
                    <a:pt x="5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Oval 782"/>
            <p:cNvSpPr>
              <a:spLocks noChangeArrowheads="1"/>
            </p:cNvSpPr>
            <p:nvPr/>
          </p:nvSpPr>
          <p:spPr bwMode="auto">
            <a:xfrm>
              <a:off x="7543801" y="3516313"/>
              <a:ext cx="1131888" cy="376238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Oval 783"/>
            <p:cNvSpPr>
              <a:spLocks noChangeArrowheads="1"/>
            </p:cNvSpPr>
            <p:nvPr/>
          </p:nvSpPr>
          <p:spPr bwMode="auto">
            <a:xfrm>
              <a:off x="7640638" y="3579813"/>
              <a:ext cx="938213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Oval 784"/>
            <p:cNvSpPr>
              <a:spLocks noChangeArrowheads="1"/>
            </p:cNvSpPr>
            <p:nvPr/>
          </p:nvSpPr>
          <p:spPr bwMode="auto">
            <a:xfrm>
              <a:off x="7640638" y="3551238"/>
              <a:ext cx="938213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785"/>
            <p:cNvSpPr>
              <a:spLocks/>
            </p:cNvSpPr>
            <p:nvPr/>
          </p:nvSpPr>
          <p:spPr bwMode="auto">
            <a:xfrm>
              <a:off x="7640638" y="3551238"/>
              <a:ext cx="938213" cy="147638"/>
            </a:xfrm>
            <a:custGeom>
              <a:avLst/>
              <a:gdLst>
                <a:gd name="T0" fmla="*/ 83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3 w 165"/>
                <a:gd name="T7" fmla="*/ 0 h 26"/>
                <a:gd name="T8" fmla="*/ 0 w 165"/>
                <a:gd name="T9" fmla="*/ 24 h 26"/>
                <a:gd name="T10" fmla="*/ 1 w 165"/>
                <a:gd name="T11" fmla="*/ 26 h 26"/>
                <a:gd name="T12" fmla="*/ 83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3" y="4"/>
                  </a:moveTo>
                  <a:cubicBezTo>
                    <a:pt x="125" y="4"/>
                    <a:pt x="161" y="14"/>
                    <a:pt x="164" y="26"/>
                  </a:cubicBezTo>
                  <a:cubicBezTo>
                    <a:pt x="165" y="26"/>
                    <a:pt x="165" y="25"/>
                    <a:pt x="165" y="24"/>
                  </a:cubicBezTo>
                  <a:cubicBezTo>
                    <a:pt x="165" y="11"/>
                    <a:pt x="128" y="0"/>
                    <a:pt x="83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4" y="14"/>
                    <a:pt x="40" y="4"/>
                    <a:pt x="83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786"/>
            <p:cNvSpPr>
              <a:spLocks noChangeArrowheads="1"/>
            </p:cNvSpPr>
            <p:nvPr/>
          </p:nvSpPr>
          <p:spPr bwMode="auto">
            <a:xfrm>
              <a:off x="6021388" y="5022851"/>
              <a:ext cx="1290638" cy="4095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787"/>
            <p:cNvSpPr>
              <a:spLocks/>
            </p:cNvSpPr>
            <p:nvPr/>
          </p:nvSpPr>
          <p:spPr bwMode="auto">
            <a:xfrm>
              <a:off x="6107113" y="4813301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788"/>
            <p:cNvSpPr>
              <a:spLocks/>
            </p:cNvSpPr>
            <p:nvPr/>
          </p:nvSpPr>
          <p:spPr bwMode="auto">
            <a:xfrm>
              <a:off x="6107113" y="478948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789"/>
            <p:cNvSpPr>
              <a:spLocks/>
            </p:cNvSpPr>
            <p:nvPr/>
          </p:nvSpPr>
          <p:spPr bwMode="auto">
            <a:xfrm>
              <a:off x="6107113" y="4921251"/>
              <a:ext cx="28575" cy="301625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790"/>
            <p:cNvSpPr>
              <a:spLocks/>
            </p:cNvSpPr>
            <p:nvPr/>
          </p:nvSpPr>
          <p:spPr bwMode="auto">
            <a:xfrm>
              <a:off x="6169026" y="4875213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791"/>
            <p:cNvSpPr>
              <a:spLocks/>
            </p:cNvSpPr>
            <p:nvPr/>
          </p:nvSpPr>
          <p:spPr bwMode="auto">
            <a:xfrm>
              <a:off x="6232526" y="4852988"/>
              <a:ext cx="26988" cy="438150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792"/>
            <p:cNvSpPr>
              <a:spLocks/>
            </p:cNvSpPr>
            <p:nvPr/>
          </p:nvSpPr>
          <p:spPr bwMode="auto">
            <a:xfrm>
              <a:off x="6299201" y="4830763"/>
              <a:ext cx="28575" cy="476250"/>
            </a:xfrm>
            <a:custGeom>
              <a:avLst/>
              <a:gdLst>
                <a:gd name="T0" fmla="*/ 0 w 5"/>
                <a:gd name="T1" fmla="*/ 2 h 84"/>
                <a:gd name="T2" fmla="*/ 0 w 5"/>
                <a:gd name="T3" fmla="*/ 83 h 84"/>
                <a:gd name="T4" fmla="*/ 5 w 5"/>
                <a:gd name="T5" fmla="*/ 84 h 84"/>
                <a:gd name="T6" fmla="*/ 5 w 5"/>
                <a:gd name="T7" fmla="*/ 0 h 84"/>
                <a:gd name="T8" fmla="*/ 0 w 5"/>
                <a:gd name="T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4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3" y="84"/>
                    <a:pt x="5" y="8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793"/>
            <p:cNvSpPr>
              <a:spLocks/>
            </p:cNvSpPr>
            <p:nvPr/>
          </p:nvSpPr>
          <p:spPr bwMode="auto">
            <a:xfrm>
              <a:off x="6362701" y="4818063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794"/>
            <p:cNvSpPr>
              <a:spLocks/>
            </p:cNvSpPr>
            <p:nvPr/>
          </p:nvSpPr>
          <p:spPr bwMode="auto">
            <a:xfrm>
              <a:off x="6430963" y="4806951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795"/>
            <p:cNvSpPr>
              <a:spLocks/>
            </p:cNvSpPr>
            <p:nvPr/>
          </p:nvSpPr>
          <p:spPr bwMode="auto">
            <a:xfrm>
              <a:off x="6492876" y="4802188"/>
              <a:ext cx="28575" cy="539750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796"/>
            <p:cNvSpPr>
              <a:spLocks/>
            </p:cNvSpPr>
            <p:nvPr/>
          </p:nvSpPr>
          <p:spPr bwMode="auto">
            <a:xfrm>
              <a:off x="6556376" y="4795838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797"/>
            <p:cNvSpPr>
              <a:spLocks/>
            </p:cNvSpPr>
            <p:nvPr/>
          </p:nvSpPr>
          <p:spPr bwMode="auto">
            <a:xfrm>
              <a:off x="6618288" y="4789488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798"/>
            <p:cNvSpPr>
              <a:spLocks/>
            </p:cNvSpPr>
            <p:nvPr/>
          </p:nvSpPr>
          <p:spPr bwMode="auto">
            <a:xfrm>
              <a:off x="6686551" y="4789488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799"/>
            <p:cNvSpPr>
              <a:spLocks/>
            </p:cNvSpPr>
            <p:nvPr/>
          </p:nvSpPr>
          <p:spPr bwMode="auto">
            <a:xfrm>
              <a:off x="6772276" y="479583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800"/>
            <p:cNvSpPr>
              <a:spLocks/>
            </p:cNvSpPr>
            <p:nvPr/>
          </p:nvSpPr>
          <p:spPr bwMode="auto">
            <a:xfrm>
              <a:off x="6743701" y="4795838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801"/>
            <p:cNvSpPr>
              <a:spLocks/>
            </p:cNvSpPr>
            <p:nvPr/>
          </p:nvSpPr>
          <p:spPr bwMode="auto">
            <a:xfrm>
              <a:off x="6811963" y="4795838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802"/>
            <p:cNvSpPr>
              <a:spLocks/>
            </p:cNvSpPr>
            <p:nvPr/>
          </p:nvSpPr>
          <p:spPr bwMode="auto">
            <a:xfrm>
              <a:off x="6880226" y="4806951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0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2"/>
                    <a:pt x="5" y="9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803"/>
            <p:cNvSpPr>
              <a:spLocks/>
            </p:cNvSpPr>
            <p:nvPr/>
          </p:nvSpPr>
          <p:spPr bwMode="auto">
            <a:xfrm>
              <a:off x="6942138" y="4818063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804"/>
            <p:cNvSpPr>
              <a:spLocks/>
            </p:cNvSpPr>
            <p:nvPr/>
          </p:nvSpPr>
          <p:spPr bwMode="auto">
            <a:xfrm>
              <a:off x="7004051" y="4830763"/>
              <a:ext cx="34925" cy="482600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805"/>
            <p:cNvSpPr>
              <a:spLocks/>
            </p:cNvSpPr>
            <p:nvPr/>
          </p:nvSpPr>
          <p:spPr bwMode="auto">
            <a:xfrm>
              <a:off x="7072313" y="4846638"/>
              <a:ext cx="28575" cy="444500"/>
            </a:xfrm>
            <a:custGeom>
              <a:avLst/>
              <a:gdLst>
                <a:gd name="T0" fmla="*/ 0 w 5"/>
                <a:gd name="T1" fmla="*/ 0 h 78"/>
                <a:gd name="T2" fmla="*/ 0 w 5"/>
                <a:gd name="T3" fmla="*/ 78 h 78"/>
                <a:gd name="T4" fmla="*/ 5 w 5"/>
                <a:gd name="T5" fmla="*/ 76 h 78"/>
                <a:gd name="T6" fmla="*/ 5 w 5"/>
                <a:gd name="T7" fmla="*/ 2 h 78"/>
                <a:gd name="T8" fmla="*/ 0 w 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4" y="77"/>
                    <a:pt x="5" y="7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806"/>
            <p:cNvSpPr>
              <a:spLocks/>
            </p:cNvSpPr>
            <p:nvPr/>
          </p:nvSpPr>
          <p:spPr bwMode="auto">
            <a:xfrm>
              <a:off x="7140576" y="4875213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807"/>
            <p:cNvSpPr>
              <a:spLocks/>
            </p:cNvSpPr>
            <p:nvPr/>
          </p:nvSpPr>
          <p:spPr bwMode="auto">
            <a:xfrm>
              <a:off x="7204076" y="4921251"/>
              <a:ext cx="33338" cy="301625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49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Oval 809"/>
            <p:cNvSpPr>
              <a:spLocks noChangeArrowheads="1"/>
            </p:cNvSpPr>
            <p:nvPr/>
          </p:nvSpPr>
          <p:spPr bwMode="auto">
            <a:xfrm>
              <a:off x="6107113" y="4789488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Oval 810"/>
            <p:cNvSpPr>
              <a:spLocks noChangeArrowheads="1"/>
            </p:cNvSpPr>
            <p:nvPr/>
          </p:nvSpPr>
          <p:spPr bwMode="auto">
            <a:xfrm>
              <a:off x="6203950" y="4852988"/>
              <a:ext cx="936625" cy="277813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Oval 811"/>
            <p:cNvSpPr>
              <a:spLocks noChangeArrowheads="1"/>
            </p:cNvSpPr>
            <p:nvPr/>
          </p:nvSpPr>
          <p:spPr bwMode="auto">
            <a:xfrm>
              <a:off x="6203950" y="4830763"/>
              <a:ext cx="936625" cy="271463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812"/>
            <p:cNvSpPr>
              <a:spLocks/>
            </p:cNvSpPr>
            <p:nvPr/>
          </p:nvSpPr>
          <p:spPr bwMode="auto">
            <a:xfrm>
              <a:off x="6203950" y="4830763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813"/>
            <p:cNvSpPr>
              <a:spLocks/>
            </p:cNvSpPr>
            <p:nvPr/>
          </p:nvSpPr>
          <p:spPr bwMode="auto">
            <a:xfrm>
              <a:off x="6107113" y="45577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3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3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3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814"/>
            <p:cNvSpPr>
              <a:spLocks/>
            </p:cNvSpPr>
            <p:nvPr/>
          </p:nvSpPr>
          <p:spPr bwMode="auto">
            <a:xfrm>
              <a:off x="6107113" y="4533900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815"/>
            <p:cNvSpPr>
              <a:spLocks/>
            </p:cNvSpPr>
            <p:nvPr/>
          </p:nvSpPr>
          <p:spPr bwMode="auto">
            <a:xfrm>
              <a:off x="6107113" y="4665663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816"/>
            <p:cNvSpPr>
              <a:spLocks/>
            </p:cNvSpPr>
            <p:nvPr/>
          </p:nvSpPr>
          <p:spPr bwMode="auto">
            <a:xfrm>
              <a:off x="6169025" y="4619625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5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817"/>
            <p:cNvSpPr>
              <a:spLocks/>
            </p:cNvSpPr>
            <p:nvPr/>
          </p:nvSpPr>
          <p:spPr bwMode="auto">
            <a:xfrm>
              <a:off x="6232525" y="4597400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818"/>
            <p:cNvSpPr>
              <a:spLocks/>
            </p:cNvSpPr>
            <p:nvPr/>
          </p:nvSpPr>
          <p:spPr bwMode="auto">
            <a:xfrm>
              <a:off x="6299200" y="4573588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819"/>
            <p:cNvSpPr>
              <a:spLocks/>
            </p:cNvSpPr>
            <p:nvPr/>
          </p:nvSpPr>
          <p:spPr bwMode="auto">
            <a:xfrm>
              <a:off x="6362700" y="4562475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820"/>
            <p:cNvSpPr>
              <a:spLocks/>
            </p:cNvSpPr>
            <p:nvPr/>
          </p:nvSpPr>
          <p:spPr bwMode="auto">
            <a:xfrm>
              <a:off x="6430963" y="4551363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821"/>
            <p:cNvSpPr>
              <a:spLocks/>
            </p:cNvSpPr>
            <p:nvPr/>
          </p:nvSpPr>
          <p:spPr bwMode="auto">
            <a:xfrm>
              <a:off x="6492875" y="4545013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822"/>
            <p:cNvSpPr>
              <a:spLocks/>
            </p:cNvSpPr>
            <p:nvPr/>
          </p:nvSpPr>
          <p:spPr bwMode="auto">
            <a:xfrm>
              <a:off x="6556375" y="4540250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823"/>
            <p:cNvSpPr>
              <a:spLocks/>
            </p:cNvSpPr>
            <p:nvPr/>
          </p:nvSpPr>
          <p:spPr bwMode="auto">
            <a:xfrm>
              <a:off x="6618288" y="4533900"/>
              <a:ext cx="28575" cy="557213"/>
            </a:xfrm>
            <a:custGeom>
              <a:avLst/>
              <a:gdLst>
                <a:gd name="T0" fmla="*/ 0 w 5"/>
                <a:gd name="T1" fmla="*/ 1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0 h 98"/>
                <a:gd name="T8" fmla="*/ 0 w 5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4" y="98"/>
                    <a:pt x="5" y="9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824"/>
            <p:cNvSpPr>
              <a:spLocks/>
            </p:cNvSpPr>
            <p:nvPr/>
          </p:nvSpPr>
          <p:spPr bwMode="auto">
            <a:xfrm>
              <a:off x="6686550" y="4533900"/>
              <a:ext cx="28575" cy="557213"/>
            </a:xfrm>
            <a:custGeom>
              <a:avLst/>
              <a:gdLst>
                <a:gd name="T0" fmla="*/ 0 w 5"/>
                <a:gd name="T1" fmla="*/ 0 h 98"/>
                <a:gd name="T2" fmla="*/ 0 w 5"/>
                <a:gd name="T3" fmla="*/ 98 h 98"/>
                <a:gd name="T4" fmla="*/ 5 w 5"/>
                <a:gd name="T5" fmla="*/ 98 h 98"/>
                <a:gd name="T6" fmla="*/ 5 w 5"/>
                <a:gd name="T7" fmla="*/ 1 h 98"/>
                <a:gd name="T8" fmla="*/ 0 w 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8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5" y="9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825"/>
            <p:cNvSpPr>
              <a:spLocks/>
            </p:cNvSpPr>
            <p:nvPr/>
          </p:nvSpPr>
          <p:spPr bwMode="auto">
            <a:xfrm>
              <a:off x="6772275" y="454025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826"/>
            <p:cNvSpPr>
              <a:spLocks/>
            </p:cNvSpPr>
            <p:nvPr/>
          </p:nvSpPr>
          <p:spPr bwMode="auto">
            <a:xfrm>
              <a:off x="6743700" y="4540250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827"/>
            <p:cNvSpPr>
              <a:spLocks/>
            </p:cNvSpPr>
            <p:nvPr/>
          </p:nvSpPr>
          <p:spPr bwMode="auto">
            <a:xfrm>
              <a:off x="6811963" y="4540250"/>
              <a:ext cx="33338" cy="546100"/>
            </a:xfrm>
            <a:custGeom>
              <a:avLst/>
              <a:gdLst>
                <a:gd name="T0" fmla="*/ 0 w 6"/>
                <a:gd name="T1" fmla="*/ 0 h 96"/>
                <a:gd name="T2" fmla="*/ 0 w 6"/>
                <a:gd name="T3" fmla="*/ 96 h 96"/>
                <a:gd name="T4" fmla="*/ 6 w 6"/>
                <a:gd name="T5" fmla="*/ 96 h 96"/>
                <a:gd name="T6" fmla="*/ 6 w 6"/>
                <a:gd name="T7" fmla="*/ 1 h 96"/>
                <a:gd name="T8" fmla="*/ 0 w 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4" y="96"/>
                    <a:pt x="6" y="9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828"/>
            <p:cNvSpPr>
              <a:spLocks/>
            </p:cNvSpPr>
            <p:nvPr/>
          </p:nvSpPr>
          <p:spPr bwMode="auto">
            <a:xfrm>
              <a:off x="6880225" y="4551363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829"/>
            <p:cNvSpPr>
              <a:spLocks/>
            </p:cNvSpPr>
            <p:nvPr/>
          </p:nvSpPr>
          <p:spPr bwMode="auto">
            <a:xfrm>
              <a:off x="6942138" y="4562475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8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830"/>
            <p:cNvSpPr>
              <a:spLocks/>
            </p:cNvSpPr>
            <p:nvPr/>
          </p:nvSpPr>
          <p:spPr bwMode="auto">
            <a:xfrm>
              <a:off x="7004050" y="4573588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3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4" y="84"/>
                    <a:pt x="6" y="8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831"/>
            <p:cNvSpPr>
              <a:spLocks/>
            </p:cNvSpPr>
            <p:nvPr/>
          </p:nvSpPr>
          <p:spPr bwMode="auto">
            <a:xfrm>
              <a:off x="7072313" y="4591050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832"/>
            <p:cNvSpPr>
              <a:spLocks/>
            </p:cNvSpPr>
            <p:nvPr/>
          </p:nvSpPr>
          <p:spPr bwMode="auto">
            <a:xfrm>
              <a:off x="7140575" y="4619625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833"/>
            <p:cNvSpPr>
              <a:spLocks/>
            </p:cNvSpPr>
            <p:nvPr/>
          </p:nvSpPr>
          <p:spPr bwMode="auto">
            <a:xfrm>
              <a:off x="7204075" y="4665663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Oval 834"/>
            <p:cNvSpPr>
              <a:spLocks noChangeArrowheads="1"/>
            </p:cNvSpPr>
            <p:nvPr/>
          </p:nvSpPr>
          <p:spPr bwMode="auto">
            <a:xfrm>
              <a:off x="6107113" y="4533900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Oval 835"/>
            <p:cNvSpPr>
              <a:spLocks noChangeArrowheads="1"/>
            </p:cNvSpPr>
            <p:nvPr/>
          </p:nvSpPr>
          <p:spPr bwMode="auto">
            <a:xfrm>
              <a:off x="6203950" y="4602163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Oval 836"/>
            <p:cNvSpPr>
              <a:spLocks noChangeArrowheads="1"/>
            </p:cNvSpPr>
            <p:nvPr/>
          </p:nvSpPr>
          <p:spPr bwMode="auto">
            <a:xfrm>
              <a:off x="6203950" y="4573588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Freeform 837"/>
            <p:cNvSpPr>
              <a:spLocks/>
            </p:cNvSpPr>
            <p:nvPr/>
          </p:nvSpPr>
          <p:spPr bwMode="auto">
            <a:xfrm>
              <a:off x="6203950" y="4573588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0"/>
                    <a:pt x="128" y="0"/>
                    <a:pt x="82" y="0"/>
                  </a:cubicBezTo>
                  <a:cubicBezTo>
                    <a:pt x="37" y="0"/>
                    <a:pt x="0" y="10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Freeform 838"/>
            <p:cNvSpPr>
              <a:spLocks/>
            </p:cNvSpPr>
            <p:nvPr/>
          </p:nvSpPr>
          <p:spPr bwMode="auto">
            <a:xfrm>
              <a:off x="6107113" y="4300538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Freeform 839"/>
            <p:cNvSpPr>
              <a:spLocks/>
            </p:cNvSpPr>
            <p:nvPr/>
          </p:nvSpPr>
          <p:spPr bwMode="auto">
            <a:xfrm>
              <a:off x="6107113" y="4278313"/>
              <a:ext cx="1130300" cy="557213"/>
            </a:xfrm>
            <a:custGeom>
              <a:avLst/>
              <a:gdLst>
                <a:gd name="T0" fmla="*/ 199 w 199"/>
                <a:gd name="T1" fmla="*/ 65 h 98"/>
                <a:gd name="T2" fmla="*/ 99 w 199"/>
                <a:gd name="T3" fmla="*/ 98 h 98"/>
                <a:gd name="T4" fmla="*/ 99 w 199"/>
                <a:gd name="T5" fmla="*/ 98 h 98"/>
                <a:gd name="T6" fmla="*/ 0 w 199"/>
                <a:gd name="T7" fmla="*/ 65 h 98"/>
                <a:gd name="T8" fmla="*/ 0 w 199"/>
                <a:gd name="T9" fmla="*/ 34 h 98"/>
                <a:gd name="T10" fmla="*/ 99 w 199"/>
                <a:gd name="T11" fmla="*/ 0 h 98"/>
                <a:gd name="T12" fmla="*/ 99 w 199"/>
                <a:gd name="T13" fmla="*/ 0 h 98"/>
                <a:gd name="T14" fmla="*/ 199 w 199"/>
                <a:gd name="T15" fmla="*/ 34 h 98"/>
                <a:gd name="T16" fmla="*/ 199 w 199"/>
                <a:gd name="T1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98">
                  <a:moveTo>
                    <a:pt x="199" y="65"/>
                  </a:moveTo>
                  <a:cubicBezTo>
                    <a:pt x="199" y="83"/>
                    <a:pt x="154" y="98"/>
                    <a:pt x="99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44" y="98"/>
                    <a:pt x="0" y="83"/>
                    <a:pt x="0" y="6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4" y="0"/>
                    <a:pt x="199" y="15"/>
                    <a:pt x="199" y="34"/>
                  </a:cubicBezTo>
                  <a:lnTo>
                    <a:pt x="199" y="65"/>
                  </a:ln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Freeform 840"/>
            <p:cNvSpPr>
              <a:spLocks/>
            </p:cNvSpPr>
            <p:nvPr/>
          </p:nvSpPr>
          <p:spPr bwMode="auto">
            <a:xfrm>
              <a:off x="6107113" y="4410075"/>
              <a:ext cx="28575" cy="300038"/>
            </a:xfrm>
            <a:custGeom>
              <a:avLst/>
              <a:gdLst>
                <a:gd name="T0" fmla="*/ 0 w 5"/>
                <a:gd name="T1" fmla="*/ 11 h 53"/>
                <a:gd name="T2" fmla="*/ 0 w 5"/>
                <a:gd name="T3" fmla="*/ 42 h 53"/>
                <a:gd name="T4" fmla="*/ 5 w 5"/>
                <a:gd name="T5" fmla="*/ 53 h 53"/>
                <a:gd name="T6" fmla="*/ 5 w 5"/>
                <a:gd name="T7" fmla="*/ 0 h 53"/>
                <a:gd name="T8" fmla="*/ 0 w 5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3">
                  <a:moveTo>
                    <a:pt x="0" y="1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9"/>
                    <a:pt x="5" y="5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Freeform 841"/>
            <p:cNvSpPr>
              <a:spLocks/>
            </p:cNvSpPr>
            <p:nvPr/>
          </p:nvSpPr>
          <p:spPr bwMode="auto">
            <a:xfrm>
              <a:off x="6169025" y="4364038"/>
              <a:ext cx="34925" cy="392113"/>
            </a:xfrm>
            <a:custGeom>
              <a:avLst/>
              <a:gdLst>
                <a:gd name="T0" fmla="*/ 0 w 6"/>
                <a:gd name="T1" fmla="*/ 3 h 69"/>
                <a:gd name="T2" fmla="*/ 0 w 6"/>
                <a:gd name="T3" fmla="*/ 66 h 69"/>
                <a:gd name="T4" fmla="*/ 6 w 6"/>
                <a:gd name="T5" fmla="*/ 69 h 69"/>
                <a:gd name="T6" fmla="*/ 6 w 6"/>
                <a:gd name="T7" fmla="*/ 0 h 69"/>
                <a:gd name="T8" fmla="*/ 0 w 6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0" y="3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4" y="68"/>
                    <a:pt x="6" y="6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Freeform 842"/>
            <p:cNvSpPr>
              <a:spLocks/>
            </p:cNvSpPr>
            <p:nvPr/>
          </p:nvSpPr>
          <p:spPr bwMode="auto">
            <a:xfrm>
              <a:off x="6232525" y="4341813"/>
              <a:ext cx="26988" cy="436563"/>
            </a:xfrm>
            <a:custGeom>
              <a:avLst/>
              <a:gdLst>
                <a:gd name="T0" fmla="*/ 0 w 5"/>
                <a:gd name="T1" fmla="*/ 2 h 77"/>
                <a:gd name="T2" fmla="*/ 0 w 5"/>
                <a:gd name="T3" fmla="*/ 75 h 77"/>
                <a:gd name="T4" fmla="*/ 5 w 5"/>
                <a:gd name="T5" fmla="*/ 77 h 77"/>
                <a:gd name="T6" fmla="*/ 5 w 5"/>
                <a:gd name="T7" fmla="*/ 0 h 77"/>
                <a:gd name="T8" fmla="*/ 0 w 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7">
                  <a:moveTo>
                    <a:pt x="0" y="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6"/>
                    <a:pt x="5" y="7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Freeform 843"/>
            <p:cNvSpPr>
              <a:spLocks/>
            </p:cNvSpPr>
            <p:nvPr/>
          </p:nvSpPr>
          <p:spPr bwMode="auto">
            <a:xfrm>
              <a:off x="6299200" y="4318000"/>
              <a:ext cx="28575" cy="484188"/>
            </a:xfrm>
            <a:custGeom>
              <a:avLst/>
              <a:gdLst>
                <a:gd name="T0" fmla="*/ 0 w 5"/>
                <a:gd name="T1" fmla="*/ 2 h 85"/>
                <a:gd name="T2" fmla="*/ 0 w 5"/>
                <a:gd name="T3" fmla="*/ 83 h 85"/>
                <a:gd name="T4" fmla="*/ 5 w 5"/>
                <a:gd name="T5" fmla="*/ 85 h 85"/>
                <a:gd name="T6" fmla="*/ 5 w 5"/>
                <a:gd name="T7" fmla="*/ 0 h 85"/>
                <a:gd name="T8" fmla="*/ 0 w 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5">
                  <a:moveTo>
                    <a:pt x="0" y="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3" y="84"/>
                    <a:pt x="5" y="8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844"/>
            <p:cNvSpPr>
              <a:spLocks/>
            </p:cNvSpPr>
            <p:nvPr/>
          </p:nvSpPr>
          <p:spPr bwMode="auto">
            <a:xfrm>
              <a:off x="6362700" y="4306888"/>
              <a:ext cx="33338" cy="506413"/>
            </a:xfrm>
            <a:custGeom>
              <a:avLst/>
              <a:gdLst>
                <a:gd name="T0" fmla="*/ 0 w 6"/>
                <a:gd name="T1" fmla="*/ 1 h 89"/>
                <a:gd name="T2" fmla="*/ 0 w 6"/>
                <a:gd name="T3" fmla="*/ 88 h 89"/>
                <a:gd name="T4" fmla="*/ 6 w 6"/>
                <a:gd name="T5" fmla="*/ 89 h 89"/>
                <a:gd name="T6" fmla="*/ 6 w 6"/>
                <a:gd name="T7" fmla="*/ 0 h 89"/>
                <a:gd name="T8" fmla="*/ 0 w 6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1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" y="88"/>
                    <a:pt x="4" y="89"/>
                    <a:pt x="6" y="8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845"/>
            <p:cNvSpPr>
              <a:spLocks/>
            </p:cNvSpPr>
            <p:nvPr/>
          </p:nvSpPr>
          <p:spPr bwMode="auto">
            <a:xfrm>
              <a:off x="6430963" y="4295775"/>
              <a:ext cx="33338" cy="528638"/>
            </a:xfrm>
            <a:custGeom>
              <a:avLst/>
              <a:gdLst>
                <a:gd name="T0" fmla="*/ 0 w 6"/>
                <a:gd name="T1" fmla="*/ 1 h 93"/>
                <a:gd name="T2" fmla="*/ 0 w 6"/>
                <a:gd name="T3" fmla="*/ 92 h 93"/>
                <a:gd name="T4" fmla="*/ 6 w 6"/>
                <a:gd name="T5" fmla="*/ 93 h 93"/>
                <a:gd name="T6" fmla="*/ 6 w 6"/>
                <a:gd name="T7" fmla="*/ 0 h 93"/>
                <a:gd name="T8" fmla="*/ 0 w 6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3">
                  <a:moveTo>
                    <a:pt x="0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3"/>
                    <a:pt x="4" y="93"/>
                    <a:pt x="6" y="9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Freeform 846"/>
            <p:cNvSpPr>
              <a:spLocks/>
            </p:cNvSpPr>
            <p:nvPr/>
          </p:nvSpPr>
          <p:spPr bwMode="auto">
            <a:xfrm>
              <a:off x="6492875" y="4289425"/>
              <a:ext cx="28575" cy="541338"/>
            </a:xfrm>
            <a:custGeom>
              <a:avLst/>
              <a:gdLst>
                <a:gd name="T0" fmla="*/ 0 w 5"/>
                <a:gd name="T1" fmla="*/ 0 h 95"/>
                <a:gd name="T2" fmla="*/ 0 w 5"/>
                <a:gd name="T3" fmla="*/ 95 h 95"/>
                <a:gd name="T4" fmla="*/ 5 w 5"/>
                <a:gd name="T5" fmla="*/ 95 h 95"/>
                <a:gd name="T6" fmla="*/ 5 w 5"/>
                <a:gd name="T7" fmla="*/ 0 h 95"/>
                <a:gd name="T8" fmla="*/ 0 w 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3" y="95"/>
                    <a:pt x="5" y="9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847"/>
            <p:cNvSpPr>
              <a:spLocks/>
            </p:cNvSpPr>
            <p:nvPr/>
          </p:nvSpPr>
          <p:spPr bwMode="auto">
            <a:xfrm>
              <a:off x="6556375" y="4284663"/>
              <a:ext cx="33338" cy="550863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97 h 97"/>
                <a:gd name="T4" fmla="*/ 6 w 6"/>
                <a:gd name="T5" fmla="*/ 97 h 97"/>
                <a:gd name="T6" fmla="*/ 6 w 6"/>
                <a:gd name="T7" fmla="*/ 0 h 97"/>
                <a:gd name="T8" fmla="*/ 0 w 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848"/>
            <p:cNvSpPr>
              <a:spLocks/>
            </p:cNvSpPr>
            <p:nvPr/>
          </p:nvSpPr>
          <p:spPr bwMode="auto">
            <a:xfrm>
              <a:off x="6618288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849"/>
            <p:cNvSpPr>
              <a:spLocks/>
            </p:cNvSpPr>
            <p:nvPr/>
          </p:nvSpPr>
          <p:spPr bwMode="auto">
            <a:xfrm>
              <a:off x="6686550" y="4284663"/>
              <a:ext cx="28575" cy="550863"/>
            </a:xfrm>
            <a:custGeom>
              <a:avLst/>
              <a:gdLst>
                <a:gd name="T0" fmla="*/ 0 w 5"/>
                <a:gd name="T1" fmla="*/ 0 h 97"/>
                <a:gd name="T2" fmla="*/ 0 w 5"/>
                <a:gd name="T3" fmla="*/ 97 h 97"/>
                <a:gd name="T4" fmla="*/ 5 w 5"/>
                <a:gd name="T5" fmla="*/ 97 h 97"/>
                <a:gd name="T6" fmla="*/ 5 w 5"/>
                <a:gd name="T7" fmla="*/ 0 h 97"/>
                <a:gd name="T8" fmla="*/ 0 w 5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3" y="97"/>
                    <a:pt x="5" y="9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850"/>
            <p:cNvSpPr>
              <a:spLocks/>
            </p:cNvSpPr>
            <p:nvPr/>
          </p:nvSpPr>
          <p:spPr bwMode="auto">
            <a:xfrm>
              <a:off x="6772275" y="4284663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851"/>
            <p:cNvSpPr>
              <a:spLocks/>
            </p:cNvSpPr>
            <p:nvPr/>
          </p:nvSpPr>
          <p:spPr bwMode="auto">
            <a:xfrm>
              <a:off x="6743700" y="4284663"/>
              <a:ext cx="33338" cy="550863"/>
            </a:xfrm>
            <a:custGeom>
              <a:avLst/>
              <a:gdLst>
                <a:gd name="T0" fmla="*/ 5 w 6"/>
                <a:gd name="T1" fmla="*/ 0 h 97"/>
                <a:gd name="T2" fmla="*/ 0 w 6"/>
                <a:gd name="T3" fmla="*/ 0 h 97"/>
                <a:gd name="T4" fmla="*/ 0 w 6"/>
                <a:gd name="T5" fmla="*/ 97 h 97"/>
                <a:gd name="T6" fmla="*/ 6 w 6"/>
                <a:gd name="T7" fmla="*/ 97 h 97"/>
                <a:gd name="T8" fmla="*/ 6 w 6"/>
                <a:gd name="T9" fmla="*/ 0 h 97"/>
                <a:gd name="T10" fmla="*/ 5 w 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7"/>
                    <a:pt x="6" y="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852"/>
            <p:cNvSpPr>
              <a:spLocks/>
            </p:cNvSpPr>
            <p:nvPr/>
          </p:nvSpPr>
          <p:spPr bwMode="auto">
            <a:xfrm>
              <a:off x="6811963" y="4289425"/>
              <a:ext cx="33338" cy="541338"/>
            </a:xfrm>
            <a:custGeom>
              <a:avLst/>
              <a:gdLst>
                <a:gd name="T0" fmla="*/ 0 w 6"/>
                <a:gd name="T1" fmla="*/ 0 h 95"/>
                <a:gd name="T2" fmla="*/ 0 w 6"/>
                <a:gd name="T3" fmla="*/ 95 h 95"/>
                <a:gd name="T4" fmla="*/ 6 w 6"/>
                <a:gd name="T5" fmla="*/ 95 h 95"/>
                <a:gd name="T6" fmla="*/ 6 w 6"/>
                <a:gd name="T7" fmla="*/ 0 h 95"/>
                <a:gd name="T8" fmla="*/ 0 w 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853"/>
            <p:cNvSpPr>
              <a:spLocks/>
            </p:cNvSpPr>
            <p:nvPr/>
          </p:nvSpPr>
          <p:spPr bwMode="auto">
            <a:xfrm>
              <a:off x="6880225" y="4295775"/>
              <a:ext cx="28575" cy="528638"/>
            </a:xfrm>
            <a:custGeom>
              <a:avLst/>
              <a:gdLst>
                <a:gd name="T0" fmla="*/ 0 w 5"/>
                <a:gd name="T1" fmla="*/ 0 h 93"/>
                <a:gd name="T2" fmla="*/ 0 w 5"/>
                <a:gd name="T3" fmla="*/ 93 h 93"/>
                <a:gd name="T4" fmla="*/ 5 w 5"/>
                <a:gd name="T5" fmla="*/ 92 h 93"/>
                <a:gd name="T6" fmla="*/ 5 w 5"/>
                <a:gd name="T7" fmla="*/ 1 h 93"/>
                <a:gd name="T8" fmla="*/ 0 w 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3">
                  <a:moveTo>
                    <a:pt x="0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2" y="93"/>
                    <a:pt x="3" y="93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854"/>
            <p:cNvSpPr>
              <a:spLocks/>
            </p:cNvSpPr>
            <p:nvPr/>
          </p:nvSpPr>
          <p:spPr bwMode="auto">
            <a:xfrm>
              <a:off x="6942138" y="4306888"/>
              <a:ext cx="33338" cy="506413"/>
            </a:xfrm>
            <a:custGeom>
              <a:avLst/>
              <a:gdLst>
                <a:gd name="T0" fmla="*/ 0 w 6"/>
                <a:gd name="T1" fmla="*/ 0 h 89"/>
                <a:gd name="T2" fmla="*/ 0 w 6"/>
                <a:gd name="T3" fmla="*/ 89 h 89"/>
                <a:gd name="T4" fmla="*/ 6 w 6"/>
                <a:gd name="T5" fmla="*/ 88 h 89"/>
                <a:gd name="T6" fmla="*/ 6 w 6"/>
                <a:gd name="T7" fmla="*/ 1 h 89"/>
                <a:gd name="T8" fmla="*/ 0 w 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4" y="89"/>
                    <a:pt x="6" y="8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855"/>
            <p:cNvSpPr>
              <a:spLocks/>
            </p:cNvSpPr>
            <p:nvPr/>
          </p:nvSpPr>
          <p:spPr bwMode="auto">
            <a:xfrm>
              <a:off x="7004050" y="4318000"/>
              <a:ext cx="34925" cy="484188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85 h 85"/>
                <a:gd name="T4" fmla="*/ 6 w 6"/>
                <a:gd name="T5" fmla="*/ 84 h 85"/>
                <a:gd name="T6" fmla="*/ 6 w 6"/>
                <a:gd name="T7" fmla="*/ 1 h 85"/>
                <a:gd name="T8" fmla="*/ 0 w 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4"/>
                    <a:pt x="6" y="8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Freeform 856"/>
            <p:cNvSpPr>
              <a:spLocks/>
            </p:cNvSpPr>
            <p:nvPr/>
          </p:nvSpPr>
          <p:spPr bwMode="auto">
            <a:xfrm>
              <a:off x="7072313" y="4335463"/>
              <a:ext cx="28575" cy="449263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9 h 79"/>
                <a:gd name="T4" fmla="*/ 5 w 5"/>
                <a:gd name="T5" fmla="*/ 77 h 79"/>
                <a:gd name="T6" fmla="*/ 5 w 5"/>
                <a:gd name="T7" fmla="*/ 2 h 79"/>
                <a:gd name="T8" fmla="*/ 0 w 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2" y="78"/>
                    <a:pt x="4" y="77"/>
                    <a:pt x="5" y="7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857"/>
            <p:cNvSpPr>
              <a:spLocks/>
            </p:cNvSpPr>
            <p:nvPr/>
          </p:nvSpPr>
          <p:spPr bwMode="auto">
            <a:xfrm>
              <a:off x="7140575" y="4364038"/>
              <a:ext cx="28575" cy="392113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6 h 69"/>
                <a:gd name="T6" fmla="*/ 5 w 5"/>
                <a:gd name="T7" fmla="*/ 3 h 69"/>
                <a:gd name="T8" fmla="*/ 0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3" y="67"/>
                    <a:pt x="5" y="6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858"/>
            <p:cNvSpPr>
              <a:spLocks/>
            </p:cNvSpPr>
            <p:nvPr/>
          </p:nvSpPr>
          <p:spPr bwMode="auto">
            <a:xfrm>
              <a:off x="7204075" y="4410075"/>
              <a:ext cx="33338" cy="300038"/>
            </a:xfrm>
            <a:custGeom>
              <a:avLst/>
              <a:gdLst>
                <a:gd name="T0" fmla="*/ 6 w 6"/>
                <a:gd name="T1" fmla="*/ 42 h 53"/>
                <a:gd name="T2" fmla="*/ 6 w 6"/>
                <a:gd name="T3" fmla="*/ 11 h 53"/>
                <a:gd name="T4" fmla="*/ 0 w 6"/>
                <a:gd name="T5" fmla="*/ 0 h 53"/>
                <a:gd name="T6" fmla="*/ 0 w 6"/>
                <a:gd name="T7" fmla="*/ 53 h 53"/>
                <a:gd name="T8" fmla="*/ 6 w 6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6" y="4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0"/>
                    <a:pt x="6" y="46"/>
                    <a:pt x="6" y="42"/>
                  </a:cubicBezTo>
                  <a:close/>
                </a:path>
              </a:pathLst>
            </a:custGeom>
            <a:solidFill>
              <a:srgbClr val="EF9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Oval 859"/>
            <p:cNvSpPr>
              <a:spLocks noChangeArrowheads="1"/>
            </p:cNvSpPr>
            <p:nvPr/>
          </p:nvSpPr>
          <p:spPr bwMode="auto">
            <a:xfrm>
              <a:off x="6107113" y="4278313"/>
              <a:ext cx="1130300" cy="381000"/>
            </a:xfrm>
            <a:prstGeom prst="ellipse">
              <a:avLst/>
            </a:prstGeom>
            <a:solidFill>
              <a:srgbClr val="FFC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Oval 860"/>
            <p:cNvSpPr>
              <a:spLocks noChangeArrowheads="1"/>
            </p:cNvSpPr>
            <p:nvPr/>
          </p:nvSpPr>
          <p:spPr bwMode="auto">
            <a:xfrm>
              <a:off x="6203950" y="4346575"/>
              <a:ext cx="936625" cy="273050"/>
            </a:xfrm>
            <a:prstGeom prst="ellipse">
              <a:avLst/>
            </a:prstGeom>
            <a:solidFill>
              <a:srgbClr val="FF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Oval 861"/>
            <p:cNvSpPr>
              <a:spLocks noChangeArrowheads="1"/>
            </p:cNvSpPr>
            <p:nvPr/>
          </p:nvSpPr>
          <p:spPr bwMode="auto">
            <a:xfrm>
              <a:off x="6203950" y="4318000"/>
              <a:ext cx="936625" cy="273050"/>
            </a:xfrm>
            <a:prstGeom prst="ellipse">
              <a:avLst/>
            </a:prstGeom>
            <a:solidFill>
              <a:srgbClr val="F7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Freeform 862"/>
            <p:cNvSpPr>
              <a:spLocks/>
            </p:cNvSpPr>
            <p:nvPr/>
          </p:nvSpPr>
          <p:spPr bwMode="auto">
            <a:xfrm>
              <a:off x="6203950" y="4318000"/>
              <a:ext cx="936625" cy="147638"/>
            </a:xfrm>
            <a:custGeom>
              <a:avLst/>
              <a:gdLst>
                <a:gd name="T0" fmla="*/ 82 w 165"/>
                <a:gd name="T1" fmla="*/ 4 h 26"/>
                <a:gd name="T2" fmla="*/ 164 w 165"/>
                <a:gd name="T3" fmla="*/ 26 h 26"/>
                <a:gd name="T4" fmla="*/ 165 w 165"/>
                <a:gd name="T5" fmla="*/ 24 h 26"/>
                <a:gd name="T6" fmla="*/ 82 w 165"/>
                <a:gd name="T7" fmla="*/ 0 h 26"/>
                <a:gd name="T8" fmla="*/ 0 w 165"/>
                <a:gd name="T9" fmla="*/ 24 h 26"/>
                <a:gd name="T10" fmla="*/ 0 w 165"/>
                <a:gd name="T11" fmla="*/ 26 h 26"/>
                <a:gd name="T12" fmla="*/ 82 w 16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6">
                  <a:moveTo>
                    <a:pt x="82" y="4"/>
                  </a:moveTo>
                  <a:cubicBezTo>
                    <a:pt x="125" y="4"/>
                    <a:pt x="160" y="14"/>
                    <a:pt x="164" y="26"/>
                  </a:cubicBezTo>
                  <a:cubicBezTo>
                    <a:pt x="165" y="25"/>
                    <a:pt x="165" y="25"/>
                    <a:pt x="165" y="24"/>
                  </a:cubicBezTo>
                  <a:cubicBezTo>
                    <a:pt x="165" y="11"/>
                    <a:pt x="128" y="0"/>
                    <a:pt x="82" y="0"/>
                  </a:cubicBezTo>
                  <a:cubicBezTo>
                    <a:pt x="37" y="0"/>
                    <a:pt x="0" y="11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4" y="14"/>
                    <a:pt x="39" y="4"/>
                    <a:pt x="82" y="4"/>
                  </a:cubicBezTo>
                  <a:close/>
                </a:path>
              </a:pathLst>
            </a:custGeom>
            <a:solidFill>
              <a:srgbClr val="FA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863"/>
            <p:cNvSpPr>
              <a:spLocks/>
            </p:cNvSpPr>
            <p:nvPr/>
          </p:nvSpPr>
          <p:spPr bwMode="auto">
            <a:xfrm>
              <a:off x="5648325" y="-845199"/>
              <a:ext cx="7014631" cy="5213928"/>
            </a:xfrm>
            <a:custGeom>
              <a:avLst/>
              <a:gdLst>
                <a:gd name="T0" fmla="*/ 1208 w 1211"/>
                <a:gd name="T1" fmla="*/ 3 h 804"/>
                <a:gd name="T2" fmla="*/ 1198 w 1211"/>
                <a:gd name="T3" fmla="*/ 3 h 804"/>
                <a:gd name="T4" fmla="*/ 929 w 1211"/>
                <a:gd name="T5" fmla="*/ 242 h 804"/>
                <a:gd name="T6" fmla="*/ 720 w 1211"/>
                <a:gd name="T7" fmla="*/ 478 h 804"/>
                <a:gd name="T8" fmla="*/ 437 w 1211"/>
                <a:gd name="T9" fmla="*/ 615 h 804"/>
                <a:gd name="T10" fmla="*/ 201 w 1211"/>
                <a:gd name="T11" fmla="*/ 672 h 804"/>
                <a:gd name="T12" fmla="*/ 199 w 1211"/>
                <a:gd name="T13" fmla="*/ 672 h 804"/>
                <a:gd name="T14" fmla="*/ 0 w 1211"/>
                <a:gd name="T15" fmla="*/ 788 h 804"/>
                <a:gd name="T16" fmla="*/ 0 w 1211"/>
                <a:gd name="T17" fmla="*/ 804 h 804"/>
                <a:gd name="T18" fmla="*/ 206 w 1211"/>
                <a:gd name="T19" fmla="*/ 685 h 804"/>
                <a:gd name="T20" fmla="*/ 441 w 1211"/>
                <a:gd name="T21" fmla="*/ 629 h 804"/>
                <a:gd name="T22" fmla="*/ 443 w 1211"/>
                <a:gd name="T23" fmla="*/ 628 h 804"/>
                <a:gd name="T24" fmla="*/ 727 w 1211"/>
                <a:gd name="T25" fmla="*/ 490 h 804"/>
                <a:gd name="T26" fmla="*/ 729 w 1211"/>
                <a:gd name="T27" fmla="*/ 489 h 804"/>
                <a:gd name="T28" fmla="*/ 940 w 1211"/>
                <a:gd name="T29" fmla="*/ 251 h 804"/>
                <a:gd name="T30" fmla="*/ 1207 w 1211"/>
                <a:gd name="T31" fmla="*/ 13 h 804"/>
                <a:gd name="T32" fmla="*/ 1208 w 1211"/>
                <a:gd name="T33" fmla="*/ 3 h 804"/>
                <a:gd name="connsiteX0" fmla="*/ 10141 w 10156"/>
                <a:gd name="connsiteY0" fmla="*/ 28 h 11408"/>
                <a:gd name="connsiteX1" fmla="*/ 10059 w 10156"/>
                <a:gd name="connsiteY1" fmla="*/ 28 h 11408"/>
                <a:gd name="connsiteX2" fmla="*/ 7837 w 10156"/>
                <a:gd name="connsiteY2" fmla="*/ 3001 h 11408"/>
                <a:gd name="connsiteX3" fmla="*/ 6111 w 10156"/>
                <a:gd name="connsiteY3" fmla="*/ 5936 h 11408"/>
                <a:gd name="connsiteX4" fmla="*/ 3775 w 10156"/>
                <a:gd name="connsiteY4" fmla="*/ 7640 h 11408"/>
                <a:gd name="connsiteX5" fmla="*/ 1826 w 10156"/>
                <a:gd name="connsiteY5" fmla="*/ 8349 h 11408"/>
                <a:gd name="connsiteX6" fmla="*/ 1809 w 10156"/>
                <a:gd name="connsiteY6" fmla="*/ 8349 h 11408"/>
                <a:gd name="connsiteX7" fmla="*/ 166 w 10156"/>
                <a:gd name="connsiteY7" fmla="*/ 9792 h 11408"/>
                <a:gd name="connsiteX8" fmla="*/ 55 w 10156"/>
                <a:gd name="connsiteY8" fmla="*/ 11408 h 11408"/>
                <a:gd name="connsiteX9" fmla="*/ 1867 w 10156"/>
                <a:gd name="connsiteY9" fmla="*/ 8511 h 11408"/>
                <a:gd name="connsiteX10" fmla="*/ 3808 w 10156"/>
                <a:gd name="connsiteY10" fmla="*/ 7814 h 11408"/>
                <a:gd name="connsiteX11" fmla="*/ 3824 w 10156"/>
                <a:gd name="connsiteY11" fmla="*/ 7802 h 11408"/>
                <a:gd name="connsiteX12" fmla="*/ 6169 w 10156"/>
                <a:gd name="connsiteY12" fmla="*/ 6086 h 11408"/>
                <a:gd name="connsiteX13" fmla="*/ 6186 w 10156"/>
                <a:gd name="connsiteY13" fmla="*/ 6073 h 11408"/>
                <a:gd name="connsiteX14" fmla="*/ 7928 w 10156"/>
                <a:gd name="connsiteY14" fmla="*/ 3113 h 11408"/>
                <a:gd name="connsiteX15" fmla="*/ 10133 w 10156"/>
                <a:gd name="connsiteY15" fmla="*/ 153 h 11408"/>
                <a:gd name="connsiteX16" fmla="*/ 10141 w 10156"/>
                <a:gd name="connsiteY16" fmla="*/ 28 h 11408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18 w 10333"/>
                <a:gd name="connsiteY0" fmla="*/ 28 h 11596"/>
                <a:gd name="connsiteX1" fmla="*/ 10236 w 10333"/>
                <a:gd name="connsiteY1" fmla="*/ 28 h 11596"/>
                <a:gd name="connsiteX2" fmla="*/ 8014 w 10333"/>
                <a:gd name="connsiteY2" fmla="*/ 3001 h 11596"/>
                <a:gd name="connsiteX3" fmla="*/ 6288 w 10333"/>
                <a:gd name="connsiteY3" fmla="*/ 5936 h 11596"/>
                <a:gd name="connsiteX4" fmla="*/ 3952 w 10333"/>
                <a:gd name="connsiteY4" fmla="*/ 7640 h 11596"/>
                <a:gd name="connsiteX5" fmla="*/ 2003 w 10333"/>
                <a:gd name="connsiteY5" fmla="*/ 8349 h 11596"/>
                <a:gd name="connsiteX6" fmla="*/ 1986 w 10333"/>
                <a:gd name="connsiteY6" fmla="*/ 8349 h 11596"/>
                <a:gd name="connsiteX7" fmla="*/ 214 w 10333"/>
                <a:gd name="connsiteY7" fmla="*/ 10987 h 11596"/>
                <a:gd name="connsiteX8" fmla="*/ 232 w 10333"/>
                <a:gd name="connsiteY8" fmla="*/ 11408 h 11596"/>
                <a:gd name="connsiteX9" fmla="*/ 2044 w 10333"/>
                <a:gd name="connsiteY9" fmla="*/ 8511 h 11596"/>
                <a:gd name="connsiteX10" fmla="*/ 3985 w 10333"/>
                <a:gd name="connsiteY10" fmla="*/ 7814 h 11596"/>
                <a:gd name="connsiteX11" fmla="*/ 4001 w 10333"/>
                <a:gd name="connsiteY11" fmla="*/ 7802 h 11596"/>
                <a:gd name="connsiteX12" fmla="*/ 6346 w 10333"/>
                <a:gd name="connsiteY12" fmla="*/ 6086 h 11596"/>
                <a:gd name="connsiteX13" fmla="*/ 6363 w 10333"/>
                <a:gd name="connsiteY13" fmla="*/ 6073 h 11596"/>
                <a:gd name="connsiteX14" fmla="*/ 8105 w 10333"/>
                <a:gd name="connsiteY14" fmla="*/ 3113 h 11596"/>
                <a:gd name="connsiteX15" fmla="*/ 10310 w 10333"/>
                <a:gd name="connsiteY15" fmla="*/ 153 h 11596"/>
                <a:gd name="connsiteX16" fmla="*/ 10318 w 10333"/>
                <a:gd name="connsiteY16" fmla="*/ 28 h 11596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359 w 10374"/>
                <a:gd name="connsiteY0" fmla="*/ 28 h 11724"/>
                <a:gd name="connsiteX1" fmla="*/ 10277 w 10374"/>
                <a:gd name="connsiteY1" fmla="*/ 28 h 11724"/>
                <a:gd name="connsiteX2" fmla="*/ 8055 w 10374"/>
                <a:gd name="connsiteY2" fmla="*/ 3001 h 11724"/>
                <a:gd name="connsiteX3" fmla="*/ 6329 w 10374"/>
                <a:gd name="connsiteY3" fmla="*/ 5936 h 11724"/>
                <a:gd name="connsiteX4" fmla="*/ 3993 w 10374"/>
                <a:gd name="connsiteY4" fmla="*/ 7640 h 11724"/>
                <a:gd name="connsiteX5" fmla="*/ 2044 w 10374"/>
                <a:gd name="connsiteY5" fmla="*/ 8349 h 11724"/>
                <a:gd name="connsiteX6" fmla="*/ 2027 w 10374"/>
                <a:gd name="connsiteY6" fmla="*/ 8349 h 11724"/>
                <a:gd name="connsiteX7" fmla="*/ 189 w 10374"/>
                <a:gd name="connsiteY7" fmla="*/ 11304 h 11724"/>
                <a:gd name="connsiteX8" fmla="*/ 273 w 10374"/>
                <a:gd name="connsiteY8" fmla="*/ 11408 h 11724"/>
                <a:gd name="connsiteX9" fmla="*/ 2085 w 10374"/>
                <a:gd name="connsiteY9" fmla="*/ 8511 h 11724"/>
                <a:gd name="connsiteX10" fmla="*/ 4026 w 10374"/>
                <a:gd name="connsiteY10" fmla="*/ 7814 h 11724"/>
                <a:gd name="connsiteX11" fmla="*/ 4042 w 10374"/>
                <a:gd name="connsiteY11" fmla="*/ 7802 h 11724"/>
                <a:gd name="connsiteX12" fmla="*/ 6387 w 10374"/>
                <a:gd name="connsiteY12" fmla="*/ 6086 h 11724"/>
                <a:gd name="connsiteX13" fmla="*/ 6404 w 10374"/>
                <a:gd name="connsiteY13" fmla="*/ 6073 h 11724"/>
                <a:gd name="connsiteX14" fmla="*/ 8146 w 10374"/>
                <a:gd name="connsiteY14" fmla="*/ 3113 h 11724"/>
                <a:gd name="connsiteX15" fmla="*/ 10351 w 10374"/>
                <a:gd name="connsiteY15" fmla="*/ 153 h 11724"/>
                <a:gd name="connsiteX16" fmla="*/ 10359 w 10374"/>
                <a:gd name="connsiteY16" fmla="*/ 28 h 11724"/>
                <a:gd name="connsiteX0" fmla="*/ 10260 w 10275"/>
                <a:gd name="connsiteY0" fmla="*/ 28 h 11595"/>
                <a:gd name="connsiteX1" fmla="*/ 10178 w 10275"/>
                <a:gd name="connsiteY1" fmla="*/ 28 h 11595"/>
                <a:gd name="connsiteX2" fmla="*/ 7956 w 10275"/>
                <a:gd name="connsiteY2" fmla="*/ 3001 h 11595"/>
                <a:gd name="connsiteX3" fmla="*/ 6230 w 10275"/>
                <a:gd name="connsiteY3" fmla="*/ 5936 h 11595"/>
                <a:gd name="connsiteX4" fmla="*/ 3894 w 10275"/>
                <a:gd name="connsiteY4" fmla="*/ 7640 h 11595"/>
                <a:gd name="connsiteX5" fmla="*/ 1945 w 10275"/>
                <a:gd name="connsiteY5" fmla="*/ 8349 h 11595"/>
                <a:gd name="connsiteX6" fmla="*/ 1928 w 10275"/>
                <a:gd name="connsiteY6" fmla="*/ 8349 h 11595"/>
                <a:gd name="connsiteX7" fmla="*/ 90 w 10275"/>
                <a:gd name="connsiteY7" fmla="*/ 11304 h 11595"/>
                <a:gd name="connsiteX8" fmla="*/ 174 w 10275"/>
                <a:gd name="connsiteY8" fmla="*/ 11408 h 11595"/>
                <a:gd name="connsiteX9" fmla="*/ 1986 w 10275"/>
                <a:gd name="connsiteY9" fmla="*/ 8511 h 11595"/>
                <a:gd name="connsiteX10" fmla="*/ 3927 w 10275"/>
                <a:gd name="connsiteY10" fmla="*/ 7814 h 11595"/>
                <a:gd name="connsiteX11" fmla="*/ 3943 w 10275"/>
                <a:gd name="connsiteY11" fmla="*/ 7802 h 11595"/>
                <a:gd name="connsiteX12" fmla="*/ 6288 w 10275"/>
                <a:gd name="connsiteY12" fmla="*/ 6086 h 11595"/>
                <a:gd name="connsiteX13" fmla="*/ 6305 w 10275"/>
                <a:gd name="connsiteY13" fmla="*/ 6073 h 11595"/>
                <a:gd name="connsiteX14" fmla="*/ 8047 w 10275"/>
                <a:gd name="connsiteY14" fmla="*/ 3113 h 11595"/>
                <a:gd name="connsiteX15" fmla="*/ 10252 w 10275"/>
                <a:gd name="connsiteY15" fmla="*/ 153 h 11595"/>
                <a:gd name="connsiteX16" fmla="*/ 10260 w 10275"/>
                <a:gd name="connsiteY16" fmla="*/ 28 h 11595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  <a:gd name="connsiteX0" fmla="*/ 10178 w 10193"/>
                <a:gd name="connsiteY0" fmla="*/ 28 h 11408"/>
                <a:gd name="connsiteX1" fmla="*/ 10096 w 10193"/>
                <a:gd name="connsiteY1" fmla="*/ 28 h 11408"/>
                <a:gd name="connsiteX2" fmla="*/ 7874 w 10193"/>
                <a:gd name="connsiteY2" fmla="*/ 3001 h 11408"/>
                <a:gd name="connsiteX3" fmla="*/ 6148 w 10193"/>
                <a:gd name="connsiteY3" fmla="*/ 5936 h 11408"/>
                <a:gd name="connsiteX4" fmla="*/ 3812 w 10193"/>
                <a:gd name="connsiteY4" fmla="*/ 7640 h 11408"/>
                <a:gd name="connsiteX5" fmla="*/ 1863 w 10193"/>
                <a:gd name="connsiteY5" fmla="*/ 8349 h 11408"/>
                <a:gd name="connsiteX6" fmla="*/ 1846 w 10193"/>
                <a:gd name="connsiteY6" fmla="*/ 8349 h 11408"/>
                <a:gd name="connsiteX7" fmla="*/ 8 w 10193"/>
                <a:gd name="connsiteY7" fmla="*/ 11304 h 11408"/>
                <a:gd name="connsiteX8" fmla="*/ 92 w 10193"/>
                <a:gd name="connsiteY8" fmla="*/ 11408 h 11408"/>
                <a:gd name="connsiteX9" fmla="*/ 1904 w 10193"/>
                <a:gd name="connsiteY9" fmla="*/ 8511 h 11408"/>
                <a:gd name="connsiteX10" fmla="*/ 3845 w 10193"/>
                <a:gd name="connsiteY10" fmla="*/ 7814 h 11408"/>
                <a:gd name="connsiteX11" fmla="*/ 3861 w 10193"/>
                <a:gd name="connsiteY11" fmla="*/ 7802 h 11408"/>
                <a:gd name="connsiteX12" fmla="*/ 6206 w 10193"/>
                <a:gd name="connsiteY12" fmla="*/ 6086 h 11408"/>
                <a:gd name="connsiteX13" fmla="*/ 6223 w 10193"/>
                <a:gd name="connsiteY13" fmla="*/ 6073 h 11408"/>
                <a:gd name="connsiteX14" fmla="*/ 7965 w 10193"/>
                <a:gd name="connsiteY14" fmla="*/ 3113 h 11408"/>
                <a:gd name="connsiteX15" fmla="*/ 10170 w 10193"/>
                <a:gd name="connsiteY15" fmla="*/ 153 h 11408"/>
                <a:gd name="connsiteX16" fmla="*/ 10178 w 10193"/>
                <a:gd name="connsiteY16" fmla="*/ 28 h 1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93" h="11408">
                  <a:moveTo>
                    <a:pt x="10178" y="28"/>
                  </a:moveTo>
                  <a:cubicBezTo>
                    <a:pt x="10153" y="-9"/>
                    <a:pt x="10120" y="-9"/>
                    <a:pt x="10096" y="28"/>
                  </a:cubicBezTo>
                  <a:lnTo>
                    <a:pt x="7874" y="3001"/>
                  </a:lnTo>
                  <a:lnTo>
                    <a:pt x="6148" y="5936"/>
                  </a:lnTo>
                  <a:lnTo>
                    <a:pt x="3812" y="7640"/>
                  </a:lnTo>
                  <a:lnTo>
                    <a:pt x="1863" y="8349"/>
                  </a:lnTo>
                  <a:cubicBezTo>
                    <a:pt x="1857" y="8349"/>
                    <a:pt x="2222" y="8226"/>
                    <a:pt x="1846" y="8349"/>
                  </a:cubicBezTo>
                  <a:cubicBezTo>
                    <a:pt x="1371" y="9106"/>
                    <a:pt x="344" y="10777"/>
                    <a:pt x="8" y="11304"/>
                  </a:cubicBezTo>
                  <a:cubicBezTo>
                    <a:pt x="-18" y="11330"/>
                    <a:pt x="31" y="11323"/>
                    <a:pt x="92" y="11408"/>
                  </a:cubicBezTo>
                  <a:cubicBezTo>
                    <a:pt x="408" y="10943"/>
                    <a:pt x="1390" y="9343"/>
                    <a:pt x="1904" y="8511"/>
                  </a:cubicBezTo>
                  <a:lnTo>
                    <a:pt x="3845" y="7814"/>
                  </a:lnTo>
                  <a:cubicBezTo>
                    <a:pt x="3853" y="7814"/>
                    <a:pt x="3853" y="7814"/>
                    <a:pt x="3861" y="7802"/>
                  </a:cubicBezTo>
                  <a:lnTo>
                    <a:pt x="6206" y="6086"/>
                  </a:lnTo>
                  <a:cubicBezTo>
                    <a:pt x="6215" y="6086"/>
                    <a:pt x="6223" y="6073"/>
                    <a:pt x="6223" y="6073"/>
                  </a:cubicBezTo>
                  <a:lnTo>
                    <a:pt x="7965" y="3113"/>
                  </a:lnTo>
                  <a:lnTo>
                    <a:pt x="10170" y="153"/>
                  </a:lnTo>
                  <a:cubicBezTo>
                    <a:pt x="10195" y="128"/>
                    <a:pt x="10203" y="66"/>
                    <a:pt x="10178" y="28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Oval 864"/>
            <p:cNvSpPr>
              <a:spLocks noChangeArrowheads="1"/>
            </p:cNvSpPr>
            <p:nvPr/>
          </p:nvSpPr>
          <p:spPr bwMode="auto">
            <a:xfrm>
              <a:off x="6765925" y="2817813"/>
              <a:ext cx="33496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Oval 865"/>
            <p:cNvSpPr>
              <a:spLocks noChangeArrowheads="1"/>
            </p:cNvSpPr>
            <p:nvPr/>
          </p:nvSpPr>
          <p:spPr bwMode="auto">
            <a:xfrm>
              <a:off x="6845300" y="2897188"/>
              <a:ext cx="171450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Oval 866"/>
            <p:cNvSpPr>
              <a:spLocks noChangeArrowheads="1"/>
            </p:cNvSpPr>
            <p:nvPr/>
          </p:nvSpPr>
          <p:spPr bwMode="auto">
            <a:xfrm>
              <a:off x="8147050" y="2505075"/>
              <a:ext cx="33496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Oval 867"/>
            <p:cNvSpPr>
              <a:spLocks noChangeArrowheads="1"/>
            </p:cNvSpPr>
            <p:nvPr/>
          </p:nvSpPr>
          <p:spPr bwMode="auto">
            <a:xfrm>
              <a:off x="8226425" y="2584450"/>
              <a:ext cx="17621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Oval 868"/>
            <p:cNvSpPr>
              <a:spLocks noChangeArrowheads="1"/>
            </p:cNvSpPr>
            <p:nvPr/>
          </p:nvSpPr>
          <p:spPr bwMode="auto">
            <a:xfrm>
              <a:off x="9732963" y="1736725"/>
              <a:ext cx="328613" cy="330200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Oval 869"/>
            <p:cNvSpPr>
              <a:spLocks noChangeArrowheads="1"/>
            </p:cNvSpPr>
            <p:nvPr/>
          </p:nvSpPr>
          <p:spPr bwMode="auto">
            <a:xfrm>
              <a:off x="9812338" y="1817688"/>
              <a:ext cx="169863" cy="16986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Oval 870"/>
            <p:cNvSpPr>
              <a:spLocks noChangeArrowheads="1"/>
            </p:cNvSpPr>
            <p:nvPr/>
          </p:nvSpPr>
          <p:spPr bwMode="auto">
            <a:xfrm>
              <a:off x="10948988" y="384175"/>
              <a:ext cx="328613" cy="334963"/>
            </a:xfrm>
            <a:prstGeom prst="ellipse">
              <a:avLst/>
            </a:pr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Oval 871"/>
            <p:cNvSpPr>
              <a:spLocks noChangeArrowheads="1"/>
            </p:cNvSpPr>
            <p:nvPr/>
          </p:nvSpPr>
          <p:spPr bwMode="auto">
            <a:xfrm>
              <a:off x="11028363" y="463550"/>
              <a:ext cx="169863" cy="176213"/>
            </a:xfrm>
            <a:prstGeom prst="ellipse">
              <a:avLst/>
            </a:pr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872"/>
            <p:cNvSpPr>
              <a:spLocks/>
            </p:cNvSpPr>
            <p:nvPr/>
          </p:nvSpPr>
          <p:spPr bwMode="auto">
            <a:xfrm>
              <a:off x="12295188" y="-854075"/>
              <a:ext cx="363538" cy="374650"/>
            </a:xfrm>
            <a:custGeom>
              <a:avLst/>
              <a:gdLst>
                <a:gd name="T0" fmla="*/ 55 w 64"/>
                <a:gd name="T1" fmla="*/ 66 h 66"/>
                <a:gd name="T2" fmla="*/ 49 w 64"/>
                <a:gd name="T3" fmla="*/ 59 h 66"/>
                <a:gd name="T4" fmla="*/ 50 w 64"/>
                <a:gd name="T5" fmla="*/ 15 h 66"/>
                <a:gd name="T6" fmla="*/ 7 w 64"/>
                <a:gd name="T7" fmla="*/ 14 h 66"/>
                <a:gd name="T8" fmla="*/ 0 w 64"/>
                <a:gd name="T9" fmla="*/ 7 h 66"/>
                <a:gd name="T10" fmla="*/ 7 w 64"/>
                <a:gd name="T11" fmla="*/ 0 h 66"/>
                <a:gd name="T12" fmla="*/ 57 w 64"/>
                <a:gd name="T13" fmla="*/ 1 h 66"/>
                <a:gd name="T14" fmla="*/ 64 w 64"/>
                <a:gd name="T15" fmla="*/ 9 h 66"/>
                <a:gd name="T16" fmla="*/ 63 w 64"/>
                <a:gd name="T17" fmla="*/ 59 h 66"/>
                <a:gd name="T18" fmla="*/ 55 w 64"/>
                <a:gd name="T1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6">
                  <a:moveTo>
                    <a:pt x="55" y="66"/>
                  </a:moveTo>
                  <a:cubicBezTo>
                    <a:pt x="51" y="66"/>
                    <a:pt x="48" y="62"/>
                    <a:pt x="49" y="59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1"/>
                    <a:pt x="64" y="5"/>
                    <a:pt x="64" y="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63"/>
                    <a:pt x="59" y="66"/>
                    <a:pt x="55" y="66"/>
                  </a:cubicBezTo>
                  <a:close/>
                </a:path>
              </a:pathLst>
            </a:custGeom>
            <a:solidFill>
              <a:srgbClr val="2E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873"/>
            <p:cNvSpPr>
              <a:spLocks noEditPoints="1"/>
            </p:cNvSpPr>
            <p:nvPr/>
          </p:nvSpPr>
          <p:spPr bwMode="auto">
            <a:xfrm>
              <a:off x="12114213" y="128588"/>
              <a:ext cx="1198563" cy="414338"/>
            </a:xfrm>
            <a:custGeom>
              <a:avLst/>
              <a:gdLst>
                <a:gd name="T0" fmla="*/ 106 w 211"/>
                <a:gd name="T1" fmla="*/ 73 h 73"/>
                <a:gd name="T2" fmla="*/ 81 w 211"/>
                <a:gd name="T3" fmla="*/ 66 h 73"/>
                <a:gd name="T4" fmla="*/ 106 w 211"/>
                <a:gd name="T5" fmla="*/ 61 h 73"/>
                <a:gd name="T6" fmla="*/ 106 w 211"/>
                <a:gd name="T7" fmla="*/ 73 h 73"/>
                <a:gd name="T8" fmla="*/ 118 w 211"/>
                <a:gd name="T9" fmla="*/ 67 h 73"/>
                <a:gd name="T10" fmla="*/ 142 w 211"/>
                <a:gd name="T11" fmla="*/ 59 h 73"/>
                <a:gd name="T12" fmla="*/ 143 w 211"/>
                <a:gd name="T13" fmla="*/ 71 h 73"/>
                <a:gd name="T14" fmla="*/ 124 w 211"/>
                <a:gd name="T15" fmla="*/ 73 h 73"/>
                <a:gd name="T16" fmla="*/ 68 w 211"/>
                <a:gd name="T17" fmla="*/ 71 h 73"/>
                <a:gd name="T18" fmla="*/ 45 w 211"/>
                <a:gd name="T19" fmla="*/ 60 h 73"/>
                <a:gd name="T20" fmla="*/ 69 w 211"/>
                <a:gd name="T21" fmla="*/ 59 h 73"/>
                <a:gd name="T22" fmla="*/ 69 w 211"/>
                <a:gd name="T23" fmla="*/ 71 h 73"/>
                <a:gd name="T24" fmla="*/ 155 w 211"/>
                <a:gd name="T25" fmla="*/ 63 h 73"/>
                <a:gd name="T26" fmla="*/ 176 w 211"/>
                <a:gd name="T27" fmla="*/ 51 h 73"/>
                <a:gd name="T28" fmla="*/ 180 w 211"/>
                <a:gd name="T29" fmla="*/ 62 h 73"/>
                <a:gd name="T30" fmla="*/ 161 w 211"/>
                <a:gd name="T31" fmla="*/ 68 h 73"/>
                <a:gd name="T32" fmla="*/ 31 w 211"/>
                <a:gd name="T33" fmla="*/ 62 h 73"/>
                <a:gd name="T34" fmla="*/ 11 w 211"/>
                <a:gd name="T35" fmla="*/ 45 h 73"/>
                <a:gd name="T36" fmla="*/ 35 w 211"/>
                <a:gd name="T37" fmla="*/ 51 h 73"/>
                <a:gd name="T38" fmla="*/ 33 w 211"/>
                <a:gd name="T39" fmla="*/ 63 h 73"/>
                <a:gd name="T40" fmla="*/ 190 w 211"/>
                <a:gd name="T41" fmla="*/ 52 h 73"/>
                <a:gd name="T42" fmla="*/ 199 w 211"/>
                <a:gd name="T43" fmla="*/ 34 h 73"/>
                <a:gd name="T44" fmla="*/ 205 w 211"/>
                <a:gd name="T45" fmla="*/ 28 h 73"/>
                <a:gd name="T46" fmla="*/ 211 w 211"/>
                <a:gd name="T47" fmla="*/ 34 h 73"/>
                <a:gd name="T48" fmla="*/ 195 w 211"/>
                <a:gd name="T49" fmla="*/ 54 h 73"/>
                <a:gd name="T50" fmla="*/ 0 w 211"/>
                <a:gd name="T51" fmla="*/ 34 h 73"/>
                <a:gd name="T52" fmla="*/ 13 w 211"/>
                <a:gd name="T53" fmla="*/ 15 h 73"/>
                <a:gd name="T54" fmla="*/ 19 w 211"/>
                <a:gd name="T55" fmla="*/ 24 h 73"/>
                <a:gd name="T56" fmla="*/ 6 w 211"/>
                <a:gd name="T57" fmla="*/ 40 h 73"/>
                <a:gd name="T58" fmla="*/ 27 w 211"/>
                <a:gd name="T59" fmla="*/ 13 h 73"/>
                <a:gd name="T60" fmla="*/ 49 w 211"/>
                <a:gd name="T61" fmla="*/ 1 h 73"/>
                <a:gd name="T62" fmla="*/ 52 w 211"/>
                <a:gd name="T63" fmla="*/ 12 h 73"/>
                <a:gd name="T64" fmla="*/ 33 w 211"/>
                <a:gd name="T6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73">
                  <a:moveTo>
                    <a:pt x="106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99" y="73"/>
                    <a:pt x="93" y="73"/>
                    <a:pt x="87" y="72"/>
                  </a:cubicBezTo>
                  <a:cubicBezTo>
                    <a:pt x="83" y="72"/>
                    <a:pt x="81" y="69"/>
                    <a:pt x="81" y="66"/>
                  </a:cubicBezTo>
                  <a:cubicBezTo>
                    <a:pt x="81" y="63"/>
                    <a:pt x="84" y="60"/>
                    <a:pt x="87" y="61"/>
                  </a:cubicBezTo>
                  <a:cubicBezTo>
                    <a:pt x="93" y="61"/>
                    <a:pt x="99" y="61"/>
                    <a:pt x="106" y="61"/>
                  </a:cubicBezTo>
                  <a:cubicBezTo>
                    <a:pt x="109" y="61"/>
                    <a:pt x="111" y="64"/>
                    <a:pt x="111" y="67"/>
                  </a:cubicBezTo>
                  <a:cubicBezTo>
                    <a:pt x="111" y="70"/>
                    <a:pt x="109" y="73"/>
                    <a:pt x="106" y="73"/>
                  </a:cubicBezTo>
                  <a:close/>
                  <a:moveTo>
                    <a:pt x="124" y="73"/>
                  </a:moveTo>
                  <a:cubicBezTo>
                    <a:pt x="121" y="73"/>
                    <a:pt x="118" y="70"/>
                    <a:pt x="118" y="67"/>
                  </a:cubicBezTo>
                  <a:cubicBezTo>
                    <a:pt x="118" y="64"/>
                    <a:pt x="120" y="61"/>
                    <a:pt x="124" y="61"/>
                  </a:cubicBezTo>
                  <a:cubicBezTo>
                    <a:pt x="130" y="60"/>
                    <a:pt x="136" y="60"/>
                    <a:pt x="142" y="59"/>
                  </a:cubicBezTo>
                  <a:cubicBezTo>
                    <a:pt x="145" y="59"/>
                    <a:pt x="148" y="61"/>
                    <a:pt x="148" y="64"/>
                  </a:cubicBezTo>
                  <a:cubicBezTo>
                    <a:pt x="149" y="67"/>
                    <a:pt x="146" y="70"/>
                    <a:pt x="143" y="71"/>
                  </a:cubicBezTo>
                  <a:cubicBezTo>
                    <a:pt x="137" y="71"/>
                    <a:pt x="131" y="72"/>
                    <a:pt x="124" y="72"/>
                  </a:cubicBezTo>
                  <a:cubicBezTo>
                    <a:pt x="124" y="72"/>
                    <a:pt x="124" y="73"/>
                    <a:pt x="124" y="73"/>
                  </a:cubicBezTo>
                  <a:close/>
                  <a:moveTo>
                    <a:pt x="69" y="71"/>
                  </a:moveTo>
                  <a:cubicBezTo>
                    <a:pt x="68" y="71"/>
                    <a:pt x="68" y="71"/>
                    <a:pt x="68" y="71"/>
                  </a:cubicBezTo>
                  <a:cubicBezTo>
                    <a:pt x="61" y="70"/>
                    <a:pt x="55" y="69"/>
                    <a:pt x="49" y="67"/>
                  </a:cubicBezTo>
                  <a:cubicBezTo>
                    <a:pt x="46" y="67"/>
                    <a:pt x="44" y="64"/>
                    <a:pt x="45" y="60"/>
                  </a:cubicBezTo>
                  <a:cubicBezTo>
                    <a:pt x="45" y="57"/>
                    <a:pt x="49" y="55"/>
                    <a:pt x="52" y="56"/>
                  </a:cubicBezTo>
                  <a:cubicBezTo>
                    <a:pt x="57" y="57"/>
                    <a:pt x="63" y="58"/>
                    <a:pt x="69" y="59"/>
                  </a:cubicBezTo>
                  <a:cubicBezTo>
                    <a:pt x="73" y="59"/>
                    <a:pt x="75" y="62"/>
                    <a:pt x="75" y="66"/>
                  </a:cubicBezTo>
                  <a:cubicBezTo>
                    <a:pt x="74" y="69"/>
                    <a:pt x="72" y="71"/>
                    <a:pt x="69" y="71"/>
                  </a:cubicBezTo>
                  <a:close/>
                  <a:moveTo>
                    <a:pt x="161" y="68"/>
                  </a:moveTo>
                  <a:cubicBezTo>
                    <a:pt x="158" y="68"/>
                    <a:pt x="155" y="66"/>
                    <a:pt x="155" y="63"/>
                  </a:cubicBezTo>
                  <a:cubicBezTo>
                    <a:pt x="154" y="60"/>
                    <a:pt x="156" y="57"/>
                    <a:pt x="159" y="56"/>
                  </a:cubicBezTo>
                  <a:cubicBezTo>
                    <a:pt x="166" y="54"/>
                    <a:pt x="171" y="53"/>
                    <a:pt x="176" y="51"/>
                  </a:cubicBezTo>
                  <a:cubicBezTo>
                    <a:pt x="179" y="50"/>
                    <a:pt x="183" y="52"/>
                    <a:pt x="184" y="55"/>
                  </a:cubicBezTo>
                  <a:cubicBezTo>
                    <a:pt x="185" y="58"/>
                    <a:pt x="183" y="61"/>
                    <a:pt x="180" y="62"/>
                  </a:cubicBezTo>
                  <a:cubicBezTo>
                    <a:pt x="175" y="64"/>
                    <a:pt x="169" y="66"/>
                    <a:pt x="162" y="67"/>
                  </a:cubicBezTo>
                  <a:cubicBezTo>
                    <a:pt x="161" y="67"/>
                    <a:pt x="161" y="68"/>
                    <a:pt x="161" y="68"/>
                  </a:cubicBezTo>
                  <a:close/>
                  <a:moveTo>
                    <a:pt x="33" y="63"/>
                  </a:moveTo>
                  <a:cubicBezTo>
                    <a:pt x="32" y="63"/>
                    <a:pt x="31" y="62"/>
                    <a:pt x="31" y="62"/>
                  </a:cubicBezTo>
                  <a:cubicBezTo>
                    <a:pt x="24" y="60"/>
                    <a:pt x="18" y="57"/>
                    <a:pt x="13" y="53"/>
                  </a:cubicBezTo>
                  <a:cubicBezTo>
                    <a:pt x="10" y="52"/>
                    <a:pt x="9" y="48"/>
                    <a:pt x="11" y="45"/>
                  </a:cubicBezTo>
                  <a:cubicBezTo>
                    <a:pt x="13" y="43"/>
                    <a:pt x="17" y="42"/>
                    <a:pt x="19" y="44"/>
                  </a:cubicBezTo>
                  <a:cubicBezTo>
                    <a:pt x="23" y="46"/>
                    <a:pt x="29" y="49"/>
                    <a:pt x="35" y="51"/>
                  </a:cubicBezTo>
                  <a:cubicBezTo>
                    <a:pt x="38" y="52"/>
                    <a:pt x="39" y="56"/>
                    <a:pt x="38" y="59"/>
                  </a:cubicBezTo>
                  <a:cubicBezTo>
                    <a:pt x="37" y="61"/>
                    <a:pt x="35" y="63"/>
                    <a:pt x="33" y="63"/>
                  </a:cubicBezTo>
                  <a:close/>
                  <a:moveTo>
                    <a:pt x="195" y="54"/>
                  </a:moveTo>
                  <a:cubicBezTo>
                    <a:pt x="193" y="54"/>
                    <a:pt x="191" y="54"/>
                    <a:pt x="190" y="52"/>
                  </a:cubicBezTo>
                  <a:cubicBezTo>
                    <a:pt x="188" y="49"/>
                    <a:pt x="189" y="45"/>
                    <a:pt x="192" y="44"/>
                  </a:cubicBezTo>
                  <a:cubicBezTo>
                    <a:pt x="196" y="40"/>
                    <a:pt x="199" y="37"/>
                    <a:pt x="199" y="34"/>
                  </a:cubicBezTo>
                  <a:cubicBezTo>
                    <a:pt x="199" y="31"/>
                    <a:pt x="202" y="28"/>
                    <a:pt x="205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8" y="28"/>
                    <a:pt x="211" y="30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9"/>
                    <a:pt x="209" y="46"/>
                    <a:pt x="198" y="53"/>
                  </a:cubicBezTo>
                  <a:cubicBezTo>
                    <a:pt x="197" y="54"/>
                    <a:pt x="196" y="54"/>
                    <a:pt x="195" y="54"/>
                  </a:cubicBezTo>
                  <a:close/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9"/>
                    <a:pt x="2" y="22"/>
                    <a:pt x="13" y="15"/>
                  </a:cubicBezTo>
                  <a:cubicBezTo>
                    <a:pt x="15" y="13"/>
                    <a:pt x="19" y="13"/>
                    <a:pt x="21" y="16"/>
                  </a:cubicBezTo>
                  <a:cubicBezTo>
                    <a:pt x="23" y="19"/>
                    <a:pt x="22" y="22"/>
                    <a:pt x="19" y="24"/>
                  </a:cubicBezTo>
                  <a:cubicBezTo>
                    <a:pt x="17" y="26"/>
                    <a:pt x="12" y="30"/>
                    <a:pt x="12" y="34"/>
                  </a:cubicBezTo>
                  <a:cubicBezTo>
                    <a:pt x="12" y="37"/>
                    <a:pt x="9" y="40"/>
                    <a:pt x="6" y="40"/>
                  </a:cubicBezTo>
                  <a:close/>
                  <a:moveTo>
                    <a:pt x="33" y="17"/>
                  </a:moveTo>
                  <a:cubicBezTo>
                    <a:pt x="30" y="17"/>
                    <a:pt x="28" y="16"/>
                    <a:pt x="27" y="13"/>
                  </a:cubicBezTo>
                  <a:cubicBezTo>
                    <a:pt x="26" y="10"/>
                    <a:pt x="27" y="7"/>
                    <a:pt x="31" y="6"/>
                  </a:cubicBezTo>
                  <a:cubicBezTo>
                    <a:pt x="36" y="4"/>
                    <a:pt x="42" y="2"/>
                    <a:pt x="49" y="1"/>
                  </a:cubicBezTo>
                  <a:cubicBezTo>
                    <a:pt x="52" y="0"/>
                    <a:pt x="55" y="2"/>
                    <a:pt x="56" y="5"/>
                  </a:cubicBezTo>
                  <a:cubicBezTo>
                    <a:pt x="57" y="8"/>
                    <a:pt x="55" y="11"/>
                    <a:pt x="52" y="12"/>
                  </a:cubicBezTo>
                  <a:cubicBezTo>
                    <a:pt x="45" y="13"/>
                    <a:pt x="40" y="15"/>
                    <a:pt x="35" y="17"/>
                  </a:cubicBezTo>
                  <a:cubicBezTo>
                    <a:pt x="34" y="17"/>
                    <a:pt x="33" y="17"/>
                    <a:pt x="33" y="1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874"/>
            <p:cNvSpPr>
              <a:spLocks/>
            </p:cNvSpPr>
            <p:nvPr/>
          </p:nvSpPr>
          <p:spPr bwMode="auto">
            <a:xfrm>
              <a:off x="12125325" y="4127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875"/>
            <p:cNvSpPr>
              <a:spLocks/>
            </p:cNvSpPr>
            <p:nvPr/>
          </p:nvSpPr>
          <p:spPr bwMode="auto">
            <a:xfrm>
              <a:off x="12125325" y="6635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876"/>
            <p:cNvSpPr>
              <a:spLocks/>
            </p:cNvSpPr>
            <p:nvPr/>
          </p:nvSpPr>
          <p:spPr bwMode="auto">
            <a:xfrm>
              <a:off x="12125325" y="9128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877"/>
            <p:cNvSpPr>
              <a:spLocks/>
            </p:cNvSpPr>
            <p:nvPr/>
          </p:nvSpPr>
          <p:spPr bwMode="auto">
            <a:xfrm>
              <a:off x="12125325" y="1163638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878"/>
            <p:cNvSpPr>
              <a:spLocks/>
            </p:cNvSpPr>
            <p:nvPr/>
          </p:nvSpPr>
          <p:spPr bwMode="auto">
            <a:xfrm>
              <a:off x="12125325" y="1390650"/>
              <a:ext cx="61913" cy="169863"/>
            </a:xfrm>
            <a:custGeom>
              <a:avLst/>
              <a:gdLst>
                <a:gd name="T0" fmla="*/ 5 w 11"/>
                <a:gd name="T1" fmla="*/ 30 h 30"/>
                <a:gd name="T2" fmla="*/ 0 w 11"/>
                <a:gd name="T3" fmla="*/ 26 h 30"/>
                <a:gd name="T4" fmla="*/ 0 w 11"/>
                <a:gd name="T5" fmla="*/ 19 h 30"/>
                <a:gd name="T6" fmla="*/ 1 w 11"/>
                <a:gd name="T7" fmla="*/ 15 h 30"/>
                <a:gd name="T8" fmla="*/ 0 w 11"/>
                <a:gd name="T9" fmla="*/ 11 h 30"/>
                <a:gd name="T10" fmla="*/ 0 w 11"/>
                <a:gd name="T11" fmla="*/ 4 h 30"/>
                <a:gd name="T12" fmla="*/ 5 w 11"/>
                <a:gd name="T13" fmla="*/ 0 h 30"/>
                <a:gd name="T14" fmla="*/ 10 w 11"/>
                <a:gd name="T15" fmla="*/ 4 h 30"/>
                <a:gd name="T16" fmla="*/ 10 w 11"/>
                <a:gd name="T17" fmla="*/ 11 h 30"/>
                <a:gd name="T18" fmla="*/ 10 w 11"/>
                <a:gd name="T19" fmla="*/ 13 h 30"/>
                <a:gd name="T20" fmla="*/ 10 w 11"/>
                <a:gd name="T21" fmla="*/ 17 h 30"/>
                <a:gd name="T22" fmla="*/ 10 w 11"/>
                <a:gd name="T23" fmla="*/ 19 h 30"/>
                <a:gd name="T24" fmla="*/ 10 w 11"/>
                <a:gd name="T25" fmla="*/ 26 h 30"/>
                <a:gd name="T26" fmla="*/ 5 w 11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1" y="15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6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879"/>
            <p:cNvSpPr>
              <a:spLocks/>
            </p:cNvSpPr>
            <p:nvPr/>
          </p:nvSpPr>
          <p:spPr bwMode="auto">
            <a:xfrm>
              <a:off x="12125325" y="1635125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880"/>
            <p:cNvSpPr>
              <a:spLocks/>
            </p:cNvSpPr>
            <p:nvPr/>
          </p:nvSpPr>
          <p:spPr bwMode="auto">
            <a:xfrm>
              <a:off x="12125325" y="18859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881"/>
            <p:cNvSpPr>
              <a:spLocks/>
            </p:cNvSpPr>
            <p:nvPr/>
          </p:nvSpPr>
          <p:spPr bwMode="auto">
            <a:xfrm>
              <a:off x="12125325" y="213042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882"/>
            <p:cNvSpPr>
              <a:spLocks/>
            </p:cNvSpPr>
            <p:nvPr/>
          </p:nvSpPr>
          <p:spPr bwMode="auto">
            <a:xfrm>
              <a:off x="12125325" y="237966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883"/>
            <p:cNvSpPr>
              <a:spLocks/>
            </p:cNvSpPr>
            <p:nvPr/>
          </p:nvSpPr>
          <p:spPr bwMode="auto">
            <a:xfrm>
              <a:off x="12125325" y="2630488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884"/>
            <p:cNvSpPr>
              <a:spLocks/>
            </p:cNvSpPr>
            <p:nvPr/>
          </p:nvSpPr>
          <p:spPr bwMode="auto">
            <a:xfrm>
              <a:off x="12125325" y="28797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885"/>
            <p:cNvSpPr>
              <a:spLocks/>
            </p:cNvSpPr>
            <p:nvPr/>
          </p:nvSpPr>
          <p:spPr bwMode="auto">
            <a:xfrm>
              <a:off x="12125325" y="3130550"/>
              <a:ext cx="68263" cy="152400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886"/>
            <p:cNvSpPr>
              <a:spLocks/>
            </p:cNvSpPr>
            <p:nvPr/>
          </p:nvSpPr>
          <p:spPr bwMode="auto">
            <a:xfrm>
              <a:off x="12125325" y="3379788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3 h 27"/>
                <a:gd name="T4" fmla="*/ 0 w 12"/>
                <a:gd name="T5" fmla="*/ 20 h 27"/>
                <a:gd name="T6" fmla="*/ 2 w 12"/>
                <a:gd name="T7" fmla="*/ 14 h 27"/>
                <a:gd name="T8" fmla="*/ 0 w 12"/>
                <a:gd name="T9" fmla="*/ 7 h 27"/>
                <a:gd name="T10" fmla="*/ 0 w 12"/>
                <a:gd name="T11" fmla="*/ 5 h 27"/>
                <a:gd name="T12" fmla="*/ 5 w 12"/>
                <a:gd name="T13" fmla="*/ 0 h 27"/>
                <a:gd name="T14" fmla="*/ 10 w 12"/>
                <a:gd name="T15" fmla="*/ 5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3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887"/>
            <p:cNvSpPr>
              <a:spLocks/>
            </p:cNvSpPr>
            <p:nvPr/>
          </p:nvSpPr>
          <p:spPr bwMode="auto">
            <a:xfrm>
              <a:off x="12125325" y="3630613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888"/>
            <p:cNvSpPr>
              <a:spLocks/>
            </p:cNvSpPr>
            <p:nvPr/>
          </p:nvSpPr>
          <p:spPr bwMode="auto">
            <a:xfrm>
              <a:off x="12125325" y="3879850"/>
              <a:ext cx="68263" cy="153988"/>
            </a:xfrm>
            <a:custGeom>
              <a:avLst/>
              <a:gdLst>
                <a:gd name="T0" fmla="*/ 5 w 12"/>
                <a:gd name="T1" fmla="*/ 27 h 27"/>
                <a:gd name="T2" fmla="*/ 0 w 12"/>
                <a:gd name="T3" fmla="*/ 22 h 27"/>
                <a:gd name="T4" fmla="*/ 0 w 12"/>
                <a:gd name="T5" fmla="*/ 20 h 27"/>
                <a:gd name="T6" fmla="*/ 2 w 12"/>
                <a:gd name="T7" fmla="*/ 13 h 27"/>
                <a:gd name="T8" fmla="*/ 0 w 12"/>
                <a:gd name="T9" fmla="*/ 7 h 27"/>
                <a:gd name="T10" fmla="*/ 0 w 12"/>
                <a:gd name="T11" fmla="*/ 4 h 27"/>
                <a:gd name="T12" fmla="*/ 5 w 12"/>
                <a:gd name="T13" fmla="*/ 0 h 27"/>
                <a:gd name="T14" fmla="*/ 10 w 12"/>
                <a:gd name="T15" fmla="*/ 4 h 27"/>
                <a:gd name="T16" fmla="*/ 10 w 12"/>
                <a:gd name="T17" fmla="*/ 7 h 27"/>
                <a:gd name="T18" fmla="*/ 11 w 12"/>
                <a:gd name="T19" fmla="*/ 11 h 27"/>
                <a:gd name="T20" fmla="*/ 11 w 12"/>
                <a:gd name="T21" fmla="*/ 16 h 27"/>
                <a:gd name="T22" fmla="*/ 10 w 12"/>
                <a:gd name="T23" fmla="*/ 20 h 27"/>
                <a:gd name="T24" fmla="*/ 10 w 12"/>
                <a:gd name="T25" fmla="*/ 22 h 27"/>
                <a:gd name="T26" fmla="*/ 5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5" y="27"/>
                  </a:moveTo>
                  <a:cubicBezTo>
                    <a:pt x="3" y="27"/>
                    <a:pt x="0" y="25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1" y="11"/>
                  </a:cubicBezTo>
                  <a:cubicBezTo>
                    <a:pt x="12" y="12"/>
                    <a:pt x="12" y="14"/>
                    <a:pt x="11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889"/>
            <p:cNvSpPr>
              <a:spLocks/>
            </p:cNvSpPr>
            <p:nvPr/>
          </p:nvSpPr>
          <p:spPr bwMode="auto">
            <a:xfrm>
              <a:off x="12125325" y="4124325"/>
              <a:ext cx="68263" cy="160338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8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8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890"/>
            <p:cNvSpPr>
              <a:spLocks/>
            </p:cNvSpPr>
            <p:nvPr/>
          </p:nvSpPr>
          <p:spPr bwMode="auto">
            <a:xfrm>
              <a:off x="12125325" y="4375150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2 h 28"/>
                <a:gd name="T20" fmla="*/ 11 w 12"/>
                <a:gd name="T21" fmla="*/ 17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2" y="13"/>
                    <a:pt x="12" y="15"/>
                    <a:pt x="11" y="17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891"/>
            <p:cNvSpPr>
              <a:spLocks/>
            </p:cNvSpPr>
            <p:nvPr/>
          </p:nvSpPr>
          <p:spPr bwMode="auto">
            <a:xfrm>
              <a:off x="12125325" y="4625975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1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1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892"/>
            <p:cNvSpPr>
              <a:spLocks/>
            </p:cNvSpPr>
            <p:nvPr/>
          </p:nvSpPr>
          <p:spPr bwMode="auto">
            <a:xfrm>
              <a:off x="12125325" y="4875213"/>
              <a:ext cx="68263" cy="158750"/>
            </a:xfrm>
            <a:custGeom>
              <a:avLst/>
              <a:gdLst>
                <a:gd name="T0" fmla="*/ 5 w 12"/>
                <a:gd name="T1" fmla="*/ 28 h 28"/>
                <a:gd name="T2" fmla="*/ 0 w 12"/>
                <a:gd name="T3" fmla="*/ 23 h 28"/>
                <a:gd name="T4" fmla="*/ 0 w 12"/>
                <a:gd name="T5" fmla="*/ 20 h 28"/>
                <a:gd name="T6" fmla="*/ 2 w 12"/>
                <a:gd name="T7" fmla="*/ 14 h 28"/>
                <a:gd name="T8" fmla="*/ 0 w 12"/>
                <a:gd name="T9" fmla="*/ 7 h 28"/>
                <a:gd name="T10" fmla="*/ 0 w 12"/>
                <a:gd name="T11" fmla="*/ 5 h 28"/>
                <a:gd name="T12" fmla="*/ 5 w 12"/>
                <a:gd name="T13" fmla="*/ 0 h 28"/>
                <a:gd name="T14" fmla="*/ 10 w 12"/>
                <a:gd name="T15" fmla="*/ 5 h 28"/>
                <a:gd name="T16" fmla="*/ 10 w 12"/>
                <a:gd name="T17" fmla="*/ 7 h 28"/>
                <a:gd name="T18" fmla="*/ 11 w 12"/>
                <a:gd name="T19" fmla="*/ 11 h 28"/>
                <a:gd name="T20" fmla="*/ 11 w 12"/>
                <a:gd name="T21" fmla="*/ 16 h 28"/>
                <a:gd name="T22" fmla="*/ 10 w 12"/>
                <a:gd name="T23" fmla="*/ 20 h 28"/>
                <a:gd name="T24" fmla="*/ 10 w 12"/>
                <a:gd name="T25" fmla="*/ 23 h 28"/>
                <a:gd name="T26" fmla="*/ 5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5" y="28"/>
                  </a:moveTo>
                  <a:cubicBezTo>
                    <a:pt x="3" y="28"/>
                    <a:pt x="0" y="25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6"/>
                    <a:pt x="2" y="14"/>
                  </a:cubicBezTo>
                  <a:cubicBezTo>
                    <a:pt x="1" y="12"/>
                    <a:pt x="0" y="9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8"/>
                    <a:pt x="5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893"/>
            <p:cNvSpPr>
              <a:spLocks noEditPoints="1"/>
            </p:cNvSpPr>
            <p:nvPr/>
          </p:nvSpPr>
          <p:spPr bwMode="auto">
            <a:xfrm>
              <a:off x="12125325" y="5086350"/>
              <a:ext cx="1187450" cy="288925"/>
            </a:xfrm>
            <a:custGeom>
              <a:avLst/>
              <a:gdLst>
                <a:gd name="T0" fmla="*/ 105 w 209"/>
                <a:gd name="T1" fmla="*/ 51 h 51"/>
                <a:gd name="T2" fmla="*/ 95 w 209"/>
                <a:gd name="T3" fmla="*/ 51 h 51"/>
                <a:gd name="T4" fmla="*/ 91 w 209"/>
                <a:gd name="T5" fmla="*/ 46 h 51"/>
                <a:gd name="T6" fmla="*/ 96 w 209"/>
                <a:gd name="T7" fmla="*/ 42 h 51"/>
                <a:gd name="T8" fmla="*/ 114 w 209"/>
                <a:gd name="T9" fmla="*/ 42 h 51"/>
                <a:gd name="T10" fmla="*/ 114 w 209"/>
                <a:gd name="T11" fmla="*/ 42 h 51"/>
                <a:gd name="T12" fmla="*/ 119 w 209"/>
                <a:gd name="T13" fmla="*/ 46 h 51"/>
                <a:gd name="T14" fmla="*/ 114 w 209"/>
                <a:gd name="T15" fmla="*/ 51 h 51"/>
                <a:gd name="T16" fmla="*/ 105 w 209"/>
                <a:gd name="T17" fmla="*/ 51 h 51"/>
                <a:gd name="T18" fmla="*/ 132 w 209"/>
                <a:gd name="T19" fmla="*/ 50 h 51"/>
                <a:gd name="T20" fmla="*/ 128 w 209"/>
                <a:gd name="T21" fmla="*/ 46 h 51"/>
                <a:gd name="T22" fmla="*/ 132 w 209"/>
                <a:gd name="T23" fmla="*/ 41 h 51"/>
                <a:gd name="T24" fmla="*/ 150 w 209"/>
                <a:gd name="T25" fmla="*/ 38 h 51"/>
                <a:gd name="T26" fmla="*/ 155 w 209"/>
                <a:gd name="T27" fmla="*/ 42 h 51"/>
                <a:gd name="T28" fmla="*/ 151 w 209"/>
                <a:gd name="T29" fmla="*/ 47 h 51"/>
                <a:gd name="T30" fmla="*/ 133 w 209"/>
                <a:gd name="T31" fmla="*/ 50 h 51"/>
                <a:gd name="T32" fmla="*/ 132 w 209"/>
                <a:gd name="T33" fmla="*/ 50 h 51"/>
                <a:gd name="T34" fmla="*/ 77 w 209"/>
                <a:gd name="T35" fmla="*/ 50 h 51"/>
                <a:gd name="T36" fmla="*/ 76 w 209"/>
                <a:gd name="T37" fmla="*/ 50 h 51"/>
                <a:gd name="T38" fmla="*/ 58 w 209"/>
                <a:gd name="T39" fmla="*/ 47 h 51"/>
                <a:gd name="T40" fmla="*/ 54 w 209"/>
                <a:gd name="T41" fmla="*/ 42 h 51"/>
                <a:gd name="T42" fmla="*/ 59 w 209"/>
                <a:gd name="T43" fmla="*/ 38 h 51"/>
                <a:gd name="T44" fmla="*/ 77 w 209"/>
                <a:gd name="T45" fmla="*/ 41 h 51"/>
                <a:gd name="T46" fmla="*/ 82 w 209"/>
                <a:gd name="T47" fmla="*/ 46 h 51"/>
                <a:gd name="T48" fmla="*/ 77 w 209"/>
                <a:gd name="T49" fmla="*/ 50 h 51"/>
                <a:gd name="T50" fmla="*/ 169 w 209"/>
                <a:gd name="T51" fmla="*/ 44 h 51"/>
                <a:gd name="T52" fmla="*/ 164 w 209"/>
                <a:gd name="T53" fmla="*/ 40 h 51"/>
                <a:gd name="T54" fmla="*/ 167 w 209"/>
                <a:gd name="T55" fmla="*/ 34 h 51"/>
                <a:gd name="T56" fmla="*/ 184 w 209"/>
                <a:gd name="T57" fmla="*/ 28 h 51"/>
                <a:gd name="T58" fmla="*/ 190 w 209"/>
                <a:gd name="T59" fmla="*/ 31 h 51"/>
                <a:gd name="T60" fmla="*/ 188 w 209"/>
                <a:gd name="T61" fmla="*/ 37 h 51"/>
                <a:gd name="T62" fmla="*/ 170 w 209"/>
                <a:gd name="T63" fmla="*/ 43 h 51"/>
                <a:gd name="T64" fmla="*/ 169 w 209"/>
                <a:gd name="T65" fmla="*/ 44 h 51"/>
                <a:gd name="T66" fmla="*/ 41 w 209"/>
                <a:gd name="T67" fmla="*/ 44 h 51"/>
                <a:gd name="T68" fmla="*/ 39 w 209"/>
                <a:gd name="T69" fmla="*/ 43 h 51"/>
                <a:gd name="T70" fmla="*/ 21 w 209"/>
                <a:gd name="T71" fmla="*/ 37 h 51"/>
                <a:gd name="T72" fmla="*/ 19 w 209"/>
                <a:gd name="T73" fmla="*/ 31 h 51"/>
                <a:gd name="T74" fmla="*/ 25 w 209"/>
                <a:gd name="T75" fmla="*/ 28 h 51"/>
                <a:gd name="T76" fmla="*/ 42 w 209"/>
                <a:gd name="T77" fmla="*/ 34 h 51"/>
                <a:gd name="T78" fmla="*/ 45 w 209"/>
                <a:gd name="T79" fmla="*/ 40 h 51"/>
                <a:gd name="T80" fmla="*/ 41 w 209"/>
                <a:gd name="T81" fmla="*/ 44 h 51"/>
                <a:gd name="T82" fmla="*/ 201 w 209"/>
                <a:gd name="T83" fmla="*/ 27 h 51"/>
                <a:gd name="T84" fmla="*/ 198 w 209"/>
                <a:gd name="T85" fmla="*/ 26 h 51"/>
                <a:gd name="T86" fmla="*/ 197 w 209"/>
                <a:gd name="T87" fmla="*/ 19 h 51"/>
                <a:gd name="T88" fmla="*/ 199 w 209"/>
                <a:gd name="T89" fmla="*/ 14 h 51"/>
                <a:gd name="T90" fmla="*/ 199 w 209"/>
                <a:gd name="T91" fmla="*/ 4 h 51"/>
                <a:gd name="T92" fmla="*/ 204 w 209"/>
                <a:gd name="T93" fmla="*/ 0 h 51"/>
                <a:gd name="T94" fmla="*/ 209 w 209"/>
                <a:gd name="T95" fmla="*/ 4 h 51"/>
                <a:gd name="T96" fmla="*/ 209 w 209"/>
                <a:gd name="T97" fmla="*/ 14 h 51"/>
                <a:gd name="T98" fmla="*/ 205 w 209"/>
                <a:gd name="T99" fmla="*/ 25 h 51"/>
                <a:gd name="T100" fmla="*/ 201 w 209"/>
                <a:gd name="T101" fmla="*/ 27 h 51"/>
                <a:gd name="T102" fmla="*/ 8 w 209"/>
                <a:gd name="T103" fmla="*/ 27 h 51"/>
                <a:gd name="T104" fmla="*/ 5 w 209"/>
                <a:gd name="T105" fmla="*/ 25 h 51"/>
                <a:gd name="T106" fmla="*/ 0 w 209"/>
                <a:gd name="T107" fmla="*/ 14 h 51"/>
                <a:gd name="T108" fmla="*/ 0 w 209"/>
                <a:gd name="T109" fmla="*/ 4 h 51"/>
                <a:gd name="T110" fmla="*/ 5 w 209"/>
                <a:gd name="T111" fmla="*/ 0 h 51"/>
                <a:gd name="T112" fmla="*/ 10 w 209"/>
                <a:gd name="T113" fmla="*/ 4 h 51"/>
                <a:gd name="T114" fmla="*/ 10 w 209"/>
                <a:gd name="T115" fmla="*/ 14 h 51"/>
                <a:gd name="T116" fmla="*/ 12 w 209"/>
                <a:gd name="T117" fmla="*/ 19 h 51"/>
                <a:gd name="T118" fmla="*/ 11 w 209"/>
                <a:gd name="T119" fmla="*/ 26 h 51"/>
                <a:gd name="T120" fmla="*/ 8 w 209"/>
                <a:gd name="T12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51">
                  <a:moveTo>
                    <a:pt x="105" y="51"/>
                  </a:moveTo>
                  <a:cubicBezTo>
                    <a:pt x="102" y="51"/>
                    <a:pt x="98" y="51"/>
                    <a:pt x="95" y="51"/>
                  </a:cubicBezTo>
                  <a:cubicBezTo>
                    <a:pt x="93" y="51"/>
                    <a:pt x="91" y="49"/>
                    <a:pt x="91" y="46"/>
                  </a:cubicBezTo>
                  <a:cubicBezTo>
                    <a:pt x="91" y="44"/>
                    <a:pt x="93" y="41"/>
                    <a:pt x="96" y="42"/>
                  </a:cubicBezTo>
                  <a:cubicBezTo>
                    <a:pt x="102" y="42"/>
                    <a:pt x="108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6" y="42"/>
                    <a:pt x="119" y="44"/>
                    <a:pt x="119" y="46"/>
                  </a:cubicBezTo>
                  <a:cubicBezTo>
                    <a:pt x="119" y="49"/>
                    <a:pt x="117" y="51"/>
                    <a:pt x="114" y="51"/>
                  </a:cubicBezTo>
                  <a:cubicBezTo>
                    <a:pt x="111" y="51"/>
                    <a:pt x="108" y="51"/>
                    <a:pt x="105" y="51"/>
                  </a:cubicBezTo>
                  <a:close/>
                  <a:moveTo>
                    <a:pt x="132" y="50"/>
                  </a:moveTo>
                  <a:cubicBezTo>
                    <a:pt x="130" y="50"/>
                    <a:pt x="128" y="48"/>
                    <a:pt x="128" y="46"/>
                  </a:cubicBezTo>
                  <a:cubicBezTo>
                    <a:pt x="127" y="43"/>
                    <a:pt x="129" y="41"/>
                    <a:pt x="132" y="41"/>
                  </a:cubicBezTo>
                  <a:cubicBezTo>
                    <a:pt x="138" y="40"/>
                    <a:pt x="144" y="39"/>
                    <a:pt x="150" y="38"/>
                  </a:cubicBezTo>
                  <a:cubicBezTo>
                    <a:pt x="152" y="38"/>
                    <a:pt x="155" y="39"/>
                    <a:pt x="155" y="42"/>
                  </a:cubicBezTo>
                  <a:cubicBezTo>
                    <a:pt x="156" y="45"/>
                    <a:pt x="154" y="47"/>
                    <a:pt x="151" y="47"/>
                  </a:cubicBezTo>
                  <a:cubicBezTo>
                    <a:pt x="146" y="48"/>
                    <a:pt x="139" y="49"/>
                    <a:pt x="133" y="50"/>
                  </a:cubicBezTo>
                  <a:cubicBezTo>
                    <a:pt x="133" y="50"/>
                    <a:pt x="132" y="50"/>
                    <a:pt x="132" y="50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0" y="49"/>
                    <a:pt x="64" y="48"/>
                    <a:pt x="58" y="47"/>
                  </a:cubicBezTo>
                  <a:cubicBezTo>
                    <a:pt x="55" y="47"/>
                    <a:pt x="54" y="45"/>
                    <a:pt x="54" y="42"/>
                  </a:cubicBezTo>
                  <a:cubicBezTo>
                    <a:pt x="54" y="39"/>
                    <a:pt x="57" y="38"/>
                    <a:pt x="59" y="38"/>
                  </a:cubicBezTo>
                  <a:cubicBezTo>
                    <a:pt x="65" y="39"/>
                    <a:pt x="71" y="40"/>
                    <a:pt x="77" y="41"/>
                  </a:cubicBezTo>
                  <a:cubicBezTo>
                    <a:pt x="80" y="41"/>
                    <a:pt x="82" y="43"/>
                    <a:pt x="82" y="46"/>
                  </a:cubicBezTo>
                  <a:cubicBezTo>
                    <a:pt x="81" y="48"/>
                    <a:pt x="79" y="50"/>
                    <a:pt x="77" y="50"/>
                  </a:cubicBezTo>
                  <a:close/>
                  <a:moveTo>
                    <a:pt x="169" y="44"/>
                  </a:moveTo>
                  <a:cubicBezTo>
                    <a:pt x="167" y="44"/>
                    <a:pt x="165" y="42"/>
                    <a:pt x="164" y="40"/>
                  </a:cubicBezTo>
                  <a:cubicBezTo>
                    <a:pt x="163" y="38"/>
                    <a:pt x="165" y="35"/>
                    <a:pt x="167" y="34"/>
                  </a:cubicBezTo>
                  <a:cubicBezTo>
                    <a:pt x="174" y="33"/>
                    <a:pt x="179" y="31"/>
                    <a:pt x="184" y="28"/>
                  </a:cubicBezTo>
                  <a:cubicBezTo>
                    <a:pt x="186" y="27"/>
                    <a:pt x="189" y="28"/>
                    <a:pt x="190" y="31"/>
                  </a:cubicBezTo>
                  <a:cubicBezTo>
                    <a:pt x="192" y="33"/>
                    <a:pt x="190" y="36"/>
                    <a:pt x="188" y="37"/>
                  </a:cubicBezTo>
                  <a:cubicBezTo>
                    <a:pt x="183" y="39"/>
                    <a:pt x="177" y="42"/>
                    <a:pt x="170" y="43"/>
                  </a:cubicBezTo>
                  <a:cubicBezTo>
                    <a:pt x="170" y="44"/>
                    <a:pt x="169" y="44"/>
                    <a:pt x="169" y="44"/>
                  </a:cubicBezTo>
                  <a:close/>
                  <a:moveTo>
                    <a:pt x="41" y="44"/>
                  </a:moveTo>
                  <a:cubicBezTo>
                    <a:pt x="40" y="44"/>
                    <a:pt x="40" y="44"/>
                    <a:pt x="39" y="43"/>
                  </a:cubicBezTo>
                  <a:cubicBezTo>
                    <a:pt x="32" y="42"/>
                    <a:pt x="26" y="39"/>
                    <a:pt x="21" y="37"/>
                  </a:cubicBezTo>
                  <a:cubicBezTo>
                    <a:pt x="19" y="36"/>
                    <a:pt x="18" y="33"/>
                    <a:pt x="19" y="31"/>
                  </a:cubicBezTo>
                  <a:cubicBezTo>
                    <a:pt x="20" y="28"/>
                    <a:pt x="23" y="27"/>
                    <a:pt x="25" y="28"/>
                  </a:cubicBezTo>
                  <a:cubicBezTo>
                    <a:pt x="30" y="31"/>
                    <a:pt x="35" y="33"/>
                    <a:pt x="42" y="34"/>
                  </a:cubicBezTo>
                  <a:cubicBezTo>
                    <a:pt x="44" y="35"/>
                    <a:pt x="46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lose/>
                  <a:moveTo>
                    <a:pt x="201" y="27"/>
                  </a:moveTo>
                  <a:cubicBezTo>
                    <a:pt x="200" y="27"/>
                    <a:pt x="199" y="27"/>
                    <a:pt x="198" y="26"/>
                  </a:cubicBezTo>
                  <a:cubicBezTo>
                    <a:pt x="196" y="24"/>
                    <a:pt x="196" y="21"/>
                    <a:pt x="197" y="19"/>
                  </a:cubicBezTo>
                  <a:cubicBezTo>
                    <a:pt x="199" y="17"/>
                    <a:pt x="199" y="16"/>
                    <a:pt x="199" y="1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2"/>
                    <a:pt x="202" y="0"/>
                    <a:pt x="204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8"/>
                    <a:pt x="208" y="22"/>
                    <a:pt x="205" y="25"/>
                  </a:cubicBezTo>
                  <a:cubicBezTo>
                    <a:pt x="204" y="26"/>
                    <a:pt x="202" y="27"/>
                    <a:pt x="201" y="27"/>
                  </a:cubicBezTo>
                  <a:close/>
                  <a:moveTo>
                    <a:pt x="8" y="27"/>
                  </a:moveTo>
                  <a:cubicBezTo>
                    <a:pt x="7" y="27"/>
                    <a:pt x="5" y="26"/>
                    <a:pt x="5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1" y="17"/>
                    <a:pt x="12" y="19"/>
                  </a:cubicBezTo>
                  <a:cubicBezTo>
                    <a:pt x="14" y="21"/>
                    <a:pt x="13" y="24"/>
                    <a:pt x="11" y="26"/>
                  </a:cubicBezTo>
                  <a:cubicBezTo>
                    <a:pt x="10" y="26"/>
                    <a:pt x="9" y="27"/>
                    <a:pt x="8" y="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894"/>
            <p:cNvSpPr>
              <a:spLocks/>
            </p:cNvSpPr>
            <p:nvPr/>
          </p:nvSpPr>
          <p:spPr bwMode="auto">
            <a:xfrm>
              <a:off x="13244513" y="487521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895"/>
            <p:cNvSpPr>
              <a:spLocks/>
            </p:cNvSpPr>
            <p:nvPr/>
          </p:nvSpPr>
          <p:spPr bwMode="auto">
            <a:xfrm>
              <a:off x="13244513" y="46259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896"/>
            <p:cNvSpPr>
              <a:spLocks/>
            </p:cNvSpPr>
            <p:nvPr/>
          </p:nvSpPr>
          <p:spPr bwMode="auto">
            <a:xfrm>
              <a:off x="13244513" y="43751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897"/>
            <p:cNvSpPr>
              <a:spLocks/>
            </p:cNvSpPr>
            <p:nvPr/>
          </p:nvSpPr>
          <p:spPr bwMode="auto">
            <a:xfrm>
              <a:off x="13244513" y="41243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898"/>
            <p:cNvSpPr>
              <a:spLocks/>
            </p:cNvSpPr>
            <p:nvPr/>
          </p:nvSpPr>
          <p:spPr bwMode="auto">
            <a:xfrm>
              <a:off x="13244513" y="3879850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899"/>
            <p:cNvSpPr>
              <a:spLocks/>
            </p:cNvSpPr>
            <p:nvPr/>
          </p:nvSpPr>
          <p:spPr bwMode="auto">
            <a:xfrm>
              <a:off x="13244513" y="36306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900"/>
            <p:cNvSpPr>
              <a:spLocks/>
            </p:cNvSpPr>
            <p:nvPr/>
          </p:nvSpPr>
          <p:spPr bwMode="auto">
            <a:xfrm>
              <a:off x="13244513" y="3379788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901"/>
            <p:cNvSpPr>
              <a:spLocks/>
            </p:cNvSpPr>
            <p:nvPr/>
          </p:nvSpPr>
          <p:spPr bwMode="auto">
            <a:xfrm>
              <a:off x="13244513" y="31305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902"/>
            <p:cNvSpPr>
              <a:spLocks/>
            </p:cNvSpPr>
            <p:nvPr/>
          </p:nvSpPr>
          <p:spPr bwMode="auto">
            <a:xfrm>
              <a:off x="13244513" y="2879725"/>
              <a:ext cx="68263" cy="160338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903"/>
            <p:cNvSpPr>
              <a:spLocks/>
            </p:cNvSpPr>
            <p:nvPr/>
          </p:nvSpPr>
          <p:spPr bwMode="auto">
            <a:xfrm>
              <a:off x="13244513" y="2630488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904"/>
            <p:cNvSpPr>
              <a:spLocks/>
            </p:cNvSpPr>
            <p:nvPr/>
          </p:nvSpPr>
          <p:spPr bwMode="auto">
            <a:xfrm>
              <a:off x="13244513" y="2379663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905"/>
            <p:cNvSpPr>
              <a:spLocks/>
            </p:cNvSpPr>
            <p:nvPr/>
          </p:nvSpPr>
          <p:spPr bwMode="auto">
            <a:xfrm>
              <a:off x="13244513" y="213042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7 h 28"/>
                <a:gd name="T8" fmla="*/ 1 w 12"/>
                <a:gd name="T9" fmla="*/ 12 h 28"/>
                <a:gd name="T10" fmla="*/ 2 w 12"/>
                <a:gd name="T11" fmla="*/ 8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8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9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906"/>
            <p:cNvSpPr>
              <a:spLocks/>
            </p:cNvSpPr>
            <p:nvPr/>
          </p:nvSpPr>
          <p:spPr bwMode="auto">
            <a:xfrm>
              <a:off x="13244513" y="1885950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5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907"/>
            <p:cNvSpPr>
              <a:spLocks/>
            </p:cNvSpPr>
            <p:nvPr/>
          </p:nvSpPr>
          <p:spPr bwMode="auto">
            <a:xfrm>
              <a:off x="13244513" y="1635125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2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4 h 27"/>
                <a:gd name="T14" fmla="*/ 7 w 12"/>
                <a:gd name="T15" fmla="*/ 0 h 27"/>
                <a:gd name="T16" fmla="*/ 12 w 12"/>
                <a:gd name="T17" fmla="*/ 4 h 27"/>
                <a:gd name="T18" fmla="*/ 12 w 12"/>
                <a:gd name="T19" fmla="*/ 7 h 27"/>
                <a:gd name="T20" fmla="*/ 10 w 12"/>
                <a:gd name="T21" fmla="*/ 13 h 27"/>
                <a:gd name="T22" fmla="*/ 12 w 12"/>
                <a:gd name="T23" fmla="*/ 20 h 27"/>
                <a:gd name="T24" fmla="*/ 12 w 12"/>
                <a:gd name="T25" fmla="*/ 22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908"/>
            <p:cNvSpPr>
              <a:spLocks/>
            </p:cNvSpPr>
            <p:nvPr/>
          </p:nvSpPr>
          <p:spPr bwMode="auto">
            <a:xfrm>
              <a:off x="13255625" y="1390650"/>
              <a:ext cx="57150" cy="169863"/>
            </a:xfrm>
            <a:custGeom>
              <a:avLst/>
              <a:gdLst>
                <a:gd name="T0" fmla="*/ 5 w 10"/>
                <a:gd name="T1" fmla="*/ 30 h 30"/>
                <a:gd name="T2" fmla="*/ 0 w 10"/>
                <a:gd name="T3" fmla="*/ 26 h 30"/>
                <a:gd name="T4" fmla="*/ 0 w 10"/>
                <a:gd name="T5" fmla="*/ 19 h 30"/>
                <a:gd name="T6" fmla="*/ 0 w 10"/>
                <a:gd name="T7" fmla="*/ 17 h 30"/>
                <a:gd name="T8" fmla="*/ 0 w 10"/>
                <a:gd name="T9" fmla="*/ 13 h 30"/>
                <a:gd name="T10" fmla="*/ 0 w 10"/>
                <a:gd name="T11" fmla="*/ 11 h 30"/>
                <a:gd name="T12" fmla="*/ 0 w 10"/>
                <a:gd name="T13" fmla="*/ 4 h 30"/>
                <a:gd name="T14" fmla="*/ 5 w 10"/>
                <a:gd name="T15" fmla="*/ 0 h 30"/>
                <a:gd name="T16" fmla="*/ 10 w 10"/>
                <a:gd name="T17" fmla="*/ 4 h 30"/>
                <a:gd name="T18" fmla="*/ 10 w 10"/>
                <a:gd name="T19" fmla="*/ 11 h 30"/>
                <a:gd name="T20" fmla="*/ 9 w 10"/>
                <a:gd name="T21" fmla="*/ 15 h 30"/>
                <a:gd name="T22" fmla="*/ 10 w 10"/>
                <a:gd name="T23" fmla="*/ 19 h 30"/>
                <a:gd name="T24" fmla="*/ 10 w 10"/>
                <a:gd name="T25" fmla="*/ 26 h 30"/>
                <a:gd name="T26" fmla="*/ 5 w 10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4"/>
                    <a:pt x="9" y="15"/>
                  </a:cubicBezTo>
                  <a:cubicBezTo>
                    <a:pt x="10" y="16"/>
                    <a:pt x="10" y="18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909"/>
            <p:cNvSpPr>
              <a:spLocks/>
            </p:cNvSpPr>
            <p:nvPr/>
          </p:nvSpPr>
          <p:spPr bwMode="auto">
            <a:xfrm>
              <a:off x="13244513" y="1163638"/>
              <a:ext cx="68263" cy="152400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7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910"/>
            <p:cNvSpPr>
              <a:spLocks/>
            </p:cNvSpPr>
            <p:nvPr/>
          </p:nvSpPr>
          <p:spPr bwMode="auto">
            <a:xfrm>
              <a:off x="13244513" y="912813"/>
              <a:ext cx="68263" cy="153988"/>
            </a:xfrm>
            <a:custGeom>
              <a:avLst/>
              <a:gdLst>
                <a:gd name="T0" fmla="*/ 7 w 12"/>
                <a:gd name="T1" fmla="*/ 27 h 27"/>
                <a:gd name="T2" fmla="*/ 2 w 12"/>
                <a:gd name="T3" fmla="*/ 23 h 27"/>
                <a:gd name="T4" fmla="*/ 2 w 12"/>
                <a:gd name="T5" fmla="*/ 20 h 27"/>
                <a:gd name="T6" fmla="*/ 1 w 12"/>
                <a:gd name="T7" fmla="*/ 16 h 27"/>
                <a:gd name="T8" fmla="*/ 1 w 12"/>
                <a:gd name="T9" fmla="*/ 11 h 27"/>
                <a:gd name="T10" fmla="*/ 2 w 12"/>
                <a:gd name="T11" fmla="*/ 7 h 27"/>
                <a:gd name="T12" fmla="*/ 2 w 12"/>
                <a:gd name="T13" fmla="*/ 5 h 27"/>
                <a:gd name="T14" fmla="*/ 7 w 12"/>
                <a:gd name="T15" fmla="*/ 0 h 27"/>
                <a:gd name="T16" fmla="*/ 12 w 12"/>
                <a:gd name="T17" fmla="*/ 5 h 27"/>
                <a:gd name="T18" fmla="*/ 12 w 12"/>
                <a:gd name="T19" fmla="*/ 7 h 27"/>
                <a:gd name="T20" fmla="*/ 10 w 12"/>
                <a:gd name="T21" fmla="*/ 14 h 27"/>
                <a:gd name="T22" fmla="*/ 12 w 12"/>
                <a:gd name="T23" fmla="*/ 20 h 27"/>
                <a:gd name="T24" fmla="*/ 12 w 12"/>
                <a:gd name="T25" fmla="*/ 23 h 27"/>
                <a:gd name="T26" fmla="*/ 7 w 12"/>
                <a:gd name="T2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7">
                  <a:moveTo>
                    <a:pt x="7" y="27"/>
                  </a:moveTo>
                  <a:cubicBezTo>
                    <a:pt x="5" y="27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1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7"/>
                    <a:pt x="7" y="27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Freeform 911"/>
            <p:cNvSpPr>
              <a:spLocks/>
            </p:cNvSpPr>
            <p:nvPr/>
          </p:nvSpPr>
          <p:spPr bwMode="auto">
            <a:xfrm>
              <a:off x="13244513" y="663575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0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0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1" y="12"/>
                    <a:pt x="10" y="14"/>
                  </a:cubicBezTo>
                  <a:cubicBezTo>
                    <a:pt x="11" y="16"/>
                    <a:pt x="12" y="18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Freeform 912"/>
            <p:cNvSpPr>
              <a:spLocks/>
            </p:cNvSpPr>
            <p:nvPr/>
          </p:nvSpPr>
          <p:spPr bwMode="auto">
            <a:xfrm>
              <a:off x="13244513" y="412750"/>
              <a:ext cx="68263" cy="158750"/>
            </a:xfrm>
            <a:custGeom>
              <a:avLst/>
              <a:gdLst>
                <a:gd name="T0" fmla="*/ 7 w 12"/>
                <a:gd name="T1" fmla="*/ 28 h 28"/>
                <a:gd name="T2" fmla="*/ 2 w 12"/>
                <a:gd name="T3" fmla="*/ 23 h 28"/>
                <a:gd name="T4" fmla="*/ 2 w 12"/>
                <a:gd name="T5" fmla="*/ 21 h 28"/>
                <a:gd name="T6" fmla="*/ 1 w 12"/>
                <a:gd name="T7" fmla="*/ 16 h 28"/>
                <a:gd name="T8" fmla="*/ 1 w 12"/>
                <a:gd name="T9" fmla="*/ 11 h 28"/>
                <a:gd name="T10" fmla="*/ 2 w 12"/>
                <a:gd name="T11" fmla="*/ 7 h 28"/>
                <a:gd name="T12" fmla="*/ 2 w 12"/>
                <a:gd name="T13" fmla="*/ 5 h 28"/>
                <a:gd name="T14" fmla="*/ 7 w 12"/>
                <a:gd name="T15" fmla="*/ 0 h 28"/>
                <a:gd name="T16" fmla="*/ 12 w 12"/>
                <a:gd name="T17" fmla="*/ 5 h 28"/>
                <a:gd name="T18" fmla="*/ 12 w 12"/>
                <a:gd name="T19" fmla="*/ 7 h 28"/>
                <a:gd name="T20" fmla="*/ 10 w 12"/>
                <a:gd name="T21" fmla="*/ 14 h 28"/>
                <a:gd name="T22" fmla="*/ 12 w 12"/>
                <a:gd name="T23" fmla="*/ 21 h 28"/>
                <a:gd name="T24" fmla="*/ 12 w 12"/>
                <a:gd name="T25" fmla="*/ 23 h 28"/>
                <a:gd name="T26" fmla="*/ 7 w 12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5" y="28"/>
                    <a:pt x="2" y="26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10" y="0"/>
                    <a:pt x="12" y="2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1" y="12"/>
                    <a:pt x="10" y="14"/>
                  </a:cubicBezTo>
                  <a:cubicBezTo>
                    <a:pt x="11" y="16"/>
                    <a:pt x="12" y="18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Freeform 913"/>
            <p:cNvSpPr>
              <a:spLocks noEditPoints="1"/>
            </p:cNvSpPr>
            <p:nvPr/>
          </p:nvSpPr>
          <p:spPr bwMode="auto">
            <a:xfrm>
              <a:off x="12125325" y="66675"/>
              <a:ext cx="1187450" cy="295275"/>
            </a:xfrm>
            <a:custGeom>
              <a:avLst/>
              <a:gdLst>
                <a:gd name="T0" fmla="*/ 204 w 209"/>
                <a:gd name="T1" fmla="*/ 52 h 52"/>
                <a:gd name="T2" fmla="*/ 199 w 209"/>
                <a:gd name="T3" fmla="*/ 47 h 52"/>
                <a:gd name="T4" fmla="*/ 199 w 209"/>
                <a:gd name="T5" fmla="*/ 38 h 52"/>
                <a:gd name="T6" fmla="*/ 197 w 209"/>
                <a:gd name="T7" fmla="*/ 33 h 52"/>
                <a:gd name="T8" fmla="*/ 198 w 209"/>
                <a:gd name="T9" fmla="*/ 26 h 52"/>
                <a:gd name="T10" fmla="*/ 205 w 209"/>
                <a:gd name="T11" fmla="*/ 27 h 52"/>
                <a:gd name="T12" fmla="*/ 209 w 209"/>
                <a:gd name="T13" fmla="*/ 38 h 52"/>
                <a:gd name="T14" fmla="*/ 209 w 209"/>
                <a:gd name="T15" fmla="*/ 47 h 52"/>
                <a:gd name="T16" fmla="*/ 204 w 209"/>
                <a:gd name="T17" fmla="*/ 52 h 52"/>
                <a:gd name="T18" fmla="*/ 5 w 209"/>
                <a:gd name="T19" fmla="*/ 52 h 52"/>
                <a:gd name="T20" fmla="*/ 0 w 209"/>
                <a:gd name="T21" fmla="*/ 47 h 52"/>
                <a:gd name="T22" fmla="*/ 0 w 209"/>
                <a:gd name="T23" fmla="*/ 38 h 52"/>
                <a:gd name="T24" fmla="*/ 5 w 209"/>
                <a:gd name="T25" fmla="*/ 27 h 52"/>
                <a:gd name="T26" fmla="*/ 11 w 209"/>
                <a:gd name="T27" fmla="*/ 26 h 52"/>
                <a:gd name="T28" fmla="*/ 12 w 209"/>
                <a:gd name="T29" fmla="*/ 33 h 52"/>
                <a:gd name="T30" fmla="*/ 10 w 209"/>
                <a:gd name="T31" fmla="*/ 38 h 52"/>
                <a:gd name="T32" fmla="*/ 10 w 209"/>
                <a:gd name="T33" fmla="*/ 47 h 52"/>
                <a:gd name="T34" fmla="*/ 5 w 209"/>
                <a:gd name="T35" fmla="*/ 52 h 52"/>
                <a:gd name="T36" fmla="*/ 186 w 209"/>
                <a:gd name="T37" fmla="*/ 24 h 52"/>
                <a:gd name="T38" fmla="*/ 184 w 209"/>
                <a:gd name="T39" fmla="*/ 23 h 52"/>
                <a:gd name="T40" fmla="*/ 168 w 209"/>
                <a:gd name="T41" fmla="*/ 17 h 52"/>
                <a:gd name="T42" fmla="*/ 164 w 209"/>
                <a:gd name="T43" fmla="*/ 12 h 52"/>
                <a:gd name="T44" fmla="*/ 170 w 209"/>
                <a:gd name="T45" fmla="*/ 8 h 52"/>
                <a:gd name="T46" fmla="*/ 188 w 209"/>
                <a:gd name="T47" fmla="*/ 15 h 52"/>
                <a:gd name="T48" fmla="*/ 191 w 209"/>
                <a:gd name="T49" fmla="*/ 21 h 52"/>
                <a:gd name="T50" fmla="*/ 186 w 209"/>
                <a:gd name="T51" fmla="*/ 24 h 52"/>
                <a:gd name="T52" fmla="*/ 23 w 209"/>
                <a:gd name="T53" fmla="*/ 24 h 52"/>
                <a:gd name="T54" fmla="*/ 19 w 209"/>
                <a:gd name="T55" fmla="*/ 21 h 52"/>
                <a:gd name="T56" fmla="*/ 21 w 209"/>
                <a:gd name="T57" fmla="*/ 15 h 52"/>
                <a:gd name="T58" fmla="*/ 39 w 209"/>
                <a:gd name="T59" fmla="*/ 8 h 52"/>
                <a:gd name="T60" fmla="*/ 45 w 209"/>
                <a:gd name="T61" fmla="*/ 12 h 52"/>
                <a:gd name="T62" fmla="*/ 42 w 209"/>
                <a:gd name="T63" fmla="*/ 17 h 52"/>
                <a:gd name="T64" fmla="*/ 25 w 209"/>
                <a:gd name="T65" fmla="*/ 23 h 52"/>
                <a:gd name="T66" fmla="*/ 23 w 209"/>
                <a:gd name="T67" fmla="*/ 24 h 52"/>
                <a:gd name="T68" fmla="*/ 151 w 209"/>
                <a:gd name="T69" fmla="*/ 14 h 52"/>
                <a:gd name="T70" fmla="*/ 150 w 209"/>
                <a:gd name="T71" fmla="*/ 14 h 52"/>
                <a:gd name="T72" fmla="*/ 132 w 209"/>
                <a:gd name="T73" fmla="*/ 11 h 52"/>
                <a:gd name="T74" fmla="*/ 128 w 209"/>
                <a:gd name="T75" fmla="*/ 6 h 52"/>
                <a:gd name="T76" fmla="*/ 133 w 209"/>
                <a:gd name="T77" fmla="*/ 2 h 52"/>
                <a:gd name="T78" fmla="*/ 152 w 209"/>
                <a:gd name="T79" fmla="*/ 4 h 52"/>
                <a:gd name="T80" fmla="*/ 155 w 209"/>
                <a:gd name="T81" fmla="*/ 10 h 52"/>
                <a:gd name="T82" fmla="*/ 151 w 209"/>
                <a:gd name="T83" fmla="*/ 14 h 52"/>
                <a:gd name="T84" fmla="*/ 59 w 209"/>
                <a:gd name="T85" fmla="*/ 14 h 52"/>
                <a:gd name="T86" fmla="*/ 54 w 209"/>
                <a:gd name="T87" fmla="*/ 10 h 52"/>
                <a:gd name="T88" fmla="*/ 58 w 209"/>
                <a:gd name="T89" fmla="*/ 4 h 52"/>
                <a:gd name="T90" fmla="*/ 77 w 209"/>
                <a:gd name="T91" fmla="*/ 2 h 52"/>
                <a:gd name="T92" fmla="*/ 82 w 209"/>
                <a:gd name="T93" fmla="*/ 6 h 52"/>
                <a:gd name="T94" fmla="*/ 77 w 209"/>
                <a:gd name="T95" fmla="*/ 11 h 52"/>
                <a:gd name="T96" fmla="*/ 60 w 209"/>
                <a:gd name="T97" fmla="*/ 14 h 52"/>
                <a:gd name="T98" fmla="*/ 59 w 209"/>
                <a:gd name="T99" fmla="*/ 14 h 52"/>
                <a:gd name="T100" fmla="*/ 114 w 209"/>
                <a:gd name="T101" fmla="*/ 10 h 52"/>
                <a:gd name="T102" fmla="*/ 114 w 209"/>
                <a:gd name="T103" fmla="*/ 10 h 52"/>
                <a:gd name="T104" fmla="*/ 96 w 209"/>
                <a:gd name="T105" fmla="*/ 10 h 52"/>
                <a:gd name="T106" fmla="*/ 91 w 209"/>
                <a:gd name="T107" fmla="*/ 5 h 52"/>
                <a:gd name="T108" fmla="*/ 95 w 209"/>
                <a:gd name="T109" fmla="*/ 1 h 52"/>
                <a:gd name="T110" fmla="*/ 114 w 209"/>
                <a:gd name="T111" fmla="*/ 1 h 52"/>
                <a:gd name="T112" fmla="*/ 119 w 209"/>
                <a:gd name="T113" fmla="*/ 5 h 52"/>
                <a:gd name="T114" fmla="*/ 114 w 209"/>
                <a:gd name="T115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52">
                  <a:moveTo>
                    <a:pt x="204" y="52"/>
                  </a:moveTo>
                  <a:cubicBezTo>
                    <a:pt x="202" y="52"/>
                    <a:pt x="199" y="50"/>
                    <a:pt x="199" y="47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6"/>
                    <a:pt x="199" y="34"/>
                    <a:pt x="197" y="33"/>
                  </a:cubicBezTo>
                  <a:cubicBezTo>
                    <a:pt x="196" y="31"/>
                    <a:pt x="196" y="28"/>
                    <a:pt x="198" y="26"/>
                  </a:cubicBezTo>
                  <a:cubicBezTo>
                    <a:pt x="200" y="24"/>
                    <a:pt x="203" y="25"/>
                    <a:pt x="205" y="27"/>
                  </a:cubicBezTo>
                  <a:cubicBezTo>
                    <a:pt x="208" y="30"/>
                    <a:pt x="209" y="34"/>
                    <a:pt x="209" y="38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50"/>
                    <a:pt x="207" y="52"/>
                    <a:pt x="204" y="52"/>
                  </a:cubicBezTo>
                  <a:close/>
                  <a:moveTo>
                    <a:pt x="5" y="52"/>
                  </a:moveTo>
                  <a:cubicBezTo>
                    <a:pt x="3" y="52"/>
                    <a:pt x="0" y="50"/>
                    <a:pt x="0" y="4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2" y="30"/>
                    <a:pt x="5" y="27"/>
                  </a:cubicBezTo>
                  <a:cubicBezTo>
                    <a:pt x="6" y="25"/>
                    <a:pt x="9" y="24"/>
                    <a:pt x="11" y="26"/>
                  </a:cubicBezTo>
                  <a:cubicBezTo>
                    <a:pt x="13" y="27"/>
                    <a:pt x="14" y="30"/>
                    <a:pt x="12" y="33"/>
                  </a:cubicBezTo>
                  <a:cubicBezTo>
                    <a:pt x="11" y="34"/>
                    <a:pt x="10" y="36"/>
                    <a:pt x="10" y="3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0"/>
                    <a:pt x="8" y="52"/>
                    <a:pt x="5" y="52"/>
                  </a:cubicBezTo>
                  <a:close/>
                  <a:moveTo>
                    <a:pt x="186" y="24"/>
                  </a:moveTo>
                  <a:cubicBezTo>
                    <a:pt x="186" y="24"/>
                    <a:pt x="185" y="24"/>
                    <a:pt x="184" y="23"/>
                  </a:cubicBezTo>
                  <a:cubicBezTo>
                    <a:pt x="180" y="21"/>
                    <a:pt x="174" y="19"/>
                    <a:pt x="168" y="17"/>
                  </a:cubicBezTo>
                  <a:cubicBezTo>
                    <a:pt x="165" y="17"/>
                    <a:pt x="164" y="14"/>
                    <a:pt x="164" y="12"/>
                  </a:cubicBezTo>
                  <a:cubicBezTo>
                    <a:pt x="165" y="9"/>
                    <a:pt x="168" y="8"/>
                    <a:pt x="170" y="8"/>
                  </a:cubicBezTo>
                  <a:cubicBezTo>
                    <a:pt x="177" y="10"/>
                    <a:pt x="183" y="12"/>
                    <a:pt x="188" y="15"/>
                  </a:cubicBezTo>
                  <a:cubicBezTo>
                    <a:pt x="191" y="16"/>
                    <a:pt x="192" y="19"/>
                    <a:pt x="191" y="21"/>
                  </a:cubicBezTo>
                  <a:cubicBezTo>
                    <a:pt x="190" y="23"/>
                    <a:pt x="188" y="24"/>
                    <a:pt x="186" y="24"/>
                  </a:cubicBezTo>
                  <a:close/>
                  <a:moveTo>
                    <a:pt x="23" y="24"/>
                  </a:moveTo>
                  <a:cubicBezTo>
                    <a:pt x="21" y="24"/>
                    <a:pt x="20" y="23"/>
                    <a:pt x="19" y="21"/>
                  </a:cubicBezTo>
                  <a:cubicBezTo>
                    <a:pt x="18" y="19"/>
                    <a:pt x="19" y="16"/>
                    <a:pt x="21" y="15"/>
                  </a:cubicBezTo>
                  <a:cubicBezTo>
                    <a:pt x="26" y="12"/>
                    <a:pt x="33" y="10"/>
                    <a:pt x="39" y="8"/>
                  </a:cubicBezTo>
                  <a:cubicBezTo>
                    <a:pt x="42" y="8"/>
                    <a:pt x="45" y="9"/>
                    <a:pt x="45" y="12"/>
                  </a:cubicBezTo>
                  <a:cubicBezTo>
                    <a:pt x="46" y="14"/>
                    <a:pt x="44" y="17"/>
                    <a:pt x="42" y="17"/>
                  </a:cubicBezTo>
                  <a:cubicBezTo>
                    <a:pt x="36" y="19"/>
                    <a:pt x="30" y="21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lose/>
                  <a:moveTo>
                    <a:pt x="151" y="14"/>
                  </a:moveTo>
                  <a:cubicBezTo>
                    <a:pt x="151" y="14"/>
                    <a:pt x="150" y="14"/>
                    <a:pt x="150" y="14"/>
                  </a:cubicBezTo>
                  <a:cubicBezTo>
                    <a:pt x="144" y="13"/>
                    <a:pt x="138" y="12"/>
                    <a:pt x="132" y="11"/>
                  </a:cubicBezTo>
                  <a:cubicBezTo>
                    <a:pt x="129" y="11"/>
                    <a:pt x="128" y="9"/>
                    <a:pt x="128" y="6"/>
                  </a:cubicBezTo>
                  <a:cubicBezTo>
                    <a:pt x="128" y="3"/>
                    <a:pt x="130" y="2"/>
                    <a:pt x="133" y="2"/>
                  </a:cubicBezTo>
                  <a:cubicBezTo>
                    <a:pt x="139" y="2"/>
                    <a:pt x="146" y="3"/>
                    <a:pt x="152" y="4"/>
                  </a:cubicBezTo>
                  <a:cubicBezTo>
                    <a:pt x="154" y="5"/>
                    <a:pt x="156" y="7"/>
                    <a:pt x="155" y="10"/>
                  </a:cubicBezTo>
                  <a:cubicBezTo>
                    <a:pt x="155" y="12"/>
                    <a:pt x="153" y="14"/>
                    <a:pt x="151" y="14"/>
                  </a:cubicBezTo>
                  <a:close/>
                  <a:moveTo>
                    <a:pt x="59" y="14"/>
                  </a:moveTo>
                  <a:cubicBezTo>
                    <a:pt x="56" y="14"/>
                    <a:pt x="54" y="12"/>
                    <a:pt x="54" y="10"/>
                  </a:cubicBezTo>
                  <a:cubicBezTo>
                    <a:pt x="54" y="7"/>
                    <a:pt x="55" y="5"/>
                    <a:pt x="58" y="4"/>
                  </a:cubicBezTo>
                  <a:cubicBezTo>
                    <a:pt x="64" y="3"/>
                    <a:pt x="70" y="2"/>
                    <a:pt x="77" y="2"/>
                  </a:cubicBezTo>
                  <a:cubicBezTo>
                    <a:pt x="79" y="2"/>
                    <a:pt x="82" y="3"/>
                    <a:pt x="82" y="6"/>
                  </a:cubicBezTo>
                  <a:cubicBezTo>
                    <a:pt x="82" y="9"/>
                    <a:pt x="80" y="11"/>
                    <a:pt x="77" y="11"/>
                  </a:cubicBezTo>
                  <a:cubicBezTo>
                    <a:pt x="71" y="12"/>
                    <a:pt x="65" y="13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114" y="10"/>
                  </a:moveTo>
                  <a:cubicBezTo>
                    <a:pt x="114" y="10"/>
                    <a:pt x="114" y="10"/>
                    <a:pt x="114" y="10"/>
                  </a:cubicBezTo>
                  <a:cubicBezTo>
                    <a:pt x="108" y="10"/>
                    <a:pt x="102" y="10"/>
                    <a:pt x="96" y="10"/>
                  </a:cubicBezTo>
                  <a:cubicBezTo>
                    <a:pt x="93" y="10"/>
                    <a:pt x="91" y="8"/>
                    <a:pt x="91" y="5"/>
                  </a:cubicBezTo>
                  <a:cubicBezTo>
                    <a:pt x="91" y="3"/>
                    <a:pt x="93" y="1"/>
                    <a:pt x="95" y="1"/>
                  </a:cubicBezTo>
                  <a:cubicBezTo>
                    <a:pt x="102" y="0"/>
                    <a:pt x="108" y="0"/>
                    <a:pt x="114" y="1"/>
                  </a:cubicBezTo>
                  <a:cubicBezTo>
                    <a:pt x="117" y="1"/>
                    <a:pt x="119" y="3"/>
                    <a:pt x="119" y="5"/>
                  </a:cubicBezTo>
                  <a:cubicBezTo>
                    <a:pt x="119" y="8"/>
                    <a:pt x="117" y="10"/>
                    <a:pt x="114" y="10"/>
                  </a:cubicBezTo>
                  <a:close/>
                </a:path>
              </a:pathLst>
            </a:custGeom>
            <a:solidFill>
              <a:srgbClr val="4A5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82756" y="2294440"/>
            <a:ext cx="7405442" cy="65578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927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44867" y="6059419"/>
            <a:ext cx="2915177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928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744867" y="6430894"/>
            <a:ext cx="2915177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876300" y="0"/>
              <a:ext cx="7183962" cy="6858000"/>
            </a:xfrm>
            <a:prstGeom prst="parallelogram">
              <a:avLst>
                <a:gd name="adj" fmla="val 387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平行四边形 13"/>
            <p:cNvSpPr/>
            <p:nvPr/>
          </p:nvSpPr>
          <p:spPr>
            <a:xfrm flipH="1">
              <a:off x="1507597" y="0"/>
              <a:ext cx="6240991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" fmla="*/ 0 w 6240991"/>
                <a:gd name="connsiteY0" fmla="*/ 6858000 h 6858000"/>
                <a:gd name="connsiteX1" fmla="*/ 2886624 w 6240991"/>
                <a:gd name="connsiteY1" fmla="*/ 0 h 6858000"/>
                <a:gd name="connsiteX2" fmla="*/ 6240991 w 6240991"/>
                <a:gd name="connsiteY2" fmla="*/ 9525 h 6858000"/>
                <a:gd name="connsiteX3" fmla="*/ 3897292 w 6240991"/>
                <a:gd name="connsiteY3" fmla="*/ 6858000 h 6858000"/>
                <a:gd name="connsiteX4" fmla="*/ 0 w 6240991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办公用品类，文具类，图书资料类等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低值易耗品报销说明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744867" y="6059419"/>
            <a:ext cx="3708799" cy="578049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经济与工商管理学院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低值易耗品购买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www.islide.cc </a:t>
            </a:r>
            <a:r>
              <a:rPr lang="zh-CN" altLang="en-US" smtClean="0">
                <a:cs typeface="+mn-ea"/>
                <a:sym typeface="+mn-lt"/>
              </a:rPr>
              <a:t>「 让</a:t>
            </a:r>
            <a:r>
              <a:rPr lang="en-US" altLang="zh-CN" smtClean="0">
                <a:cs typeface="+mn-ea"/>
                <a:sym typeface="+mn-lt"/>
              </a:rPr>
              <a:t>PPT</a:t>
            </a:r>
            <a:r>
              <a:rPr lang="zh-CN" altLang="en-US" smtClean="0">
                <a:cs typeface="+mn-ea"/>
                <a:sym typeface="+mn-lt"/>
              </a:rPr>
              <a:t>设计简单起来！」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t>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364" y="1467685"/>
            <a:ext cx="10259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办公用品和专用材料等</a:t>
            </a:r>
            <a:r>
              <a:rPr lang="zh-CN" altLang="en-US" sz="2400" dirty="0" smtClean="0">
                <a:cs typeface="+mn-ea"/>
                <a:sym typeface="+mn-lt"/>
              </a:rPr>
              <a:t>低值易耗品购买途径不限（高档消费场所除外），即在实体店或淘宝、京东等网上平台均可购买。</a:t>
            </a:r>
            <a:endParaRPr lang="en-US" altLang="zh-CN" sz="2400" dirty="0" smtClean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所购</a:t>
            </a:r>
            <a:r>
              <a:rPr lang="zh-CN" altLang="en-US" sz="2400" dirty="0" smtClean="0">
                <a:cs typeface="+mn-ea"/>
                <a:sym typeface="+mn-lt"/>
              </a:rPr>
              <a:t>商品仅限于规定的品牌（供应商），供应商名单详见附录二</a:t>
            </a:r>
            <a:r>
              <a:rPr lang="en-US" altLang="zh-CN" sz="2400" dirty="0" smtClean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办公用品定点采购中标供应商</a:t>
            </a:r>
            <a:r>
              <a:rPr lang="zh-CN" altLang="en-US" sz="2400" dirty="0" smtClean="0">
                <a:cs typeface="+mn-ea"/>
                <a:sym typeface="+mn-lt"/>
              </a:rPr>
              <a:t>名单，否则不予报销。</a:t>
            </a:r>
            <a:r>
              <a:rPr lang="zh-CN" altLang="en-US" sz="2400" dirty="0">
                <a:cs typeface="+mn-ea"/>
                <a:sym typeface="+mn-lt"/>
              </a:rPr>
              <a:t>其中</a:t>
            </a:r>
            <a:r>
              <a:rPr lang="zh-CN" altLang="en-US" sz="2400" dirty="0" smtClean="0">
                <a:cs typeface="+mn-ea"/>
                <a:sym typeface="+mn-lt"/>
              </a:rPr>
              <a:t>，常见</a:t>
            </a:r>
            <a:r>
              <a:rPr lang="zh-CN" altLang="en-US" sz="2400" dirty="0">
                <a:cs typeface="+mn-ea"/>
                <a:sym typeface="+mn-lt"/>
              </a:rPr>
              <a:t>品牌：得力集团有限公司 ，北京齐心办公用品有限公司，真彩文具股份有限公司，史泰博（上海）</a:t>
            </a:r>
            <a:r>
              <a:rPr lang="zh-CN" altLang="en-US" sz="2400" dirty="0" smtClean="0">
                <a:cs typeface="+mn-ea"/>
                <a:sym typeface="+mn-lt"/>
              </a:rPr>
              <a:t>有限公司均可购买。</a:t>
            </a:r>
            <a:endParaRPr lang="en-US" altLang="zh-CN" sz="2400" dirty="0" smtClean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cs typeface="+mn-ea"/>
                <a:sym typeface="+mn-lt"/>
              </a:rPr>
              <a:t>原则上使用公务卡（即绑定学号的中行银行卡），</a:t>
            </a:r>
            <a:r>
              <a:rPr lang="en-US" altLang="zh-CN" sz="2400" dirty="0" smtClean="0">
                <a:cs typeface="+mn-ea"/>
                <a:sym typeface="+mn-lt"/>
              </a:rPr>
              <a:t>1000</a:t>
            </a:r>
            <a:r>
              <a:rPr lang="zh-CN" altLang="en-US" sz="2400" dirty="0" smtClean="0">
                <a:cs typeface="+mn-ea"/>
                <a:sym typeface="+mn-lt"/>
              </a:rPr>
              <a:t>元以上必须使用公务卡结算，否则不予报销。</a:t>
            </a:r>
            <a:endParaRPr lang="en-US" altLang="zh-CN" sz="2400" dirty="0" smtClean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90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低值易耗品发票开取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www.islide.cc </a:t>
            </a:r>
            <a:r>
              <a:rPr lang="zh-CN" altLang="en-US" smtClean="0">
                <a:cs typeface="+mn-ea"/>
                <a:sym typeface="+mn-lt"/>
              </a:rPr>
              <a:t>「 让</a:t>
            </a:r>
            <a:r>
              <a:rPr lang="en-US" altLang="zh-CN" smtClean="0">
                <a:cs typeface="+mn-ea"/>
                <a:sym typeface="+mn-lt"/>
              </a:rPr>
              <a:t>PPT</a:t>
            </a:r>
            <a:r>
              <a:rPr lang="zh-CN" altLang="en-US" smtClean="0">
                <a:cs typeface="+mn-ea"/>
                <a:sym typeface="+mn-lt"/>
              </a:rPr>
              <a:t>设计简单起来！」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t>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961" y="1467685"/>
            <a:ext cx="10560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cs typeface="+mn-ea"/>
                <a:sym typeface="+mn-lt"/>
              </a:rPr>
              <a:t>发票</a:t>
            </a:r>
            <a:r>
              <a:rPr lang="zh-CN" altLang="en-US" sz="2400" dirty="0">
                <a:cs typeface="+mn-ea"/>
                <a:sym typeface="+mn-lt"/>
              </a:rPr>
              <a:t>抬头：北京师范大学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纳税人识别号：</a:t>
            </a:r>
            <a:r>
              <a:rPr lang="en-US" altLang="zh-CN" sz="2400" dirty="0" smtClean="0">
                <a:cs typeface="+mn-ea"/>
                <a:sym typeface="+mn-lt"/>
              </a:rPr>
              <a:t>12100000400010056C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发票应该列明购买物品的名称，禁止使用“办公用品”、“耗材”、“劳保用品”等通用名词。若购买物品种类较多，可以汇总开具发票，并另附</a:t>
            </a:r>
            <a:r>
              <a:rPr lang="zh-CN" altLang="en-US" sz="2400" dirty="0" smtClean="0">
                <a:cs typeface="+mn-ea"/>
                <a:sym typeface="+mn-lt"/>
              </a:rPr>
              <a:t>“销售货物清单”</a:t>
            </a:r>
            <a:r>
              <a:rPr lang="zh-CN" altLang="en-US" sz="2400" dirty="0">
                <a:cs typeface="+mn-ea"/>
                <a:sym typeface="+mn-lt"/>
              </a:rPr>
              <a:t>、购物清单（小票）或网购订单。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68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低值易耗品信息系统登记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1" name="文本框 350"/>
          <p:cNvSpPr txBox="1"/>
          <p:nvPr/>
        </p:nvSpPr>
        <p:spPr>
          <a:xfrm>
            <a:off x="1416927" y="1282569"/>
            <a:ext cx="44459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登录数字京师</a:t>
            </a:r>
            <a:r>
              <a:rPr lang="en-US" altLang="zh-CN" dirty="0" smtClean="0">
                <a:cs typeface="+mn-ea"/>
                <a:sym typeface="+mn-lt"/>
              </a:rPr>
              <a:t>——</a:t>
            </a:r>
            <a:r>
              <a:rPr lang="zh-CN" altLang="en-US" dirty="0" smtClean="0">
                <a:cs typeface="+mn-ea"/>
                <a:sym typeface="+mn-lt"/>
              </a:rPr>
              <a:t>页面左侧下方</a:t>
            </a:r>
            <a:r>
              <a:rPr lang="en-US" altLang="zh-CN" dirty="0" smtClean="0">
                <a:cs typeface="+mn-ea"/>
                <a:sym typeface="+mn-lt"/>
              </a:rPr>
              <a:t>——</a:t>
            </a:r>
            <a:r>
              <a:rPr lang="zh-CN" altLang="en-US" dirty="0" smtClean="0">
                <a:cs typeface="+mn-ea"/>
                <a:sym typeface="+mn-lt"/>
              </a:rPr>
              <a:t>向您推荐一栏第二页</a:t>
            </a:r>
            <a:r>
              <a:rPr lang="en-US" altLang="zh-CN" dirty="0" smtClean="0">
                <a:cs typeface="+mn-ea"/>
                <a:sym typeface="+mn-lt"/>
              </a:rPr>
              <a:t>——</a:t>
            </a:r>
            <a:r>
              <a:rPr lang="zh-CN" altLang="en-US" dirty="0" smtClean="0">
                <a:cs typeface="+mn-ea"/>
                <a:sym typeface="+mn-lt"/>
              </a:rPr>
              <a:t>低值易耗品申报系统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0" name="椭圆 349"/>
          <p:cNvSpPr/>
          <p:nvPr/>
        </p:nvSpPr>
        <p:spPr>
          <a:xfrm>
            <a:off x="1172579" y="1355461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1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2" name="椭圆 351"/>
          <p:cNvSpPr/>
          <p:nvPr/>
        </p:nvSpPr>
        <p:spPr>
          <a:xfrm>
            <a:off x="6999573" y="137380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2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3" name="文本框 352"/>
          <p:cNvSpPr txBox="1"/>
          <p:nvPr/>
        </p:nvSpPr>
        <p:spPr>
          <a:xfrm>
            <a:off x="7215573" y="1297138"/>
            <a:ext cx="4323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或者</a:t>
            </a:r>
            <a:r>
              <a:rPr lang="zh-CN" altLang="en-US" dirty="0">
                <a:cs typeface="+mn-ea"/>
                <a:sym typeface="+mn-lt"/>
              </a:rPr>
              <a:t>登录数字京师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 smtClean="0">
                <a:cs typeface="+mn-ea"/>
                <a:sym typeface="+mn-lt"/>
              </a:rPr>
              <a:t>页面中间</a:t>
            </a:r>
            <a:r>
              <a:rPr lang="en-US" altLang="zh-CN" dirty="0" smtClean="0">
                <a:cs typeface="+mn-ea"/>
                <a:sym typeface="+mn-lt"/>
              </a:rPr>
              <a:t>——</a:t>
            </a:r>
            <a:r>
              <a:rPr lang="zh-CN" altLang="en-US" dirty="0" smtClean="0">
                <a:cs typeface="+mn-ea"/>
                <a:sym typeface="+mn-lt"/>
              </a:rPr>
              <a:t>全部应用</a:t>
            </a:r>
            <a:r>
              <a:rPr lang="en-US" altLang="zh-CN" dirty="0" smtClean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低值易耗品申报</a:t>
            </a:r>
            <a:r>
              <a:rPr lang="zh-CN" altLang="en-US" dirty="0" smtClean="0">
                <a:cs typeface="+mn-ea"/>
                <a:sym typeface="+mn-lt"/>
              </a:rPr>
              <a:t>系统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직사각형 45">
            <a:extLst>
              <a:ext uri="{FF2B5EF4-FFF2-40B4-BE49-F238E27FC236}">
                <a16:creationId xmlns:a16="http://schemas.microsoft.com/office/drawing/2014/main" id="{9EF3CA65-FB3F-47A3-BCF1-23E3EE554F5F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3"/>
          <a:stretch/>
        </p:blipFill>
        <p:spPr>
          <a:xfrm>
            <a:off x="695323" y="2181160"/>
            <a:ext cx="5049420" cy="4348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4"/>
          <a:stretch/>
        </p:blipFill>
        <p:spPr>
          <a:xfrm>
            <a:off x="6510232" y="2181161"/>
            <a:ext cx="5010255" cy="43487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9197789" y="4593517"/>
            <a:ext cx="880139" cy="602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569273" y="1267452"/>
            <a:ext cx="6858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方法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6421728" y="1297138"/>
            <a:ext cx="6858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方法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低值易耗品信息系统登记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1" name="文本框 350"/>
          <p:cNvSpPr txBox="1"/>
          <p:nvPr/>
        </p:nvSpPr>
        <p:spPr>
          <a:xfrm>
            <a:off x="602427" y="1405155"/>
            <a:ext cx="3033656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/>
              <a:t>填报界面如下图，系统提交申请后不可更改，请慎重填写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部门</a:t>
            </a:r>
            <a:r>
              <a:rPr lang="zh-CN" altLang="en-US" dirty="0" smtClean="0">
                <a:cs typeface="+mn-ea"/>
                <a:sym typeface="+mn-lt"/>
              </a:rPr>
              <a:t>编号：</a:t>
            </a:r>
            <a:r>
              <a:rPr lang="en-US" altLang="zh-CN" dirty="0" smtClean="0">
                <a:cs typeface="+mn-ea"/>
                <a:sym typeface="+mn-lt"/>
              </a:rPr>
              <a:t>00100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cs typeface="+mn-ea"/>
                <a:sym typeface="+mn-lt"/>
              </a:rPr>
              <a:t>发票号码、经销商、采购日期等如实填写</a:t>
            </a:r>
            <a:endParaRPr lang="en-US" altLang="zh-CN" dirty="0" smtClean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cs typeface="+mn-ea"/>
                <a:sym typeface="+mn-lt"/>
              </a:rPr>
              <a:t>规格型号：</a:t>
            </a:r>
            <a:r>
              <a:rPr lang="en-US" altLang="zh-CN" dirty="0" smtClean="0">
                <a:cs typeface="+mn-ea"/>
                <a:sym typeface="+mn-lt"/>
              </a:rPr>
              <a:t>A3/A4,16</a:t>
            </a:r>
            <a:r>
              <a:rPr lang="zh-CN" altLang="en-US" dirty="0" smtClean="0">
                <a:cs typeface="+mn-ea"/>
                <a:sym typeface="+mn-lt"/>
              </a:rPr>
              <a:t>开</a:t>
            </a:r>
            <a:r>
              <a:rPr lang="en-US" altLang="zh-CN" dirty="0" smtClean="0">
                <a:cs typeface="+mn-ea"/>
                <a:sym typeface="+mn-lt"/>
              </a:rPr>
              <a:t>/32</a:t>
            </a:r>
            <a:r>
              <a:rPr lang="zh-CN" altLang="en-US" dirty="0" smtClean="0">
                <a:cs typeface="+mn-ea"/>
                <a:sym typeface="+mn-lt"/>
              </a:rPr>
              <a:t>开</a:t>
            </a:r>
            <a:endParaRPr lang="en-US" altLang="zh-CN" dirty="0" smtClean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采购</a:t>
            </a:r>
            <a:r>
              <a:rPr lang="zh-CN" altLang="en-US" dirty="0" smtClean="0">
                <a:cs typeface="+mn-ea"/>
                <a:sym typeface="+mn-lt"/>
              </a:rPr>
              <a:t>人、资产使用人以及报销人原则上保持一致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00" name="직사각형 45">
            <a:extLst>
              <a:ext uri="{FF2B5EF4-FFF2-40B4-BE49-F238E27FC236}">
                <a16:creationId xmlns:a16="http://schemas.microsoft.com/office/drawing/2014/main" id="{9EF3CA65-FB3F-47A3-BCF1-23E3EE554F5F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635" y="1489487"/>
            <a:ext cx="7442871" cy="4717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低值易耗品信息系统登记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1" name="文本框 350"/>
          <p:cNvSpPr txBox="1"/>
          <p:nvPr/>
        </p:nvSpPr>
        <p:spPr>
          <a:xfrm>
            <a:off x="695323" y="1881892"/>
            <a:ext cx="4762502" cy="33368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zh-CN" dirty="0"/>
              <a:t>提交后并打印北京师范大学低值易耗品登记单，将发票粘贴在登记单正面下半部分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如</a:t>
            </a:r>
            <a:r>
              <a:rPr lang="zh-CN" altLang="en-US" dirty="0" smtClean="0">
                <a:cs typeface="+mn-ea"/>
                <a:sym typeface="+mn-lt"/>
              </a:rPr>
              <a:t>有购物清单或小票，订单、发票和低值易耗品登记单三者缺一不可。</a:t>
            </a:r>
            <a:endParaRPr lang="en-US" altLang="zh-CN" dirty="0" smtClean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cs typeface="+mn-ea"/>
                <a:sym typeface="+mn-lt"/>
              </a:rPr>
              <a:t>若购物小票较小，需同样贴在低值易耗品登记单下方。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0" name="직사각형 45">
            <a:extLst>
              <a:ext uri="{FF2B5EF4-FFF2-40B4-BE49-F238E27FC236}">
                <a16:creationId xmlns:a16="http://schemas.microsoft.com/office/drawing/2014/main" id="{9EF3CA65-FB3F-47A3-BCF1-23E3EE554F5F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22" t="3451" r="1843" b="6039"/>
          <a:stretch/>
        </p:blipFill>
        <p:spPr>
          <a:xfrm>
            <a:off x="6390042" y="171718"/>
            <a:ext cx="4701092" cy="6352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3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e3e059aa-4500-481c-b040-27c1decaca8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heme/theme1.xml><?xml version="1.0" encoding="utf-8"?>
<a:theme xmlns:a="http://schemas.openxmlformats.org/drawingml/2006/main" name="主题5">
  <a:themeElements>
    <a:clrScheme name="璞石PPT-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ADE4"/>
      </a:accent1>
      <a:accent2>
        <a:srgbClr val="4A535D"/>
      </a:accent2>
      <a:accent3>
        <a:srgbClr val="697685"/>
      </a:accent3>
      <a:accent4>
        <a:srgbClr val="8A95A2"/>
      </a:accent4>
      <a:accent5>
        <a:srgbClr val="2EADE4"/>
      </a:accent5>
      <a:accent6>
        <a:srgbClr val="4A535D"/>
      </a:accent6>
      <a:hlink>
        <a:srgbClr val="7F7F7F"/>
      </a:hlink>
      <a:folHlink>
        <a:srgbClr val="61ADC0"/>
      </a:folHlink>
    </a:clrScheme>
    <a:fontScheme name="ks2t2rof">
      <a:majorFont>
        <a:latin typeface="Arial"/>
        <a:ea typeface="方正大标宋简体"/>
        <a:cs typeface=""/>
      </a:majorFont>
      <a:minorFont>
        <a:latin typeface="Arial"/>
        <a:ea typeface="方正大标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璞石</Template>
  <TotalTime>230</TotalTime>
  <Words>417</Words>
  <Application>Microsoft Office PowerPoint</Application>
  <PresentationFormat>宽屏</PresentationFormat>
  <Paragraphs>41</Paragraphs>
  <Slides>6</Slides>
  <Notes>3</Notes>
  <HiddenSlides>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方正大标宋简体</vt:lpstr>
      <vt:lpstr>微软雅黑</vt:lpstr>
      <vt:lpstr>Arial</vt:lpstr>
      <vt:lpstr>Wingdings</vt:lpstr>
      <vt:lpstr>主题5</vt:lpstr>
      <vt:lpstr>低值易耗品报销说明</vt:lpstr>
      <vt:lpstr>低值易耗品购买</vt:lpstr>
      <vt:lpstr>低值易耗品发票开取</vt:lpstr>
      <vt:lpstr>进行低值易耗品信息系统登记</vt:lpstr>
      <vt:lpstr>进行低值易耗品信息系统登记</vt:lpstr>
      <vt:lpstr>进行低值易耗品信息系统登记</vt:lpstr>
    </vt:vector>
  </TitlesOfParts>
  <Manager/>
  <Company/>
  <LinksUpToDate>false</LinksUpToDate>
  <SharedDoc>false</SharedDoc>
  <HyperlinkBase>https://weidian.com/item.html?itemID=1946181923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璞石</dc:creator>
  <cp:lastModifiedBy>9410</cp:lastModifiedBy>
  <cp:revision>19</cp:revision>
  <cp:lastPrinted>2017-08-28T16:00:00Z</cp:lastPrinted>
  <dcterms:created xsi:type="dcterms:W3CDTF">2017-08-28T16:00:00Z</dcterms:created>
  <dcterms:modified xsi:type="dcterms:W3CDTF">2017-10-12T08:37:49Z</dcterms:modified>
  <cp:category>work report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</Properties>
</file>